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3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4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5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6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7.xml" ContentType="application/vnd.openxmlformats-officedocument.presentationml.notesSlid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8.xml" ContentType="application/vnd.openxmlformats-officedocument.presentationml.notesSlide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notesSlides/notesSlide9.xml" ContentType="application/vnd.openxmlformats-officedocument.presentationml.notesSlide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notesSlides/notesSlide10.xml" ContentType="application/vnd.openxmlformats-officedocument.presentationml.notesSlide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notesSlides/notesSlide11.xml" ContentType="application/vnd.openxmlformats-officedocument.presentationml.notesSlide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notesSlides/notesSlide12.xml" ContentType="application/vnd.openxmlformats-officedocument.presentationml.notesSlide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notesSlides/notesSlide13.xml" ContentType="application/vnd.openxmlformats-officedocument.presentationml.notesSlide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notesSlides/notesSlide14.xml" ContentType="application/vnd.openxmlformats-officedocument.presentationml.notesSlide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notesSlides/notesSlide15.xml" ContentType="application/vnd.openxmlformats-officedocument.presentationml.notesSlide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notesSlides/notesSlide16.xml" ContentType="application/vnd.openxmlformats-officedocument.presentationml.notesSlide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notesSlides/notesSlide17.xml" ContentType="application/vnd.openxmlformats-officedocument.presentationml.notesSlide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notesSlides/notesSlide18.xml" ContentType="application/vnd.openxmlformats-officedocument.presentationml.notesSlide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notesSlides/notesSlide19.xml" ContentType="application/vnd.openxmlformats-officedocument.presentationml.notesSlide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notesSlides/notesSlide20.xml" ContentType="application/vnd.openxmlformats-officedocument.presentationml.notesSlide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notesSlides/notesSlide21.xml" ContentType="application/vnd.openxmlformats-officedocument.presentationml.notesSlide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notesSlides/notesSlide22.xml" ContentType="application/vnd.openxmlformats-officedocument.presentationml.notesSlide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56" r:id="rId2"/>
    <p:sldId id="560" r:id="rId3"/>
    <p:sldId id="563" r:id="rId4"/>
    <p:sldId id="568" r:id="rId5"/>
    <p:sldId id="582" r:id="rId6"/>
    <p:sldId id="583" r:id="rId7"/>
    <p:sldId id="584" r:id="rId8"/>
    <p:sldId id="540" r:id="rId9"/>
    <p:sldId id="561" r:id="rId10"/>
    <p:sldId id="562" r:id="rId11"/>
    <p:sldId id="580" r:id="rId12"/>
    <p:sldId id="581" r:id="rId13"/>
    <p:sldId id="558" r:id="rId14"/>
    <p:sldId id="567" r:id="rId15"/>
    <p:sldId id="579" r:id="rId16"/>
    <p:sldId id="588" r:id="rId17"/>
    <p:sldId id="572" r:id="rId18"/>
    <p:sldId id="289" r:id="rId19"/>
    <p:sldId id="489" r:id="rId20"/>
    <p:sldId id="590" r:id="rId21"/>
    <p:sldId id="570" r:id="rId22"/>
    <p:sldId id="576" r:id="rId23"/>
    <p:sldId id="259" r:id="rId24"/>
    <p:sldId id="495" r:id="rId25"/>
    <p:sldId id="589" r:id="rId26"/>
    <p:sldId id="586" r:id="rId27"/>
    <p:sldId id="587" r:id="rId28"/>
  </p:sldIdLst>
  <p:sldSz cx="12192000" cy="6858000"/>
  <p:notesSz cx="6858000" cy="9144000"/>
  <p:embeddedFontLst>
    <p:embeddedFont>
      <p:font typeface="Cambria Math" panose="02040503050406030204" pitchFamily="18" charset="0"/>
      <p:regular r:id="rId30"/>
    </p:embeddedFont>
    <p:embeddedFont>
      <p:font typeface="Segoe UI" panose="020B0502040204020203" pitchFamily="34" charset="0"/>
      <p:regular r:id="rId31"/>
      <p:bold r:id="rId32"/>
      <p:italic r:id="rId33"/>
      <p:boldItalic r:id="rId34"/>
    </p:embeddedFont>
    <p:embeddedFont>
      <p:font typeface="Source Sans Pro" panose="020B0503030403020204" pitchFamily="34" charset="0"/>
      <p:regular r:id="rId35"/>
      <p:bold r:id="rId36"/>
      <p:italic r:id="rId37"/>
      <p:boldItalic r:id="rId38"/>
    </p:embeddedFont>
    <p:embeddedFont>
      <p:font typeface="Source Sans Pro SemiBold" panose="020B0603030403020204" pitchFamily="34" charset="0"/>
      <p:bold r:id="rId39"/>
      <p:boldItalic r:id="rId4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282F91-D236-E64E-7FA6-A3B605677976}" name="Cantamessa Astrid" initials="CA" userId="Cantamessa Astrid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9BE9"/>
    <a:srgbClr val="2F5597"/>
    <a:srgbClr val="005CAB"/>
    <a:srgbClr val="FFFFFF"/>
    <a:srgbClr val="D9D9D9"/>
    <a:srgbClr val="F7EBE8"/>
    <a:srgbClr val="FDF5E6"/>
    <a:srgbClr val="EE9F1B"/>
    <a:srgbClr val="7DA2D5"/>
    <a:srgbClr val="0241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39" autoAdjust="0"/>
    <p:restoredTop sz="93447" autoAdjust="0"/>
  </p:normalViewPr>
  <p:slideViewPr>
    <p:cSldViewPr snapToGrid="0">
      <p:cViewPr varScale="1">
        <p:scale>
          <a:sx n="103" d="100"/>
          <a:sy n="103" d="100"/>
        </p:scale>
        <p:origin x="117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ntamessa Astrid" userId="25f9f48d-85bc-43a4-947a-61da0b1c16f5" providerId="ADAL" clId="{EA8D6D03-791E-436D-BC3D-CF6CFB78FFFA}"/>
    <pc:docChg chg="undo custSel modSld">
      <pc:chgData name="Cantamessa Astrid" userId="25f9f48d-85bc-43a4-947a-61da0b1c16f5" providerId="ADAL" clId="{EA8D6D03-791E-436D-BC3D-CF6CFB78FFFA}" dt="2024-06-11T06:50:50.530" v="1135" actId="207"/>
      <pc:docMkLst>
        <pc:docMk/>
      </pc:docMkLst>
      <pc:sldChg chg="addSp delSp modSp mod setBg">
        <pc:chgData name="Cantamessa Astrid" userId="25f9f48d-85bc-43a4-947a-61da0b1c16f5" providerId="ADAL" clId="{EA8D6D03-791E-436D-BC3D-CF6CFB78FFFA}" dt="2024-06-11T06:49:25.301" v="1127"/>
        <pc:sldMkLst>
          <pc:docMk/>
          <pc:sldMk cId="3709463851" sldId="256"/>
        </pc:sldMkLst>
      </pc:sldChg>
      <pc:sldChg chg="addSp delSp modSp mod">
        <pc:chgData name="Cantamessa Astrid" userId="25f9f48d-85bc-43a4-947a-61da0b1c16f5" providerId="ADAL" clId="{EA8D6D03-791E-436D-BC3D-CF6CFB78FFFA}" dt="2024-06-10T15:25:36.954" v="1126"/>
        <pc:sldMkLst>
          <pc:docMk/>
          <pc:sldMk cId="3136973224" sldId="265"/>
        </pc:sldMkLst>
      </pc:sldChg>
      <pc:sldChg chg="addSp delSp modSp mod">
        <pc:chgData name="Cantamessa Astrid" userId="25f9f48d-85bc-43a4-947a-61da0b1c16f5" providerId="ADAL" clId="{EA8D6D03-791E-436D-BC3D-CF6CFB78FFFA}" dt="2024-06-10T15:25:13.718" v="1110"/>
        <pc:sldMkLst>
          <pc:docMk/>
          <pc:sldMk cId="15413622" sldId="266"/>
        </pc:sldMkLst>
      </pc:sldChg>
      <pc:sldChg chg="addSp delSp modSp mod">
        <pc:chgData name="Cantamessa Astrid" userId="25f9f48d-85bc-43a4-947a-61da0b1c16f5" providerId="ADAL" clId="{EA8D6D03-791E-436D-BC3D-CF6CFB78FFFA}" dt="2024-06-10T15:24:17.445" v="1095" actId="1076"/>
        <pc:sldMkLst>
          <pc:docMk/>
          <pc:sldMk cId="62297344" sldId="282"/>
        </pc:sldMkLst>
      </pc:sldChg>
      <pc:sldChg chg="addSp delSp modSp mod">
        <pc:chgData name="Cantamessa Astrid" userId="25f9f48d-85bc-43a4-947a-61da0b1c16f5" providerId="ADAL" clId="{EA8D6D03-791E-436D-BC3D-CF6CFB78FFFA}" dt="2024-06-11T06:50:50.530" v="1135" actId="207"/>
        <pc:sldMkLst>
          <pc:docMk/>
          <pc:sldMk cId="974682664" sldId="286"/>
        </pc:sldMkLst>
      </pc:sldChg>
      <pc:sldChg chg="addSp delSp modSp mod">
        <pc:chgData name="Cantamessa Astrid" userId="25f9f48d-85bc-43a4-947a-61da0b1c16f5" providerId="ADAL" clId="{EA8D6D03-791E-436D-BC3D-CF6CFB78FFFA}" dt="2024-06-10T15:25:28.173" v="1120"/>
        <pc:sldMkLst>
          <pc:docMk/>
          <pc:sldMk cId="2899610716" sldId="287"/>
        </pc:sldMkLst>
      </pc:sldChg>
      <pc:sldChg chg="addSp delSp modSp mod">
        <pc:chgData name="Cantamessa Astrid" userId="25f9f48d-85bc-43a4-947a-61da0b1c16f5" providerId="ADAL" clId="{EA8D6D03-791E-436D-BC3D-CF6CFB78FFFA}" dt="2024-06-10T15:25:17.063" v="1112"/>
        <pc:sldMkLst>
          <pc:docMk/>
          <pc:sldMk cId="1920933536" sldId="290"/>
        </pc:sldMkLst>
      </pc:sldChg>
      <pc:sldChg chg="addSp delSp modSp mod">
        <pc:chgData name="Cantamessa Astrid" userId="25f9f48d-85bc-43a4-947a-61da0b1c16f5" providerId="ADAL" clId="{EA8D6D03-791E-436D-BC3D-CF6CFB78FFFA}" dt="2024-06-10T15:25:30.805" v="1122"/>
        <pc:sldMkLst>
          <pc:docMk/>
          <pc:sldMk cId="2941991863" sldId="470"/>
        </pc:sldMkLst>
      </pc:sldChg>
      <pc:sldChg chg="addSp delSp modSp mod">
        <pc:chgData name="Cantamessa Astrid" userId="25f9f48d-85bc-43a4-947a-61da0b1c16f5" providerId="ADAL" clId="{EA8D6D03-791E-436D-BC3D-CF6CFB78FFFA}" dt="2024-06-10T15:25:19.969" v="1114"/>
        <pc:sldMkLst>
          <pc:docMk/>
          <pc:sldMk cId="304098410" sldId="480"/>
        </pc:sldMkLst>
      </pc:sldChg>
      <pc:sldChg chg="addSp delSp modSp mod">
        <pc:chgData name="Cantamessa Astrid" userId="25f9f48d-85bc-43a4-947a-61da0b1c16f5" providerId="ADAL" clId="{EA8D6D03-791E-436D-BC3D-CF6CFB78FFFA}" dt="2024-06-10T15:25:33.251" v="1124"/>
        <pc:sldMkLst>
          <pc:docMk/>
          <pc:sldMk cId="3525052121" sldId="485"/>
        </pc:sldMkLst>
      </pc:sldChg>
      <pc:sldChg chg="addSp delSp modSp mod">
        <pc:chgData name="Cantamessa Astrid" userId="25f9f48d-85bc-43a4-947a-61da0b1c16f5" providerId="ADAL" clId="{EA8D6D03-791E-436D-BC3D-CF6CFB78FFFA}" dt="2024-06-11T06:50:01.184" v="1129" actId="208"/>
        <pc:sldMkLst>
          <pc:docMk/>
          <pc:sldMk cId="2827605956" sldId="486"/>
        </pc:sldMkLst>
      </pc:sldChg>
      <pc:sldChg chg="addSp delSp modSp mod">
        <pc:chgData name="Cantamessa Astrid" userId="25f9f48d-85bc-43a4-947a-61da0b1c16f5" providerId="ADAL" clId="{EA8D6D03-791E-436D-BC3D-CF6CFB78FFFA}" dt="2024-06-11T06:50:38.963" v="1131" actId="207"/>
        <pc:sldMkLst>
          <pc:docMk/>
          <pc:sldMk cId="3705121573" sldId="491"/>
        </pc:sldMkLst>
      </pc:sldChg>
      <pc:sldChg chg="addSp delSp modSp mod">
        <pc:chgData name="Cantamessa Astrid" userId="25f9f48d-85bc-43a4-947a-61da0b1c16f5" providerId="ADAL" clId="{EA8D6D03-791E-436D-BC3D-CF6CFB78FFFA}" dt="2024-06-11T06:50:46.558" v="1133" actId="207"/>
        <pc:sldMkLst>
          <pc:docMk/>
          <pc:sldMk cId="550604560" sldId="492"/>
        </pc:sldMkLst>
      </pc:sldChg>
      <pc:sldChg chg="addSp delSp modSp mod">
        <pc:chgData name="Cantamessa Astrid" userId="25f9f48d-85bc-43a4-947a-61da0b1c16f5" providerId="ADAL" clId="{EA8D6D03-791E-436D-BC3D-CF6CFB78FFFA}" dt="2024-06-10T15:25:22.523" v="1116"/>
        <pc:sldMkLst>
          <pc:docMk/>
          <pc:sldMk cId="3612052273" sldId="494"/>
        </pc:sldMkLst>
      </pc:sldChg>
      <pc:sldChg chg="addSp delSp modSp mod">
        <pc:chgData name="Cantamessa Astrid" userId="25f9f48d-85bc-43a4-947a-61da0b1c16f5" providerId="ADAL" clId="{EA8D6D03-791E-436D-BC3D-CF6CFB78FFFA}" dt="2024-06-10T15:25:25.803" v="1118"/>
        <pc:sldMkLst>
          <pc:docMk/>
          <pc:sldMk cId="3525113201" sldId="499"/>
        </pc:sldMkLst>
      </pc:sldChg>
    </pc:docChg>
  </pc:docChgLst>
  <pc:docChgLst>
    <pc:chgData name="Müller Laura" userId="8191ac63-0d49-4000-a34c-4f0f8c71d94d" providerId="ADAL" clId="{E84D38B4-5363-4FA1-B848-2306B9D67A7E}"/>
    <pc:docChg chg="undo custSel addSld delSld modSld sldOrd">
      <pc:chgData name="Müller Laura" userId="8191ac63-0d49-4000-a34c-4f0f8c71d94d" providerId="ADAL" clId="{E84D38B4-5363-4FA1-B848-2306B9D67A7E}" dt="2024-07-02T14:47:34.934" v="14653" actId="47"/>
      <pc:docMkLst>
        <pc:docMk/>
      </pc:docMkLst>
      <pc:sldChg chg="modSp mod modNotesTx">
        <pc:chgData name="Müller Laura" userId="8191ac63-0d49-4000-a34c-4f0f8c71d94d" providerId="ADAL" clId="{E84D38B4-5363-4FA1-B848-2306B9D67A7E}" dt="2024-06-27T15:19:45.726" v="11434" actId="20577"/>
        <pc:sldMkLst>
          <pc:docMk/>
          <pc:sldMk cId="3709463851" sldId="256"/>
        </pc:sldMkLst>
      </pc:sldChg>
      <pc:sldChg chg="addSp delSp modSp add mod">
        <pc:chgData name="Müller Laura" userId="8191ac63-0d49-4000-a34c-4f0f8c71d94d" providerId="ADAL" clId="{E84D38B4-5363-4FA1-B848-2306B9D67A7E}" dt="2024-07-02T14:27:53.035" v="14548"/>
        <pc:sldMkLst>
          <pc:docMk/>
          <pc:sldMk cId="4191016288" sldId="259"/>
        </pc:sldMkLst>
      </pc:sldChg>
      <pc:sldChg chg="modSp mod modAnim">
        <pc:chgData name="Müller Laura" userId="8191ac63-0d49-4000-a34c-4f0f8c71d94d" providerId="ADAL" clId="{E84D38B4-5363-4FA1-B848-2306B9D67A7E}" dt="2024-07-02T14:27:52.868" v="14508"/>
        <pc:sldMkLst>
          <pc:docMk/>
          <pc:sldMk cId="1202261014" sldId="289"/>
        </pc:sldMkLst>
      </pc:sldChg>
      <pc:sldChg chg="modSp mod">
        <pc:chgData name="Müller Laura" userId="8191ac63-0d49-4000-a34c-4f0f8c71d94d" providerId="ADAL" clId="{E84D38B4-5363-4FA1-B848-2306B9D67A7E}" dt="2024-07-02T14:27:52.876" v="14509"/>
        <pc:sldMkLst>
          <pc:docMk/>
          <pc:sldMk cId="3543373005" sldId="489"/>
        </pc:sldMkLst>
      </pc:sldChg>
      <pc:sldChg chg="addSp delSp modSp add mod">
        <pc:chgData name="Müller Laura" userId="8191ac63-0d49-4000-a34c-4f0f8c71d94d" providerId="ADAL" clId="{E84D38B4-5363-4FA1-B848-2306B9D67A7E}" dt="2024-07-02T14:27:53.057" v="14553"/>
        <pc:sldMkLst>
          <pc:docMk/>
          <pc:sldMk cId="1201392283" sldId="495"/>
        </pc:sldMkLst>
      </pc:sldChg>
      <pc:sldChg chg="modSp add del mod modNotesTx">
        <pc:chgData name="Müller Laura" userId="8191ac63-0d49-4000-a34c-4f0f8c71d94d" providerId="ADAL" clId="{E84D38B4-5363-4FA1-B848-2306B9D67A7E}" dt="2024-06-25T19:25:23.074" v="7152" actId="20577"/>
        <pc:sldMkLst>
          <pc:docMk/>
          <pc:sldMk cId="240263491" sldId="540"/>
        </pc:sldMkLst>
      </pc:sldChg>
      <pc:sldChg chg="addSp modSp del mod modNotesTx">
        <pc:chgData name="Müller Laura" userId="8191ac63-0d49-4000-a34c-4f0f8c71d94d" providerId="ADAL" clId="{E84D38B4-5363-4FA1-B848-2306B9D67A7E}" dt="2024-06-23T21:06:16.653" v="6810" actId="47"/>
        <pc:sldMkLst>
          <pc:docMk/>
          <pc:sldMk cId="2221680354" sldId="552"/>
        </pc:sldMkLst>
      </pc:sldChg>
      <pc:sldChg chg="del">
        <pc:chgData name="Müller Laura" userId="8191ac63-0d49-4000-a34c-4f0f8c71d94d" providerId="ADAL" clId="{E84D38B4-5363-4FA1-B848-2306B9D67A7E}" dt="2024-06-22T21:04:14.710" v="225" actId="47"/>
        <pc:sldMkLst>
          <pc:docMk/>
          <pc:sldMk cId="4067007721" sldId="553"/>
        </pc:sldMkLst>
      </pc:sldChg>
      <pc:sldChg chg="addSp delSp modSp del mod">
        <pc:chgData name="Müller Laura" userId="8191ac63-0d49-4000-a34c-4f0f8c71d94d" providerId="ADAL" clId="{E84D38B4-5363-4FA1-B848-2306B9D67A7E}" dt="2024-06-22T21:02:43.028" v="217" actId="47"/>
        <pc:sldMkLst>
          <pc:docMk/>
          <pc:sldMk cId="3183188429" sldId="557"/>
        </pc:sldMkLst>
      </pc:sldChg>
      <pc:sldChg chg="addSp delSp modSp add del mod modNotesTx">
        <pc:chgData name="Müller Laura" userId="8191ac63-0d49-4000-a34c-4f0f8c71d94d" providerId="ADAL" clId="{E84D38B4-5363-4FA1-B848-2306B9D67A7E}" dt="2024-06-27T14:44:59.820" v="11416" actId="1037"/>
        <pc:sldMkLst>
          <pc:docMk/>
          <pc:sldMk cId="3568273602" sldId="558"/>
        </pc:sldMkLst>
      </pc:sldChg>
      <pc:sldChg chg="addSp delSp modSp mod modNotesTx">
        <pc:chgData name="Müller Laura" userId="8191ac63-0d49-4000-a34c-4f0f8c71d94d" providerId="ADAL" clId="{E84D38B4-5363-4FA1-B848-2306B9D67A7E}" dt="2024-07-02T14:27:51.699" v="14392"/>
        <pc:sldMkLst>
          <pc:docMk/>
          <pc:sldMk cId="190091333" sldId="560"/>
        </pc:sldMkLst>
      </pc:sldChg>
      <pc:sldChg chg="modSp add del mod">
        <pc:chgData name="Müller Laura" userId="8191ac63-0d49-4000-a34c-4f0f8c71d94d" providerId="ADAL" clId="{E84D38B4-5363-4FA1-B848-2306B9D67A7E}" dt="2024-06-25T19:25:26.343" v="7154" actId="20577"/>
        <pc:sldMkLst>
          <pc:docMk/>
          <pc:sldMk cId="3509047206" sldId="561"/>
        </pc:sldMkLst>
      </pc:sldChg>
      <pc:sldChg chg="addSp delSp modSp add del mod modNotesTx">
        <pc:chgData name="Müller Laura" userId="8191ac63-0d49-4000-a34c-4f0f8c71d94d" providerId="ADAL" clId="{E84D38B4-5363-4FA1-B848-2306B9D67A7E}" dt="2024-07-02T14:27:52.260" v="14441"/>
        <pc:sldMkLst>
          <pc:docMk/>
          <pc:sldMk cId="2602073094" sldId="562"/>
        </pc:sldMkLst>
      </pc:sldChg>
      <pc:sldChg chg="addSp delSp modSp mod modNotesTx">
        <pc:chgData name="Müller Laura" userId="8191ac63-0d49-4000-a34c-4f0f8c71d94d" providerId="ADAL" clId="{E84D38B4-5363-4FA1-B848-2306B9D67A7E}" dt="2024-07-02T14:27:51.843" v="14430"/>
        <pc:sldMkLst>
          <pc:docMk/>
          <pc:sldMk cId="2796344010" sldId="563"/>
        </pc:sldMkLst>
      </pc:sldChg>
      <pc:sldChg chg="addSp delSp modSp add del mod modNotesTx">
        <pc:chgData name="Müller Laura" userId="8191ac63-0d49-4000-a34c-4f0f8c71d94d" providerId="ADAL" clId="{E84D38B4-5363-4FA1-B848-2306B9D67A7E}" dt="2024-06-27T15:46:04.757" v="12175" actId="47"/>
        <pc:sldMkLst>
          <pc:docMk/>
          <pc:sldMk cId="2088304202" sldId="564"/>
        </pc:sldMkLst>
      </pc:sldChg>
      <pc:sldChg chg="addSp delSp modSp add del mod modNotesTx">
        <pc:chgData name="Müller Laura" userId="8191ac63-0d49-4000-a34c-4f0f8c71d94d" providerId="ADAL" clId="{E84D38B4-5363-4FA1-B848-2306B9D67A7E}" dt="2024-06-27T15:47:03.811" v="12189" actId="47"/>
        <pc:sldMkLst>
          <pc:docMk/>
          <pc:sldMk cId="1932218807" sldId="565"/>
        </pc:sldMkLst>
      </pc:sldChg>
      <pc:sldChg chg="addSp delSp modSp add del mod modNotesTx">
        <pc:chgData name="Müller Laura" userId="8191ac63-0d49-4000-a34c-4f0f8c71d94d" providerId="ADAL" clId="{E84D38B4-5363-4FA1-B848-2306B9D67A7E}" dt="2024-06-25T19:22:03.466" v="7118" actId="47"/>
        <pc:sldMkLst>
          <pc:docMk/>
          <pc:sldMk cId="3236485301" sldId="566"/>
        </pc:sldMkLst>
      </pc:sldChg>
      <pc:sldChg chg="addSp modSp add del mod modNotesTx">
        <pc:chgData name="Müller Laura" userId="8191ac63-0d49-4000-a34c-4f0f8c71d94d" providerId="ADAL" clId="{E84D38B4-5363-4FA1-B848-2306B9D67A7E}" dt="2024-07-02T14:27:52.583" v="14458"/>
        <pc:sldMkLst>
          <pc:docMk/>
          <pc:sldMk cId="1173838513" sldId="567"/>
        </pc:sldMkLst>
      </pc:sldChg>
      <pc:sldChg chg="addSp delSp modSp add mod modNotesTx">
        <pc:chgData name="Müller Laura" userId="8191ac63-0d49-4000-a34c-4f0f8c71d94d" providerId="ADAL" clId="{E84D38B4-5363-4FA1-B848-2306B9D67A7E}" dt="2024-07-02T14:27:51.905" v="14436"/>
        <pc:sldMkLst>
          <pc:docMk/>
          <pc:sldMk cId="903102002" sldId="568"/>
        </pc:sldMkLst>
      </pc:sldChg>
      <pc:sldChg chg="addSp delSp modSp add del mod modShow">
        <pc:chgData name="Müller Laura" userId="8191ac63-0d49-4000-a34c-4f0f8c71d94d" providerId="ADAL" clId="{E84D38B4-5363-4FA1-B848-2306B9D67A7E}" dt="2024-06-25T19:15:10.974" v="6983" actId="47"/>
        <pc:sldMkLst>
          <pc:docMk/>
          <pc:sldMk cId="540603037" sldId="569"/>
        </pc:sldMkLst>
      </pc:sldChg>
      <pc:sldChg chg="addSp delSp modSp add mod ord modNotesTx">
        <pc:chgData name="Müller Laura" userId="8191ac63-0d49-4000-a34c-4f0f8c71d94d" providerId="ADAL" clId="{E84D38B4-5363-4FA1-B848-2306B9D67A7E}" dt="2024-07-02T14:27:52.968" v="14534"/>
        <pc:sldMkLst>
          <pc:docMk/>
          <pc:sldMk cId="1435538157" sldId="570"/>
        </pc:sldMkLst>
      </pc:sldChg>
      <pc:sldChg chg="addSp delSp modSp add mod modNotesTx">
        <pc:chgData name="Müller Laura" userId="8191ac63-0d49-4000-a34c-4f0f8c71d94d" providerId="ADAL" clId="{E84D38B4-5363-4FA1-B848-2306B9D67A7E}" dt="2024-07-02T14:27:52.813" v="14507"/>
        <pc:sldMkLst>
          <pc:docMk/>
          <pc:sldMk cId="3400957090" sldId="572"/>
        </pc:sldMkLst>
      </pc:sldChg>
      <pc:sldChg chg="addSp delSp modSp add del mod ord modNotesTx">
        <pc:chgData name="Müller Laura" userId="8191ac63-0d49-4000-a34c-4f0f8c71d94d" providerId="ADAL" clId="{E84D38B4-5363-4FA1-B848-2306B9D67A7E}" dt="2024-07-02T14:47:34.934" v="14653" actId="47"/>
        <pc:sldMkLst>
          <pc:docMk/>
          <pc:sldMk cId="10263945" sldId="573"/>
        </pc:sldMkLst>
      </pc:sldChg>
      <pc:sldChg chg="addSp delSp modSp add del mod ord">
        <pc:chgData name="Müller Laura" userId="8191ac63-0d49-4000-a34c-4f0f8c71d94d" providerId="ADAL" clId="{E84D38B4-5363-4FA1-B848-2306B9D67A7E}" dt="2024-06-28T16:01:15.532" v="13992" actId="47"/>
        <pc:sldMkLst>
          <pc:docMk/>
          <pc:sldMk cId="1131621080" sldId="574"/>
        </pc:sldMkLst>
      </pc:sldChg>
      <pc:sldChg chg="addSp delSp modSp add del mod">
        <pc:chgData name="Müller Laura" userId="8191ac63-0d49-4000-a34c-4f0f8c71d94d" providerId="ADAL" clId="{E84D38B4-5363-4FA1-B848-2306B9D67A7E}" dt="2024-06-26T20:16:03.079" v="10415" actId="47"/>
        <pc:sldMkLst>
          <pc:docMk/>
          <pc:sldMk cId="651649988" sldId="575"/>
        </pc:sldMkLst>
      </pc:sldChg>
      <pc:sldChg chg="addSp delSp modSp add mod">
        <pc:chgData name="Müller Laura" userId="8191ac63-0d49-4000-a34c-4f0f8c71d94d" providerId="ADAL" clId="{E84D38B4-5363-4FA1-B848-2306B9D67A7E}" dt="2024-07-02T14:27:52.987" v="14539"/>
        <pc:sldMkLst>
          <pc:docMk/>
          <pc:sldMk cId="2986767042" sldId="576"/>
        </pc:sldMkLst>
      </pc:sldChg>
      <pc:sldChg chg="addSp delSp modSp add del mod">
        <pc:chgData name="Müller Laura" userId="8191ac63-0d49-4000-a34c-4f0f8c71d94d" providerId="ADAL" clId="{E84D38B4-5363-4FA1-B848-2306B9D67A7E}" dt="2024-06-30T09:10:43.557" v="14226" actId="47"/>
        <pc:sldMkLst>
          <pc:docMk/>
          <pc:sldMk cId="2667809390" sldId="577"/>
        </pc:sldMkLst>
      </pc:sldChg>
      <pc:sldChg chg="modSp new del mod">
        <pc:chgData name="Müller Laura" userId="8191ac63-0d49-4000-a34c-4f0f8c71d94d" providerId="ADAL" clId="{E84D38B4-5363-4FA1-B848-2306B9D67A7E}" dt="2024-06-28T15:10:20.843" v="13462" actId="47"/>
        <pc:sldMkLst>
          <pc:docMk/>
          <pc:sldMk cId="514141077" sldId="578"/>
        </pc:sldMkLst>
      </pc:sldChg>
      <pc:sldChg chg="addSp delSp modSp add mod ord">
        <pc:chgData name="Müller Laura" userId="8191ac63-0d49-4000-a34c-4f0f8c71d94d" providerId="ADAL" clId="{E84D38B4-5363-4FA1-B848-2306B9D67A7E}" dt="2024-07-02T14:27:52.627" v="14468"/>
        <pc:sldMkLst>
          <pc:docMk/>
          <pc:sldMk cId="1522957233" sldId="579"/>
        </pc:sldMkLst>
      </pc:sldChg>
      <pc:sldChg chg="addSp modSp add mod modNotesTx">
        <pc:chgData name="Müller Laura" userId="8191ac63-0d49-4000-a34c-4f0f8c71d94d" providerId="ADAL" clId="{E84D38B4-5363-4FA1-B848-2306B9D67A7E}" dt="2024-07-02T14:27:52.345" v="14445"/>
        <pc:sldMkLst>
          <pc:docMk/>
          <pc:sldMk cId="1746721420" sldId="580"/>
        </pc:sldMkLst>
      </pc:sldChg>
      <pc:sldChg chg="addSp modSp add mod ord">
        <pc:chgData name="Müller Laura" userId="8191ac63-0d49-4000-a34c-4f0f8c71d94d" providerId="ADAL" clId="{E84D38B4-5363-4FA1-B848-2306B9D67A7E}" dt="2024-07-02T14:27:52.446" v="14450"/>
        <pc:sldMkLst>
          <pc:docMk/>
          <pc:sldMk cId="874261036" sldId="581"/>
        </pc:sldMkLst>
      </pc:sldChg>
      <pc:sldChg chg="delSp modSp add mod">
        <pc:chgData name="Müller Laura" userId="8191ac63-0d49-4000-a34c-4f0f8c71d94d" providerId="ADAL" clId="{E84D38B4-5363-4FA1-B848-2306B9D67A7E}" dt="2024-07-02T14:27:51.960" v="14437"/>
        <pc:sldMkLst>
          <pc:docMk/>
          <pc:sldMk cId="3091140579" sldId="582"/>
        </pc:sldMkLst>
      </pc:sldChg>
      <pc:sldChg chg="delSp modSp add mod">
        <pc:chgData name="Müller Laura" userId="8191ac63-0d49-4000-a34c-4f0f8c71d94d" providerId="ADAL" clId="{E84D38B4-5363-4FA1-B848-2306B9D67A7E}" dt="2024-06-30T08:15:43.805" v="14019" actId="20577"/>
        <pc:sldMkLst>
          <pc:docMk/>
          <pc:sldMk cId="949251480" sldId="583"/>
        </pc:sldMkLst>
      </pc:sldChg>
      <pc:sldChg chg="delSp modSp add mod">
        <pc:chgData name="Müller Laura" userId="8191ac63-0d49-4000-a34c-4f0f8c71d94d" providerId="ADAL" clId="{E84D38B4-5363-4FA1-B848-2306B9D67A7E}" dt="2024-07-02T14:27:52.075" v="14438"/>
        <pc:sldMkLst>
          <pc:docMk/>
          <pc:sldMk cId="2140498181" sldId="584"/>
        </pc:sldMkLst>
      </pc:sldChg>
      <pc:sldChg chg="addSp delSp modSp add del mod">
        <pc:chgData name="Müller Laura" userId="8191ac63-0d49-4000-a34c-4f0f8c71d94d" providerId="ADAL" clId="{E84D38B4-5363-4FA1-B848-2306B9D67A7E}" dt="2024-06-28T16:01:00.419" v="13991" actId="47"/>
        <pc:sldMkLst>
          <pc:docMk/>
          <pc:sldMk cId="2299540852" sldId="585"/>
        </pc:sldMkLst>
      </pc:sldChg>
      <pc:sldChg chg="addSp delSp modSp add mod">
        <pc:chgData name="Müller Laura" userId="8191ac63-0d49-4000-a34c-4f0f8c71d94d" providerId="ADAL" clId="{E84D38B4-5363-4FA1-B848-2306B9D67A7E}" dt="2024-07-02T14:27:53.192" v="14588"/>
        <pc:sldMkLst>
          <pc:docMk/>
          <pc:sldMk cId="333058716" sldId="586"/>
        </pc:sldMkLst>
      </pc:sldChg>
      <pc:sldChg chg="addSp delSp modSp add mod">
        <pc:chgData name="Müller Laura" userId="8191ac63-0d49-4000-a34c-4f0f8c71d94d" providerId="ADAL" clId="{E84D38B4-5363-4FA1-B848-2306B9D67A7E}" dt="2024-07-02T14:27:53.268" v="14609"/>
        <pc:sldMkLst>
          <pc:docMk/>
          <pc:sldMk cId="433946379" sldId="587"/>
        </pc:sldMkLst>
      </pc:sldChg>
      <pc:sldChg chg="add del">
        <pc:chgData name="Müller Laura" userId="8191ac63-0d49-4000-a34c-4f0f8c71d94d" providerId="ADAL" clId="{E84D38B4-5363-4FA1-B848-2306B9D67A7E}" dt="2024-06-28T15:20:15.994" v="13592" actId="47"/>
        <pc:sldMkLst>
          <pc:docMk/>
          <pc:sldMk cId="277660357" sldId="588"/>
        </pc:sldMkLst>
      </pc:sldChg>
      <pc:sldChg chg="add del">
        <pc:chgData name="Müller Laura" userId="8191ac63-0d49-4000-a34c-4f0f8c71d94d" providerId="ADAL" clId="{E84D38B4-5363-4FA1-B848-2306B9D67A7E}" dt="2024-06-28T15:19:06.285" v="13551" actId="47"/>
        <pc:sldMkLst>
          <pc:docMk/>
          <pc:sldMk cId="884913738" sldId="588"/>
        </pc:sldMkLst>
      </pc:sldChg>
      <pc:sldChg chg="modSp add mod">
        <pc:chgData name="Müller Laura" userId="8191ac63-0d49-4000-a34c-4f0f8c71d94d" providerId="ADAL" clId="{E84D38B4-5363-4FA1-B848-2306B9D67A7E}" dt="2024-07-02T14:27:52.676" v="14480"/>
        <pc:sldMkLst>
          <pc:docMk/>
          <pc:sldMk cId="2204034087" sldId="588"/>
        </pc:sldMkLst>
      </pc:sldChg>
      <pc:sldChg chg="addSp delSp modSp add mod">
        <pc:chgData name="Müller Laura" userId="8191ac63-0d49-4000-a34c-4f0f8c71d94d" providerId="ADAL" clId="{E84D38B4-5363-4FA1-B848-2306B9D67A7E}" dt="2024-07-02T14:27:53.101" v="14563"/>
        <pc:sldMkLst>
          <pc:docMk/>
          <pc:sldMk cId="2559011423" sldId="589"/>
        </pc:sldMkLst>
      </pc:sldChg>
      <pc:sldChg chg="add">
        <pc:chgData name="Müller Laura" userId="8191ac63-0d49-4000-a34c-4f0f8c71d94d" providerId="ADAL" clId="{E84D38B4-5363-4FA1-B848-2306B9D67A7E}" dt="2024-07-02T14:38:41.996" v="14610"/>
        <pc:sldMkLst>
          <pc:docMk/>
          <pc:sldMk cId="2570287197" sldId="590"/>
        </pc:sldMkLst>
      </pc:sldChg>
      <pc:sldChg chg="modSp add del mod">
        <pc:chgData name="Müller Laura" userId="8191ac63-0d49-4000-a34c-4f0f8c71d94d" providerId="ADAL" clId="{E84D38B4-5363-4FA1-B848-2306B9D67A7E}" dt="2024-07-02T14:12:14.204" v="14372" actId="47"/>
        <pc:sldMkLst>
          <pc:docMk/>
          <pc:sldMk cId="3806306251" sldId="590"/>
        </pc:sldMkLst>
      </pc:sldChg>
    </pc:docChg>
  </pc:docChgLst>
  <pc:docChgLst>
    <pc:chgData name="Cantamessa Astrid" userId="25f9f48d-85bc-43a4-947a-61da0b1c16f5" providerId="ADAL" clId="{49021BD5-7EF0-4C97-829D-B6454330BC5B}"/>
    <pc:docChg chg="undo custSel addSld delSld modSld sldOrd">
      <pc:chgData name="Cantamessa Astrid" userId="25f9f48d-85bc-43a4-947a-61da0b1c16f5" providerId="ADAL" clId="{49021BD5-7EF0-4C97-829D-B6454330BC5B}" dt="2023-07-06T09:10:40.439" v="19656" actId="113"/>
      <pc:docMkLst>
        <pc:docMk/>
      </pc:docMkLst>
      <pc:sldChg chg="modSp mod">
        <pc:chgData name="Cantamessa Astrid" userId="25f9f48d-85bc-43a4-947a-61da0b1c16f5" providerId="ADAL" clId="{49021BD5-7EF0-4C97-829D-B6454330BC5B}" dt="2023-07-06T06:16:36.704" v="19362" actId="1076"/>
        <pc:sldMkLst>
          <pc:docMk/>
          <pc:sldMk cId="3709463851" sldId="256"/>
        </pc:sldMkLst>
      </pc:sldChg>
      <pc:sldChg chg="addSp delSp modSp add del mod">
        <pc:chgData name="Cantamessa Astrid" userId="25f9f48d-85bc-43a4-947a-61da0b1c16f5" providerId="ADAL" clId="{49021BD5-7EF0-4C97-829D-B6454330BC5B}" dt="2023-07-04T15:07:09.461" v="4694" actId="47"/>
        <pc:sldMkLst>
          <pc:docMk/>
          <pc:sldMk cId="1035927218" sldId="258"/>
        </pc:sldMkLst>
      </pc:sldChg>
      <pc:sldChg chg="addSp delSp modSp add mod">
        <pc:chgData name="Cantamessa Astrid" userId="25f9f48d-85bc-43a4-947a-61da0b1c16f5" providerId="ADAL" clId="{49021BD5-7EF0-4C97-829D-B6454330BC5B}" dt="2023-07-04T16:17:53.154" v="5744" actId="208"/>
        <pc:sldMkLst>
          <pc:docMk/>
          <pc:sldMk cId="4191016288" sldId="259"/>
        </pc:sldMkLst>
      </pc:sldChg>
      <pc:sldChg chg="modSp mod modAnim">
        <pc:chgData name="Cantamessa Astrid" userId="25f9f48d-85bc-43a4-947a-61da0b1c16f5" providerId="ADAL" clId="{49021BD5-7EF0-4C97-829D-B6454330BC5B}" dt="2023-07-05T10:17:46.280" v="17713"/>
        <pc:sldMkLst>
          <pc:docMk/>
          <pc:sldMk cId="3136973224" sldId="265"/>
        </pc:sldMkLst>
      </pc:sldChg>
      <pc:sldChg chg="addSp delSp modSp mod delAnim modAnim modNotesTx">
        <pc:chgData name="Cantamessa Astrid" userId="25f9f48d-85bc-43a4-947a-61da0b1c16f5" providerId="ADAL" clId="{49021BD5-7EF0-4C97-829D-B6454330BC5B}" dt="2023-07-05T17:15:54.500" v="19351"/>
        <pc:sldMkLst>
          <pc:docMk/>
          <pc:sldMk cId="15413622" sldId="266"/>
        </pc:sldMkLst>
      </pc:sldChg>
      <pc:sldChg chg="addSp delSp modSp del mod addAnim delAnim modAnim">
        <pc:chgData name="Cantamessa Astrid" userId="25f9f48d-85bc-43a4-947a-61da0b1c16f5" providerId="ADAL" clId="{49021BD5-7EF0-4C97-829D-B6454330BC5B}" dt="2023-07-04T08:02:31.123" v="3375" actId="47"/>
        <pc:sldMkLst>
          <pc:docMk/>
          <pc:sldMk cId="1170015861" sldId="273"/>
        </pc:sldMkLst>
      </pc:sldChg>
      <pc:sldChg chg="addSp delSp mod">
        <pc:chgData name="Cantamessa Astrid" userId="25f9f48d-85bc-43a4-947a-61da0b1c16f5" providerId="ADAL" clId="{49021BD5-7EF0-4C97-829D-B6454330BC5B}" dt="2023-07-04T14:43:34.191" v="4223" actId="478"/>
        <pc:sldMkLst>
          <pc:docMk/>
          <pc:sldMk cId="62297344" sldId="282"/>
        </pc:sldMkLst>
      </pc:sldChg>
      <pc:sldChg chg="addSp delSp modSp mod delAnim modAnim modNotesTx">
        <pc:chgData name="Cantamessa Astrid" userId="25f9f48d-85bc-43a4-947a-61da0b1c16f5" providerId="ADAL" clId="{49021BD5-7EF0-4C97-829D-B6454330BC5B}" dt="2023-07-05T12:52:36.061" v="18540" actId="20577"/>
        <pc:sldMkLst>
          <pc:docMk/>
          <pc:sldMk cId="974682664" sldId="286"/>
        </pc:sldMkLst>
      </pc:sldChg>
      <pc:sldChg chg="addSp modSp mod modAnim modNotesTx">
        <pc:chgData name="Cantamessa Astrid" userId="25f9f48d-85bc-43a4-947a-61da0b1c16f5" providerId="ADAL" clId="{49021BD5-7EF0-4C97-829D-B6454330BC5B}" dt="2023-07-05T12:53:15.758" v="18553" actId="20577"/>
        <pc:sldMkLst>
          <pc:docMk/>
          <pc:sldMk cId="2899610716" sldId="287"/>
        </pc:sldMkLst>
      </pc:sldChg>
      <pc:sldChg chg="addSp delSp modSp del mod modAnim">
        <pc:chgData name="Cantamessa Astrid" userId="25f9f48d-85bc-43a4-947a-61da0b1c16f5" providerId="ADAL" clId="{49021BD5-7EF0-4C97-829D-B6454330BC5B}" dt="2023-07-05T08:15:04.496" v="6454" actId="47"/>
        <pc:sldMkLst>
          <pc:docMk/>
          <pc:sldMk cId="3372750008" sldId="288"/>
        </pc:sldMkLst>
      </pc:sldChg>
      <pc:sldChg chg="addSp delSp modSp mod delAnim modAnim modNotesTx">
        <pc:chgData name="Cantamessa Astrid" userId="25f9f48d-85bc-43a4-947a-61da0b1c16f5" providerId="ADAL" clId="{49021BD5-7EF0-4C97-829D-B6454330BC5B}" dt="2023-07-05T12:52:50.512" v="18546" actId="20577"/>
        <pc:sldMkLst>
          <pc:docMk/>
          <pc:sldMk cId="1920933536" sldId="290"/>
        </pc:sldMkLst>
      </pc:sldChg>
      <pc:sldChg chg="del ord">
        <pc:chgData name="Cantamessa Astrid" userId="25f9f48d-85bc-43a4-947a-61da0b1c16f5" providerId="ADAL" clId="{49021BD5-7EF0-4C97-829D-B6454330BC5B}" dt="2023-07-03T10:56:45.902" v="239" actId="47"/>
        <pc:sldMkLst>
          <pc:docMk/>
          <pc:sldMk cId="85621755" sldId="291"/>
        </pc:sldMkLst>
      </pc:sldChg>
      <pc:sldChg chg="addSp delSp modSp mod addAnim delAnim modAnim modNotesTx">
        <pc:chgData name="Cantamessa Astrid" userId="25f9f48d-85bc-43a4-947a-61da0b1c16f5" providerId="ADAL" clId="{49021BD5-7EF0-4C97-829D-B6454330BC5B}" dt="2023-07-05T12:53:46.074" v="18579" actId="20577"/>
        <pc:sldMkLst>
          <pc:docMk/>
          <pc:sldMk cId="2941991863" sldId="470"/>
        </pc:sldMkLst>
      </pc:sldChg>
      <pc:sldChg chg="addSp delSp modSp mod ord modShow modNotesTx">
        <pc:chgData name="Cantamessa Astrid" userId="25f9f48d-85bc-43a4-947a-61da0b1c16f5" providerId="ADAL" clId="{49021BD5-7EF0-4C97-829D-B6454330BC5B}" dt="2023-07-06T09:04:02.695" v="19384"/>
        <pc:sldMkLst>
          <pc:docMk/>
          <pc:sldMk cId="532703436" sldId="472"/>
        </pc:sldMkLst>
      </pc:sldChg>
      <pc:sldChg chg="addSp delSp modSp del mod ord modAnim">
        <pc:chgData name="Cantamessa Astrid" userId="25f9f48d-85bc-43a4-947a-61da0b1c16f5" providerId="ADAL" clId="{49021BD5-7EF0-4C97-829D-B6454330BC5B}" dt="2023-07-04T06:34:00.270" v="1353" actId="47"/>
        <pc:sldMkLst>
          <pc:docMk/>
          <pc:sldMk cId="210835642" sldId="479"/>
        </pc:sldMkLst>
      </pc:sldChg>
      <pc:sldChg chg="addSp delSp modSp mod delAnim modAnim modNotesTx">
        <pc:chgData name="Cantamessa Astrid" userId="25f9f48d-85bc-43a4-947a-61da0b1c16f5" providerId="ADAL" clId="{49021BD5-7EF0-4C97-829D-B6454330BC5B}" dt="2023-07-05T12:52:56.822" v="18548" actId="20577"/>
        <pc:sldMkLst>
          <pc:docMk/>
          <pc:sldMk cId="304098410" sldId="480"/>
        </pc:sldMkLst>
      </pc:sldChg>
      <pc:sldChg chg="del">
        <pc:chgData name="Cantamessa Astrid" userId="25f9f48d-85bc-43a4-947a-61da0b1c16f5" providerId="ADAL" clId="{49021BD5-7EF0-4C97-829D-B6454330BC5B}" dt="2023-07-03T10:27:55.574" v="0" actId="47"/>
        <pc:sldMkLst>
          <pc:docMk/>
          <pc:sldMk cId="2169353461" sldId="481"/>
        </pc:sldMkLst>
      </pc:sldChg>
      <pc:sldChg chg="addSp delSp modSp mod modAnim modNotesTx">
        <pc:chgData name="Cantamessa Astrid" userId="25f9f48d-85bc-43a4-947a-61da0b1c16f5" providerId="ADAL" clId="{49021BD5-7EF0-4C97-829D-B6454330BC5B}" dt="2023-07-05T12:52:31.815" v="18539" actId="20577"/>
        <pc:sldMkLst>
          <pc:docMk/>
          <pc:sldMk cId="2741507833" sldId="482"/>
        </pc:sldMkLst>
      </pc:sldChg>
      <pc:sldChg chg="modSp del mod modAnim">
        <pc:chgData name="Cantamessa Astrid" userId="25f9f48d-85bc-43a4-947a-61da0b1c16f5" providerId="ADAL" clId="{49021BD5-7EF0-4C97-829D-B6454330BC5B}" dt="2023-07-03T11:34:14.742" v="339" actId="47"/>
        <pc:sldMkLst>
          <pc:docMk/>
          <pc:sldMk cId="1904579926" sldId="483"/>
        </pc:sldMkLst>
      </pc:sldChg>
      <pc:sldChg chg="addSp delSp modSp add mod ord delAnim modAnim modNotesTx">
        <pc:chgData name="Cantamessa Astrid" userId="25f9f48d-85bc-43a4-947a-61da0b1c16f5" providerId="ADAL" clId="{49021BD5-7EF0-4C97-829D-B6454330BC5B}" dt="2023-07-05T12:53:11.969" v="18552" actId="20577"/>
        <pc:sldMkLst>
          <pc:docMk/>
          <pc:sldMk cId="3603395680" sldId="484"/>
        </pc:sldMkLst>
      </pc:sldChg>
      <pc:sldChg chg="addSp delSp modSp add mod addAnim delAnim modAnim modNotesTx">
        <pc:chgData name="Cantamessa Astrid" userId="25f9f48d-85bc-43a4-947a-61da0b1c16f5" providerId="ADAL" clId="{49021BD5-7EF0-4C97-829D-B6454330BC5B}" dt="2023-07-05T17:16:53.932" v="19355"/>
        <pc:sldMkLst>
          <pc:docMk/>
          <pc:sldMk cId="3525052121" sldId="485"/>
        </pc:sldMkLst>
      </pc:sldChg>
      <pc:sldChg chg="addSp delSp modSp add mod delAnim modAnim modNotesTx">
        <pc:chgData name="Cantamessa Astrid" userId="25f9f48d-85bc-43a4-947a-61da0b1c16f5" providerId="ADAL" clId="{49021BD5-7EF0-4C97-829D-B6454330BC5B}" dt="2023-07-06T09:03:41.901" v="19381" actId="20577"/>
        <pc:sldMkLst>
          <pc:docMk/>
          <pc:sldMk cId="2827605956" sldId="486"/>
        </pc:sldMkLst>
      </pc:sldChg>
      <pc:sldChg chg="addSp delSp modSp add mod delAnim modAnim modNotesTx">
        <pc:chgData name="Cantamessa Astrid" userId="25f9f48d-85bc-43a4-947a-61da0b1c16f5" providerId="ADAL" clId="{49021BD5-7EF0-4C97-829D-B6454330BC5B}" dt="2023-07-05T17:16:26.051" v="19353"/>
        <pc:sldMkLst>
          <pc:docMk/>
          <pc:sldMk cId="1678879276" sldId="487"/>
        </pc:sldMkLst>
      </pc:sldChg>
      <pc:sldChg chg="add del">
        <pc:chgData name="Cantamessa Astrid" userId="25f9f48d-85bc-43a4-947a-61da0b1c16f5" providerId="ADAL" clId="{49021BD5-7EF0-4C97-829D-B6454330BC5B}" dt="2023-07-04T06:37:40.534" v="1475" actId="47"/>
        <pc:sldMkLst>
          <pc:docMk/>
          <pc:sldMk cId="2001772080" sldId="487"/>
        </pc:sldMkLst>
      </pc:sldChg>
      <pc:sldChg chg="add del">
        <pc:chgData name="Cantamessa Astrid" userId="25f9f48d-85bc-43a4-947a-61da0b1c16f5" providerId="ADAL" clId="{49021BD5-7EF0-4C97-829D-B6454330BC5B}" dt="2023-07-04T14:14:36.905" v="4036" actId="47"/>
        <pc:sldMkLst>
          <pc:docMk/>
          <pc:sldMk cId="1223369144" sldId="488"/>
        </pc:sldMkLst>
      </pc:sldChg>
      <pc:sldChg chg="addSp delSp modSp add mod">
        <pc:chgData name="Cantamessa Astrid" userId="25f9f48d-85bc-43a4-947a-61da0b1c16f5" providerId="ADAL" clId="{49021BD5-7EF0-4C97-829D-B6454330BC5B}" dt="2023-07-04T15:07:27.442" v="4696" actId="207"/>
        <pc:sldMkLst>
          <pc:docMk/>
          <pc:sldMk cId="3734823317" sldId="488"/>
        </pc:sldMkLst>
      </pc:sldChg>
      <pc:sldChg chg="addSp delSp modSp add mod">
        <pc:chgData name="Cantamessa Astrid" userId="25f9f48d-85bc-43a4-947a-61da0b1c16f5" providerId="ADAL" clId="{49021BD5-7EF0-4C97-829D-B6454330BC5B}" dt="2023-07-04T15:07:22.431" v="4695" actId="207"/>
        <pc:sldMkLst>
          <pc:docMk/>
          <pc:sldMk cId="2667809390" sldId="489"/>
        </pc:sldMkLst>
      </pc:sldChg>
      <pc:sldChg chg="add del">
        <pc:chgData name="Cantamessa Astrid" userId="25f9f48d-85bc-43a4-947a-61da0b1c16f5" providerId="ADAL" clId="{49021BD5-7EF0-4C97-829D-B6454330BC5B}" dt="2023-07-04T14:53:01.671" v="4317"/>
        <pc:sldMkLst>
          <pc:docMk/>
          <pc:sldMk cId="59134315" sldId="490"/>
        </pc:sldMkLst>
      </pc:sldChg>
      <pc:sldChg chg="add del">
        <pc:chgData name="Cantamessa Astrid" userId="25f9f48d-85bc-43a4-947a-61da0b1c16f5" providerId="ADAL" clId="{49021BD5-7EF0-4C97-829D-B6454330BC5B}" dt="2023-07-04T14:53:14.698" v="4319" actId="47"/>
        <pc:sldMkLst>
          <pc:docMk/>
          <pc:sldMk cId="3504290858" sldId="490"/>
        </pc:sldMkLst>
      </pc:sldChg>
      <pc:sldChg chg="delSp modSp add mod">
        <pc:chgData name="Cantamessa Astrid" userId="25f9f48d-85bc-43a4-947a-61da0b1c16f5" providerId="ADAL" clId="{49021BD5-7EF0-4C97-829D-B6454330BC5B}" dt="2023-07-04T15:26:17.628" v="5036" actId="478"/>
        <pc:sldMkLst>
          <pc:docMk/>
          <pc:sldMk cId="3748058052" sldId="490"/>
        </pc:sldMkLst>
      </pc:sldChg>
      <pc:sldChg chg="addSp delSp modSp add mod modAnim modNotesTx">
        <pc:chgData name="Cantamessa Astrid" userId="25f9f48d-85bc-43a4-947a-61da0b1c16f5" providerId="ADAL" clId="{49021BD5-7EF0-4C97-829D-B6454330BC5B}" dt="2023-07-06T09:10:40.439" v="19656" actId="113"/>
        <pc:sldMkLst>
          <pc:docMk/>
          <pc:sldMk cId="3705121573" sldId="491"/>
        </pc:sldMkLst>
      </pc:sldChg>
      <pc:sldChg chg="modSp add del mod">
        <pc:chgData name="Cantamessa Astrid" userId="25f9f48d-85bc-43a4-947a-61da0b1c16f5" providerId="ADAL" clId="{49021BD5-7EF0-4C97-829D-B6454330BC5B}" dt="2023-07-05T09:45:56.981" v="13876" actId="47"/>
        <pc:sldMkLst>
          <pc:docMk/>
          <pc:sldMk cId="594846016" sldId="492"/>
        </pc:sldMkLst>
      </pc:sldChg>
    </pc:docChg>
  </pc:docChgLst>
  <pc:docChgLst>
    <pc:chgData name="Müller Laura" userId="8191ac63-0d49-4000-a34c-4f0f8c71d94d" providerId="ADAL" clId="{442CFE57-CE71-4F55-BA74-C69D3BB76FC9}"/>
    <pc:docChg chg="modSld">
      <pc:chgData name="Müller Laura" userId="8191ac63-0d49-4000-a34c-4f0f8c71d94d" providerId="ADAL" clId="{442CFE57-CE71-4F55-BA74-C69D3BB76FC9}" dt="2025-05-21T07:58:42.721" v="18" actId="20577"/>
      <pc:docMkLst>
        <pc:docMk/>
      </pc:docMkLst>
      <pc:sldChg chg="modNotesTx">
        <pc:chgData name="Müller Laura" userId="8191ac63-0d49-4000-a34c-4f0f8c71d94d" providerId="ADAL" clId="{442CFE57-CE71-4F55-BA74-C69D3BB76FC9}" dt="2025-05-21T07:57:38.920" v="0" actId="6549"/>
        <pc:sldMkLst>
          <pc:docMk/>
          <pc:sldMk cId="3709463851" sldId="256"/>
        </pc:sldMkLst>
      </pc:sldChg>
      <pc:sldChg chg="modNotesTx">
        <pc:chgData name="Müller Laura" userId="8191ac63-0d49-4000-a34c-4f0f8c71d94d" providerId="ADAL" clId="{442CFE57-CE71-4F55-BA74-C69D3BB76FC9}" dt="2025-05-21T07:58:09.402" v="7" actId="20577"/>
        <pc:sldMkLst>
          <pc:docMk/>
          <pc:sldMk cId="240263491" sldId="540"/>
        </pc:sldMkLst>
      </pc:sldChg>
      <pc:sldChg chg="modNotesTx">
        <pc:chgData name="Müller Laura" userId="8191ac63-0d49-4000-a34c-4f0f8c71d94d" providerId="ADAL" clId="{442CFE57-CE71-4F55-BA74-C69D3BB76FC9}" dt="2025-05-21T07:58:21.340" v="12" actId="20577"/>
        <pc:sldMkLst>
          <pc:docMk/>
          <pc:sldMk cId="3568273602" sldId="558"/>
        </pc:sldMkLst>
      </pc:sldChg>
      <pc:sldChg chg="modNotesTx">
        <pc:chgData name="Müller Laura" userId="8191ac63-0d49-4000-a34c-4f0f8c71d94d" providerId="ADAL" clId="{442CFE57-CE71-4F55-BA74-C69D3BB76FC9}" dt="2025-05-21T07:57:42.701" v="1" actId="6549"/>
        <pc:sldMkLst>
          <pc:docMk/>
          <pc:sldMk cId="190091333" sldId="560"/>
        </pc:sldMkLst>
      </pc:sldChg>
      <pc:sldChg chg="modNotesTx">
        <pc:chgData name="Müller Laura" userId="8191ac63-0d49-4000-a34c-4f0f8c71d94d" providerId="ADAL" clId="{442CFE57-CE71-4F55-BA74-C69D3BB76FC9}" dt="2025-05-21T07:58:11.804" v="8" actId="20577"/>
        <pc:sldMkLst>
          <pc:docMk/>
          <pc:sldMk cId="3509047206" sldId="561"/>
        </pc:sldMkLst>
      </pc:sldChg>
      <pc:sldChg chg="modNotesTx">
        <pc:chgData name="Müller Laura" userId="8191ac63-0d49-4000-a34c-4f0f8c71d94d" providerId="ADAL" clId="{442CFE57-CE71-4F55-BA74-C69D3BB76FC9}" dt="2025-05-21T07:58:14.150" v="9" actId="20577"/>
        <pc:sldMkLst>
          <pc:docMk/>
          <pc:sldMk cId="2602073094" sldId="562"/>
        </pc:sldMkLst>
      </pc:sldChg>
      <pc:sldChg chg="modNotesTx">
        <pc:chgData name="Müller Laura" userId="8191ac63-0d49-4000-a34c-4f0f8c71d94d" providerId="ADAL" clId="{442CFE57-CE71-4F55-BA74-C69D3BB76FC9}" dt="2025-05-21T07:57:45.702" v="2" actId="6549"/>
        <pc:sldMkLst>
          <pc:docMk/>
          <pc:sldMk cId="2796344010" sldId="563"/>
        </pc:sldMkLst>
      </pc:sldChg>
      <pc:sldChg chg="modNotesTx">
        <pc:chgData name="Müller Laura" userId="8191ac63-0d49-4000-a34c-4f0f8c71d94d" providerId="ADAL" clId="{442CFE57-CE71-4F55-BA74-C69D3BB76FC9}" dt="2025-05-21T07:58:24.904" v="13" actId="20577"/>
        <pc:sldMkLst>
          <pc:docMk/>
          <pc:sldMk cId="1173838513" sldId="567"/>
        </pc:sldMkLst>
      </pc:sldChg>
      <pc:sldChg chg="modNotesTx">
        <pc:chgData name="Müller Laura" userId="8191ac63-0d49-4000-a34c-4f0f8c71d94d" providerId="ADAL" clId="{442CFE57-CE71-4F55-BA74-C69D3BB76FC9}" dt="2025-05-21T07:57:49.586" v="3" actId="6549"/>
        <pc:sldMkLst>
          <pc:docMk/>
          <pc:sldMk cId="903102002" sldId="568"/>
        </pc:sldMkLst>
      </pc:sldChg>
      <pc:sldChg chg="modNotesTx">
        <pc:chgData name="Müller Laura" userId="8191ac63-0d49-4000-a34c-4f0f8c71d94d" providerId="ADAL" clId="{442CFE57-CE71-4F55-BA74-C69D3BB76FC9}" dt="2025-05-21T07:58:42.721" v="18" actId="20577"/>
        <pc:sldMkLst>
          <pc:docMk/>
          <pc:sldMk cId="1435538157" sldId="570"/>
        </pc:sldMkLst>
      </pc:sldChg>
      <pc:sldChg chg="modNotesTx">
        <pc:chgData name="Müller Laura" userId="8191ac63-0d49-4000-a34c-4f0f8c71d94d" providerId="ADAL" clId="{442CFE57-CE71-4F55-BA74-C69D3BB76FC9}" dt="2025-05-21T07:58:32.546" v="16" actId="20577"/>
        <pc:sldMkLst>
          <pc:docMk/>
          <pc:sldMk cId="3400957090" sldId="572"/>
        </pc:sldMkLst>
      </pc:sldChg>
      <pc:sldChg chg="modNotesTx">
        <pc:chgData name="Müller Laura" userId="8191ac63-0d49-4000-a34c-4f0f8c71d94d" providerId="ADAL" clId="{442CFE57-CE71-4F55-BA74-C69D3BB76FC9}" dt="2025-05-21T07:58:27.694" v="14" actId="20577"/>
        <pc:sldMkLst>
          <pc:docMk/>
          <pc:sldMk cId="1522957233" sldId="579"/>
        </pc:sldMkLst>
      </pc:sldChg>
      <pc:sldChg chg="modNotesTx">
        <pc:chgData name="Müller Laura" userId="8191ac63-0d49-4000-a34c-4f0f8c71d94d" providerId="ADAL" clId="{442CFE57-CE71-4F55-BA74-C69D3BB76FC9}" dt="2025-05-21T07:58:16.269" v="10" actId="20577"/>
        <pc:sldMkLst>
          <pc:docMk/>
          <pc:sldMk cId="1746721420" sldId="580"/>
        </pc:sldMkLst>
      </pc:sldChg>
      <pc:sldChg chg="modNotesTx">
        <pc:chgData name="Müller Laura" userId="8191ac63-0d49-4000-a34c-4f0f8c71d94d" providerId="ADAL" clId="{442CFE57-CE71-4F55-BA74-C69D3BB76FC9}" dt="2025-05-21T07:58:18.447" v="11" actId="20577"/>
        <pc:sldMkLst>
          <pc:docMk/>
          <pc:sldMk cId="874261036" sldId="581"/>
        </pc:sldMkLst>
      </pc:sldChg>
      <pc:sldChg chg="modNotesTx">
        <pc:chgData name="Müller Laura" userId="8191ac63-0d49-4000-a34c-4f0f8c71d94d" providerId="ADAL" clId="{442CFE57-CE71-4F55-BA74-C69D3BB76FC9}" dt="2025-05-21T07:57:52.937" v="4" actId="6549"/>
        <pc:sldMkLst>
          <pc:docMk/>
          <pc:sldMk cId="3091140579" sldId="582"/>
        </pc:sldMkLst>
      </pc:sldChg>
      <pc:sldChg chg="modNotesTx">
        <pc:chgData name="Müller Laura" userId="8191ac63-0d49-4000-a34c-4f0f8c71d94d" providerId="ADAL" clId="{442CFE57-CE71-4F55-BA74-C69D3BB76FC9}" dt="2025-05-21T07:57:56.307" v="5" actId="6549"/>
        <pc:sldMkLst>
          <pc:docMk/>
          <pc:sldMk cId="949251480" sldId="583"/>
        </pc:sldMkLst>
      </pc:sldChg>
      <pc:sldChg chg="modNotesTx">
        <pc:chgData name="Müller Laura" userId="8191ac63-0d49-4000-a34c-4f0f8c71d94d" providerId="ADAL" clId="{442CFE57-CE71-4F55-BA74-C69D3BB76FC9}" dt="2025-05-21T07:58:06.514" v="6" actId="20577"/>
        <pc:sldMkLst>
          <pc:docMk/>
          <pc:sldMk cId="2140498181" sldId="584"/>
        </pc:sldMkLst>
      </pc:sldChg>
      <pc:sldChg chg="modNotesTx">
        <pc:chgData name="Müller Laura" userId="8191ac63-0d49-4000-a34c-4f0f8c71d94d" providerId="ADAL" clId="{442CFE57-CE71-4F55-BA74-C69D3BB76FC9}" dt="2025-05-21T07:58:30.261" v="15" actId="20577"/>
        <pc:sldMkLst>
          <pc:docMk/>
          <pc:sldMk cId="2204034087" sldId="588"/>
        </pc:sldMkLst>
      </pc:sldChg>
      <pc:sldChg chg="modNotesTx">
        <pc:chgData name="Müller Laura" userId="8191ac63-0d49-4000-a34c-4f0f8c71d94d" providerId="ADAL" clId="{442CFE57-CE71-4F55-BA74-C69D3BB76FC9}" dt="2025-05-21T07:58:40.542" v="17" actId="20577"/>
        <pc:sldMkLst>
          <pc:docMk/>
          <pc:sldMk cId="2570287197" sldId="590"/>
        </pc:sldMkLst>
      </pc:sldChg>
    </pc:docChg>
  </pc:docChgLst>
  <pc:docChgLst>
    <pc:chgData name="Cantamessa Astrid" userId="25f9f48d-85bc-43a4-947a-61da0b1c16f5" providerId="ADAL" clId="{80008A71-63AE-4559-A497-FA3DB8649CB7}"/>
    <pc:docChg chg="undo custSel addSld delSld modSld sldOrd">
      <pc:chgData name="Cantamessa Astrid" userId="25f9f48d-85bc-43a4-947a-61da0b1c16f5" providerId="ADAL" clId="{80008A71-63AE-4559-A497-FA3DB8649CB7}" dt="2023-07-12T07:49:37.156" v="6675" actId="20577"/>
      <pc:docMkLst>
        <pc:docMk/>
      </pc:docMkLst>
      <pc:sldChg chg="modSp mod">
        <pc:chgData name="Cantamessa Astrid" userId="25f9f48d-85bc-43a4-947a-61da0b1c16f5" providerId="ADAL" clId="{80008A71-63AE-4559-A497-FA3DB8649CB7}" dt="2023-07-09T12:18:28.727" v="5440"/>
        <pc:sldMkLst>
          <pc:docMk/>
          <pc:sldMk cId="3709463851" sldId="256"/>
        </pc:sldMkLst>
      </pc:sldChg>
      <pc:sldChg chg="modSp mod">
        <pc:chgData name="Cantamessa Astrid" userId="25f9f48d-85bc-43a4-947a-61da0b1c16f5" providerId="ADAL" clId="{80008A71-63AE-4559-A497-FA3DB8649CB7}" dt="2023-07-09T12:18:34.277" v="6511"/>
        <pc:sldMkLst>
          <pc:docMk/>
          <pc:sldMk cId="4191016288" sldId="259"/>
        </pc:sldMkLst>
      </pc:sldChg>
      <pc:sldChg chg="addSp delSp modSp mod">
        <pc:chgData name="Cantamessa Astrid" userId="25f9f48d-85bc-43a4-947a-61da0b1c16f5" providerId="ADAL" clId="{80008A71-63AE-4559-A497-FA3DB8649CB7}" dt="2023-07-09T12:18:33.702" v="6394"/>
        <pc:sldMkLst>
          <pc:docMk/>
          <pc:sldMk cId="3136973224" sldId="265"/>
        </pc:sldMkLst>
      </pc:sldChg>
      <pc:sldChg chg="addSp delSp modSp mod delAnim modAnim modNotesTx">
        <pc:chgData name="Cantamessa Astrid" userId="25f9f48d-85bc-43a4-947a-61da0b1c16f5" providerId="ADAL" clId="{80008A71-63AE-4559-A497-FA3DB8649CB7}" dt="2023-07-09T12:24:18.238" v="6611"/>
        <pc:sldMkLst>
          <pc:docMk/>
          <pc:sldMk cId="15413622" sldId="266"/>
        </pc:sldMkLst>
      </pc:sldChg>
      <pc:sldChg chg="modSp mod">
        <pc:chgData name="Cantamessa Astrid" userId="25f9f48d-85bc-43a4-947a-61da0b1c16f5" providerId="ADAL" clId="{80008A71-63AE-4559-A497-FA3DB8649CB7}" dt="2023-07-09T12:18:33.715" v="6396"/>
        <pc:sldMkLst>
          <pc:docMk/>
          <pc:sldMk cId="62297344" sldId="282"/>
        </pc:sldMkLst>
      </pc:sldChg>
      <pc:sldChg chg="addSp delSp modSp mod delAnim modAnim modNotesTx">
        <pc:chgData name="Cantamessa Astrid" userId="25f9f48d-85bc-43a4-947a-61da0b1c16f5" providerId="ADAL" clId="{80008A71-63AE-4559-A497-FA3DB8649CB7}" dt="2023-07-09T12:23:06.222" v="6601" actId="1076"/>
        <pc:sldMkLst>
          <pc:docMk/>
          <pc:sldMk cId="974682664" sldId="286"/>
        </pc:sldMkLst>
      </pc:sldChg>
      <pc:sldChg chg="addSp modSp mod modAnim">
        <pc:chgData name="Cantamessa Astrid" userId="25f9f48d-85bc-43a4-947a-61da0b1c16f5" providerId="ADAL" clId="{80008A71-63AE-4559-A497-FA3DB8649CB7}" dt="2023-07-09T12:35:49.771" v="6658" actId="20577"/>
        <pc:sldMkLst>
          <pc:docMk/>
          <pc:sldMk cId="2899610716" sldId="287"/>
        </pc:sldMkLst>
      </pc:sldChg>
      <pc:sldChg chg="addSp delSp modSp mod delAnim modAnim">
        <pc:chgData name="Cantamessa Astrid" userId="25f9f48d-85bc-43a4-947a-61da0b1c16f5" providerId="ADAL" clId="{80008A71-63AE-4559-A497-FA3DB8649CB7}" dt="2023-07-09T12:25:17.142" v="6618" actId="20577"/>
        <pc:sldMkLst>
          <pc:docMk/>
          <pc:sldMk cId="1920933536" sldId="290"/>
        </pc:sldMkLst>
      </pc:sldChg>
      <pc:sldChg chg="modSp mod">
        <pc:chgData name="Cantamessa Astrid" userId="25f9f48d-85bc-43a4-947a-61da0b1c16f5" providerId="ADAL" clId="{80008A71-63AE-4559-A497-FA3DB8649CB7}" dt="2023-07-09T12:34:59.079" v="6655"/>
        <pc:sldMkLst>
          <pc:docMk/>
          <pc:sldMk cId="2941991863" sldId="470"/>
        </pc:sldMkLst>
      </pc:sldChg>
      <pc:sldChg chg="modSp mod ord modShow">
        <pc:chgData name="Cantamessa Astrid" userId="25f9f48d-85bc-43a4-947a-61da0b1c16f5" providerId="ADAL" clId="{80008A71-63AE-4559-A497-FA3DB8649CB7}" dt="2023-07-12T07:48:46.005" v="6666" actId="1038"/>
        <pc:sldMkLst>
          <pc:docMk/>
          <pc:sldMk cId="532703436" sldId="472"/>
        </pc:sldMkLst>
      </pc:sldChg>
      <pc:sldChg chg="addSp delSp modSp mod modAnim">
        <pc:chgData name="Cantamessa Astrid" userId="25f9f48d-85bc-43a4-947a-61da0b1c16f5" providerId="ADAL" clId="{80008A71-63AE-4559-A497-FA3DB8649CB7}" dt="2023-07-09T12:26:04.301" v="6619"/>
        <pc:sldMkLst>
          <pc:docMk/>
          <pc:sldMk cId="304098410" sldId="480"/>
        </pc:sldMkLst>
      </pc:sldChg>
      <pc:sldChg chg="del">
        <pc:chgData name="Cantamessa Astrid" userId="25f9f48d-85bc-43a4-947a-61da0b1c16f5" providerId="ADAL" clId="{80008A71-63AE-4559-A497-FA3DB8649CB7}" dt="2023-07-06T09:18:17.723" v="170" actId="47"/>
        <pc:sldMkLst>
          <pc:docMk/>
          <pc:sldMk cId="2741507833" sldId="482"/>
        </pc:sldMkLst>
      </pc:sldChg>
      <pc:sldChg chg="del">
        <pc:chgData name="Cantamessa Astrid" userId="25f9f48d-85bc-43a4-947a-61da0b1c16f5" providerId="ADAL" clId="{80008A71-63AE-4559-A497-FA3DB8649CB7}" dt="2023-07-06T09:18:41.901" v="174" actId="47"/>
        <pc:sldMkLst>
          <pc:docMk/>
          <pc:sldMk cId="3603395680" sldId="484"/>
        </pc:sldMkLst>
      </pc:sldChg>
      <pc:sldChg chg="modSp mod">
        <pc:chgData name="Cantamessa Astrid" userId="25f9f48d-85bc-43a4-947a-61da0b1c16f5" providerId="ADAL" clId="{80008A71-63AE-4559-A497-FA3DB8649CB7}" dt="2023-07-09T12:33:54.752" v="6634"/>
        <pc:sldMkLst>
          <pc:docMk/>
          <pc:sldMk cId="3525052121" sldId="485"/>
        </pc:sldMkLst>
      </pc:sldChg>
      <pc:sldChg chg="modSp mod">
        <pc:chgData name="Cantamessa Astrid" userId="25f9f48d-85bc-43a4-947a-61da0b1c16f5" providerId="ADAL" clId="{80008A71-63AE-4559-A497-FA3DB8649CB7}" dt="2023-07-09T12:19:14.160" v="6576" actId="20577"/>
        <pc:sldMkLst>
          <pc:docMk/>
          <pc:sldMk cId="2827605956" sldId="486"/>
        </pc:sldMkLst>
      </pc:sldChg>
      <pc:sldChg chg="modSp del mod">
        <pc:chgData name="Cantamessa Astrid" userId="25f9f48d-85bc-43a4-947a-61da0b1c16f5" providerId="ADAL" clId="{80008A71-63AE-4559-A497-FA3DB8649CB7}" dt="2023-07-06T15:08:25.110" v="4265" actId="47"/>
        <pc:sldMkLst>
          <pc:docMk/>
          <pc:sldMk cId="1678879276" sldId="487"/>
        </pc:sldMkLst>
      </pc:sldChg>
      <pc:sldChg chg="addSp delSp modSp mod delAnim modAnim">
        <pc:chgData name="Cantamessa Astrid" userId="25f9f48d-85bc-43a4-947a-61da0b1c16f5" providerId="ADAL" clId="{80008A71-63AE-4559-A497-FA3DB8649CB7}" dt="2023-07-12T05:35:45.194" v="6664"/>
        <pc:sldMkLst>
          <pc:docMk/>
          <pc:sldMk cId="3734823317" sldId="488"/>
        </pc:sldMkLst>
      </pc:sldChg>
      <pc:sldChg chg="modSp mod">
        <pc:chgData name="Cantamessa Astrid" userId="25f9f48d-85bc-43a4-947a-61da0b1c16f5" providerId="ADAL" clId="{80008A71-63AE-4559-A497-FA3DB8649CB7}" dt="2023-07-09T12:18:34.208" v="6496"/>
        <pc:sldMkLst>
          <pc:docMk/>
          <pc:sldMk cId="2667809390" sldId="489"/>
        </pc:sldMkLst>
      </pc:sldChg>
      <pc:sldChg chg="modSp mod">
        <pc:chgData name="Cantamessa Astrid" userId="25f9f48d-85bc-43a4-947a-61da0b1c16f5" providerId="ADAL" clId="{80008A71-63AE-4559-A497-FA3DB8649CB7}" dt="2023-07-09T12:18:34.301" v="6516"/>
        <pc:sldMkLst>
          <pc:docMk/>
          <pc:sldMk cId="3748058052" sldId="490"/>
        </pc:sldMkLst>
      </pc:sldChg>
      <pc:sldChg chg="modSp mod modAnim">
        <pc:chgData name="Cantamessa Astrid" userId="25f9f48d-85bc-43a4-947a-61da0b1c16f5" providerId="ADAL" clId="{80008A71-63AE-4559-A497-FA3DB8649CB7}" dt="2023-07-09T12:20:54.460" v="6581" actId="20577"/>
        <pc:sldMkLst>
          <pc:docMk/>
          <pc:sldMk cId="3705121573" sldId="491"/>
        </pc:sldMkLst>
      </pc:sldChg>
      <pc:sldChg chg="addSp delSp modSp add mod modAnim modNotesTx">
        <pc:chgData name="Cantamessa Astrid" userId="25f9f48d-85bc-43a4-947a-61da0b1c16f5" providerId="ADAL" clId="{80008A71-63AE-4559-A497-FA3DB8649CB7}" dt="2023-07-09T12:21:53.430" v="6591" actId="6549"/>
        <pc:sldMkLst>
          <pc:docMk/>
          <pc:sldMk cId="550604560" sldId="492"/>
        </pc:sldMkLst>
      </pc:sldChg>
      <pc:sldChg chg="addSp delSp modSp add del mod ord addAnim delAnim modAnim">
        <pc:chgData name="Cantamessa Astrid" userId="25f9f48d-85bc-43a4-947a-61da0b1c16f5" providerId="ADAL" clId="{80008A71-63AE-4559-A497-FA3DB8649CB7}" dt="2023-07-07T07:18:50.345" v="4802" actId="47"/>
        <pc:sldMkLst>
          <pc:docMk/>
          <pc:sldMk cId="252288115" sldId="493"/>
        </pc:sldMkLst>
      </pc:sldChg>
      <pc:sldChg chg="modSp add del mod">
        <pc:chgData name="Cantamessa Astrid" userId="25f9f48d-85bc-43a4-947a-61da0b1c16f5" providerId="ADAL" clId="{80008A71-63AE-4559-A497-FA3DB8649CB7}" dt="2023-07-06T12:35:30.710" v="876" actId="47"/>
        <pc:sldMkLst>
          <pc:docMk/>
          <pc:sldMk cId="2365056531" sldId="494"/>
        </pc:sldMkLst>
      </pc:sldChg>
      <pc:sldChg chg="addSp delSp modSp add mod modAnim">
        <pc:chgData name="Cantamessa Astrid" userId="25f9f48d-85bc-43a4-947a-61da0b1c16f5" providerId="ADAL" clId="{80008A71-63AE-4559-A497-FA3DB8649CB7}" dt="2023-07-09T12:27:28.437" v="6626"/>
        <pc:sldMkLst>
          <pc:docMk/>
          <pc:sldMk cId="3612052273" sldId="494"/>
        </pc:sldMkLst>
      </pc:sldChg>
      <pc:sldChg chg="modSp add mod">
        <pc:chgData name="Cantamessa Astrid" userId="25f9f48d-85bc-43a4-947a-61da0b1c16f5" providerId="ADAL" clId="{80008A71-63AE-4559-A497-FA3DB8649CB7}" dt="2023-07-09T12:18:34.158" v="6487"/>
        <pc:sldMkLst>
          <pc:docMk/>
          <pc:sldMk cId="1201392283" sldId="495"/>
        </pc:sldMkLst>
      </pc:sldChg>
      <pc:sldChg chg="addSp new del mod">
        <pc:chgData name="Cantamessa Astrid" userId="25f9f48d-85bc-43a4-947a-61da0b1c16f5" providerId="ADAL" clId="{80008A71-63AE-4559-A497-FA3DB8649CB7}" dt="2023-07-06T15:03:04.089" v="4027" actId="47"/>
        <pc:sldMkLst>
          <pc:docMk/>
          <pc:sldMk cId="1386728709" sldId="496"/>
        </pc:sldMkLst>
      </pc:sldChg>
      <pc:sldChg chg="addSp delSp modSp add mod ord modAnim modNotesTx">
        <pc:chgData name="Cantamessa Astrid" userId="25f9f48d-85bc-43a4-947a-61da0b1c16f5" providerId="ADAL" clId="{80008A71-63AE-4559-A497-FA3DB8649CB7}" dt="2023-07-12T07:49:37.156" v="6675" actId="20577"/>
        <pc:sldMkLst>
          <pc:docMk/>
          <pc:sldMk cId="2693116349" sldId="497"/>
        </pc:sldMkLst>
      </pc:sldChg>
      <pc:sldChg chg="addSp delSp modSp add mod modAnim">
        <pc:chgData name="Cantamessa Astrid" userId="25f9f48d-85bc-43a4-947a-61da0b1c16f5" providerId="ADAL" clId="{80008A71-63AE-4559-A497-FA3DB8649CB7}" dt="2023-07-09T12:18:34.414" v="6540"/>
        <pc:sldMkLst>
          <pc:docMk/>
          <pc:sldMk cId="107145137" sldId="498"/>
        </pc:sldMkLst>
      </pc:sldChg>
      <pc:sldChg chg="addSp delSp modSp add mod ord delAnim modAnim">
        <pc:chgData name="Cantamessa Astrid" userId="25f9f48d-85bc-43a4-947a-61da0b1c16f5" providerId="ADAL" clId="{80008A71-63AE-4559-A497-FA3DB8649CB7}" dt="2023-07-09T12:27:52.380" v="6629" actId="20577"/>
        <pc:sldMkLst>
          <pc:docMk/>
          <pc:sldMk cId="3525113201" sldId="499"/>
        </pc:sldMkLst>
      </pc:sldChg>
      <pc:sldChg chg="addSp delSp modSp add mod delAnim modAnim">
        <pc:chgData name="Cantamessa Astrid" userId="25f9f48d-85bc-43a4-947a-61da0b1c16f5" providerId="ADAL" clId="{80008A71-63AE-4559-A497-FA3DB8649CB7}" dt="2023-07-09T12:18:34.600" v="6573"/>
        <pc:sldMkLst>
          <pc:docMk/>
          <pc:sldMk cId="420684349" sldId="500"/>
        </pc:sldMkLst>
      </pc:sldChg>
    </pc:docChg>
  </pc:docChgLst>
  <pc:docChgLst>
    <pc:chgData name="Müller Laura" userId="8191ac63-0d49-4000-a34c-4f0f8c71d94d" providerId="ADAL" clId="{137F30C2-69FD-4310-9AE3-D46F1DD158AA}"/>
    <pc:docChg chg="undo custSel addSld delSld modSld sldOrd">
      <pc:chgData name="Müller Laura" userId="8191ac63-0d49-4000-a34c-4f0f8c71d94d" providerId="ADAL" clId="{137F30C2-69FD-4310-9AE3-D46F1DD158AA}" dt="2024-06-22T10:52:22.487" v="44271" actId="6549"/>
      <pc:docMkLst>
        <pc:docMk/>
      </pc:docMkLst>
      <pc:sldChg chg="modSp mod modNotesTx">
        <pc:chgData name="Müller Laura" userId="8191ac63-0d49-4000-a34c-4f0f8c71d94d" providerId="ADAL" clId="{137F30C2-69FD-4310-9AE3-D46F1DD158AA}" dt="2024-06-22T10:12:39.952" v="44075" actId="20577"/>
        <pc:sldMkLst>
          <pc:docMk/>
          <pc:sldMk cId="3709463851" sldId="256"/>
        </pc:sldMkLst>
      </pc:sldChg>
      <pc:sldChg chg="addSp modSp mod ord">
        <pc:chgData name="Müller Laura" userId="8191ac63-0d49-4000-a34c-4f0f8c71d94d" providerId="ADAL" clId="{137F30C2-69FD-4310-9AE3-D46F1DD158AA}" dt="2024-06-21T08:18:58.017" v="38655" actId="20577"/>
        <pc:sldMkLst>
          <pc:docMk/>
          <pc:sldMk cId="1202261014" sldId="289"/>
        </pc:sldMkLst>
      </pc:sldChg>
      <pc:sldChg chg="addSp delSp modSp del mod ord modNotesTx">
        <pc:chgData name="Müller Laura" userId="8191ac63-0d49-4000-a34c-4f0f8c71d94d" providerId="ADAL" clId="{137F30C2-69FD-4310-9AE3-D46F1DD158AA}" dt="2024-06-15T11:49:54.944" v="3313" actId="47"/>
        <pc:sldMkLst>
          <pc:docMk/>
          <pc:sldMk cId="2827605956" sldId="486"/>
        </pc:sldMkLst>
      </pc:sldChg>
      <pc:sldChg chg="addSp delSp modSp add del mod ord modNotesTx">
        <pc:chgData name="Müller Laura" userId="8191ac63-0d49-4000-a34c-4f0f8c71d94d" providerId="ADAL" clId="{137F30C2-69FD-4310-9AE3-D46F1DD158AA}" dt="2024-06-17T19:48:10.295" v="18697" actId="47"/>
        <pc:sldMkLst>
          <pc:docMk/>
          <pc:sldMk cId="1177302636" sldId="487"/>
        </pc:sldMkLst>
      </pc:sldChg>
      <pc:sldChg chg="addSp delSp modSp add del mod modAnim modNotesTx">
        <pc:chgData name="Müller Laura" userId="8191ac63-0d49-4000-a34c-4f0f8c71d94d" providerId="ADAL" clId="{137F30C2-69FD-4310-9AE3-D46F1DD158AA}" dt="2024-06-19T11:29:11.697" v="27370" actId="47"/>
        <pc:sldMkLst>
          <pc:docMk/>
          <pc:sldMk cId="1324924698" sldId="488"/>
        </pc:sldMkLst>
      </pc:sldChg>
      <pc:sldChg chg="addSp modSp mod ord">
        <pc:chgData name="Müller Laura" userId="8191ac63-0d49-4000-a34c-4f0f8c71d94d" providerId="ADAL" clId="{137F30C2-69FD-4310-9AE3-D46F1DD158AA}" dt="2024-06-21T08:24:03.571" v="39106"/>
        <pc:sldMkLst>
          <pc:docMk/>
          <pc:sldMk cId="3543373005" sldId="489"/>
        </pc:sldMkLst>
      </pc:sldChg>
      <pc:sldChg chg="addSp delSp modSp add del mod ord modShow modNotesTx">
        <pc:chgData name="Müller Laura" userId="8191ac63-0d49-4000-a34c-4f0f8c71d94d" providerId="ADAL" clId="{137F30C2-69FD-4310-9AE3-D46F1DD158AA}" dt="2024-06-20T18:56:07.495" v="32443" actId="47"/>
        <pc:sldMkLst>
          <pc:docMk/>
          <pc:sldMk cId="2810471661" sldId="490"/>
        </pc:sldMkLst>
      </pc:sldChg>
      <pc:sldChg chg="addSp delSp modSp del mod modNotesTx">
        <pc:chgData name="Müller Laura" userId="8191ac63-0d49-4000-a34c-4f0f8c71d94d" providerId="ADAL" clId="{137F30C2-69FD-4310-9AE3-D46F1DD158AA}" dt="2024-06-15T16:31:13.474" v="7006" actId="47"/>
        <pc:sldMkLst>
          <pc:docMk/>
          <pc:sldMk cId="2303640295" sldId="491"/>
        </pc:sldMkLst>
      </pc:sldChg>
      <pc:sldChg chg="addSp delSp modSp del mod ord modNotesTx">
        <pc:chgData name="Müller Laura" userId="8191ac63-0d49-4000-a34c-4f0f8c71d94d" providerId="ADAL" clId="{137F30C2-69FD-4310-9AE3-D46F1DD158AA}" dt="2024-06-16T20:18:00.331" v="15370" actId="47"/>
        <pc:sldMkLst>
          <pc:docMk/>
          <pc:sldMk cId="4047904636" sldId="492"/>
        </pc:sldMkLst>
      </pc:sldChg>
      <pc:sldChg chg="addSp delSp modSp del mod">
        <pc:chgData name="Müller Laura" userId="8191ac63-0d49-4000-a34c-4f0f8c71d94d" providerId="ADAL" clId="{137F30C2-69FD-4310-9AE3-D46F1DD158AA}" dt="2024-06-16T13:37:03.588" v="8566" actId="47"/>
        <pc:sldMkLst>
          <pc:docMk/>
          <pc:sldMk cId="205427774" sldId="493"/>
        </pc:sldMkLst>
      </pc:sldChg>
      <pc:sldChg chg="modSp del mod ord">
        <pc:chgData name="Müller Laura" userId="8191ac63-0d49-4000-a34c-4f0f8c71d94d" providerId="ADAL" clId="{137F30C2-69FD-4310-9AE3-D46F1DD158AA}" dt="2024-06-20T18:56:05.457" v="32440" actId="47"/>
        <pc:sldMkLst>
          <pc:docMk/>
          <pc:sldMk cId="1262067265" sldId="495"/>
        </pc:sldMkLst>
      </pc:sldChg>
      <pc:sldChg chg="del">
        <pc:chgData name="Müller Laura" userId="8191ac63-0d49-4000-a34c-4f0f8c71d94d" providerId="ADAL" clId="{137F30C2-69FD-4310-9AE3-D46F1DD158AA}" dt="2024-06-17T14:20:49.033" v="16893" actId="47"/>
        <pc:sldMkLst>
          <pc:docMk/>
          <pc:sldMk cId="3243407955" sldId="496"/>
        </pc:sldMkLst>
      </pc:sldChg>
      <pc:sldChg chg="addSp delSp modSp add del mod">
        <pc:chgData name="Müller Laura" userId="8191ac63-0d49-4000-a34c-4f0f8c71d94d" providerId="ADAL" clId="{137F30C2-69FD-4310-9AE3-D46F1DD158AA}" dt="2024-06-16T17:50:08.510" v="11779" actId="47"/>
        <pc:sldMkLst>
          <pc:docMk/>
          <pc:sldMk cId="1168584456" sldId="497"/>
        </pc:sldMkLst>
      </pc:sldChg>
      <pc:sldChg chg="new del">
        <pc:chgData name="Müller Laura" userId="8191ac63-0d49-4000-a34c-4f0f8c71d94d" providerId="ADAL" clId="{137F30C2-69FD-4310-9AE3-D46F1DD158AA}" dt="2024-06-12T09:45:09.525" v="453" actId="47"/>
        <pc:sldMkLst>
          <pc:docMk/>
          <pc:sldMk cId="3065416041" sldId="497"/>
        </pc:sldMkLst>
      </pc:sldChg>
      <pc:sldChg chg="addSp modSp add del mod">
        <pc:chgData name="Müller Laura" userId="8191ac63-0d49-4000-a34c-4f0f8c71d94d" providerId="ADAL" clId="{137F30C2-69FD-4310-9AE3-D46F1DD158AA}" dt="2024-06-15T15:55:57.142" v="5541" actId="47"/>
        <pc:sldMkLst>
          <pc:docMk/>
          <pc:sldMk cId="3527036082" sldId="498"/>
        </pc:sldMkLst>
      </pc:sldChg>
      <pc:sldChg chg="addSp delSp modSp add del mod">
        <pc:chgData name="Müller Laura" userId="8191ac63-0d49-4000-a34c-4f0f8c71d94d" providerId="ADAL" clId="{137F30C2-69FD-4310-9AE3-D46F1DD158AA}" dt="2024-06-12T15:05:59.080" v="1146" actId="47"/>
        <pc:sldMkLst>
          <pc:docMk/>
          <pc:sldMk cId="3892337991" sldId="498"/>
        </pc:sldMkLst>
      </pc:sldChg>
      <pc:sldChg chg="addSp modSp add del mod">
        <pc:chgData name="Müller Laura" userId="8191ac63-0d49-4000-a34c-4f0f8c71d94d" providerId="ADAL" clId="{137F30C2-69FD-4310-9AE3-D46F1DD158AA}" dt="2024-06-15T15:55:58.335" v="5542" actId="47"/>
        <pc:sldMkLst>
          <pc:docMk/>
          <pc:sldMk cId="965768951" sldId="499"/>
        </pc:sldMkLst>
      </pc:sldChg>
      <pc:sldChg chg="addSp delSp modSp add del mod ord modShow">
        <pc:chgData name="Müller Laura" userId="8191ac63-0d49-4000-a34c-4f0f8c71d94d" providerId="ADAL" clId="{137F30C2-69FD-4310-9AE3-D46F1DD158AA}" dt="2024-06-20T18:56:10.077" v="32451" actId="47"/>
        <pc:sldMkLst>
          <pc:docMk/>
          <pc:sldMk cId="2489964710" sldId="500"/>
        </pc:sldMkLst>
      </pc:sldChg>
      <pc:sldChg chg="addSp delSp modSp add del mod">
        <pc:chgData name="Müller Laura" userId="8191ac63-0d49-4000-a34c-4f0f8c71d94d" providerId="ADAL" clId="{137F30C2-69FD-4310-9AE3-D46F1DD158AA}" dt="2024-06-16T11:36:27.197" v="7816" actId="47"/>
        <pc:sldMkLst>
          <pc:docMk/>
          <pc:sldMk cId="3209882055" sldId="501"/>
        </pc:sldMkLst>
      </pc:sldChg>
      <pc:sldChg chg="delSp modSp add del mod">
        <pc:chgData name="Müller Laura" userId="8191ac63-0d49-4000-a34c-4f0f8c71d94d" providerId="ADAL" clId="{137F30C2-69FD-4310-9AE3-D46F1DD158AA}" dt="2024-06-17T16:07:17.631" v="16979" actId="47"/>
        <pc:sldMkLst>
          <pc:docMk/>
          <pc:sldMk cId="2454698891" sldId="502"/>
        </pc:sldMkLst>
      </pc:sldChg>
      <pc:sldChg chg="addSp delSp modSp add del mod">
        <pc:chgData name="Müller Laura" userId="8191ac63-0d49-4000-a34c-4f0f8c71d94d" providerId="ADAL" clId="{137F30C2-69FD-4310-9AE3-D46F1DD158AA}" dt="2024-06-13T19:49:43.495" v="2697" actId="47"/>
        <pc:sldMkLst>
          <pc:docMk/>
          <pc:sldMk cId="2603166837" sldId="503"/>
        </pc:sldMkLst>
      </pc:sldChg>
      <pc:sldChg chg="addSp delSp modSp add del mod ord modShow modNotesTx">
        <pc:chgData name="Müller Laura" userId="8191ac63-0d49-4000-a34c-4f0f8c71d94d" providerId="ADAL" clId="{137F30C2-69FD-4310-9AE3-D46F1DD158AA}" dt="2024-06-20T18:56:09.322" v="32449" actId="47"/>
        <pc:sldMkLst>
          <pc:docMk/>
          <pc:sldMk cId="1685416750" sldId="504"/>
        </pc:sldMkLst>
      </pc:sldChg>
      <pc:sldChg chg="addSp modSp add del mod">
        <pc:chgData name="Müller Laura" userId="8191ac63-0d49-4000-a34c-4f0f8c71d94d" providerId="ADAL" clId="{137F30C2-69FD-4310-9AE3-D46F1DD158AA}" dt="2024-06-13T19:54:32.785" v="2823" actId="47"/>
        <pc:sldMkLst>
          <pc:docMk/>
          <pc:sldMk cId="753394321" sldId="505"/>
        </pc:sldMkLst>
      </pc:sldChg>
      <pc:sldChg chg="add del">
        <pc:chgData name="Müller Laura" userId="8191ac63-0d49-4000-a34c-4f0f8c71d94d" providerId="ADAL" clId="{137F30C2-69FD-4310-9AE3-D46F1DD158AA}" dt="2024-06-13T19:51:03.308" v="2714" actId="47"/>
        <pc:sldMkLst>
          <pc:docMk/>
          <pc:sldMk cId="2231021485" sldId="505"/>
        </pc:sldMkLst>
      </pc:sldChg>
      <pc:sldChg chg="addSp delSp modSp add del mod modShow">
        <pc:chgData name="Müller Laura" userId="8191ac63-0d49-4000-a34c-4f0f8c71d94d" providerId="ADAL" clId="{137F30C2-69FD-4310-9AE3-D46F1DD158AA}" dt="2024-06-18T17:39:57.327" v="25700" actId="47"/>
        <pc:sldMkLst>
          <pc:docMk/>
          <pc:sldMk cId="3242119631" sldId="505"/>
        </pc:sldMkLst>
      </pc:sldChg>
      <pc:sldChg chg="add del">
        <pc:chgData name="Müller Laura" userId="8191ac63-0d49-4000-a34c-4f0f8c71d94d" providerId="ADAL" clId="{137F30C2-69FD-4310-9AE3-D46F1DD158AA}" dt="2024-06-16T13:38:13.533" v="8567" actId="47"/>
        <pc:sldMkLst>
          <pc:docMk/>
          <pc:sldMk cId="1283242873" sldId="506"/>
        </pc:sldMkLst>
      </pc:sldChg>
      <pc:sldChg chg="addSp delSp modSp add del mod">
        <pc:chgData name="Müller Laura" userId="8191ac63-0d49-4000-a34c-4f0f8c71d94d" providerId="ADAL" clId="{137F30C2-69FD-4310-9AE3-D46F1DD158AA}" dt="2024-06-16T13:38:14.628" v="8568" actId="47"/>
        <pc:sldMkLst>
          <pc:docMk/>
          <pc:sldMk cId="1408933556" sldId="507"/>
        </pc:sldMkLst>
      </pc:sldChg>
      <pc:sldChg chg="addSp delSp modSp add del mod modShow modNotesTx">
        <pc:chgData name="Müller Laura" userId="8191ac63-0d49-4000-a34c-4f0f8c71d94d" providerId="ADAL" clId="{137F30C2-69FD-4310-9AE3-D46F1DD158AA}" dt="2024-06-18T11:55:58.078" v="22117" actId="47"/>
        <pc:sldMkLst>
          <pc:docMk/>
          <pc:sldMk cId="898609166" sldId="508"/>
        </pc:sldMkLst>
      </pc:sldChg>
      <pc:sldChg chg="addSp delSp modSp add del mod modShow">
        <pc:chgData name="Müller Laura" userId="8191ac63-0d49-4000-a34c-4f0f8c71d94d" providerId="ADAL" clId="{137F30C2-69FD-4310-9AE3-D46F1DD158AA}" dt="2024-06-20T18:56:08.762" v="32447" actId="47"/>
        <pc:sldMkLst>
          <pc:docMk/>
          <pc:sldMk cId="3349593669" sldId="509"/>
        </pc:sldMkLst>
      </pc:sldChg>
      <pc:sldChg chg="addSp modSp add del mod">
        <pc:chgData name="Müller Laura" userId="8191ac63-0d49-4000-a34c-4f0f8c71d94d" providerId="ADAL" clId="{137F30C2-69FD-4310-9AE3-D46F1DD158AA}" dt="2024-06-15T16:14:59.700" v="6224" actId="47"/>
        <pc:sldMkLst>
          <pc:docMk/>
          <pc:sldMk cId="3276514102" sldId="510"/>
        </pc:sldMkLst>
      </pc:sldChg>
      <pc:sldChg chg="add del">
        <pc:chgData name="Müller Laura" userId="8191ac63-0d49-4000-a34c-4f0f8c71d94d" providerId="ADAL" clId="{137F30C2-69FD-4310-9AE3-D46F1DD158AA}" dt="2024-06-15T16:08:52.947" v="6160"/>
        <pc:sldMkLst>
          <pc:docMk/>
          <pc:sldMk cId="1092061027" sldId="511"/>
        </pc:sldMkLst>
      </pc:sldChg>
      <pc:sldChg chg="addSp delSp modSp add del mod">
        <pc:chgData name="Müller Laura" userId="8191ac63-0d49-4000-a34c-4f0f8c71d94d" providerId="ADAL" clId="{137F30C2-69FD-4310-9AE3-D46F1DD158AA}" dt="2024-06-15T16:15:52.498" v="6245" actId="47"/>
        <pc:sldMkLst>
          <pc:docMk/>
          <pc:sldMk cId="1098914127" sldId="511"/>
        </pc:sldMkLst>
      </pc:sldChg>
      <pc:sldChg chg="addSp modSp add del">
        <pc:chgData name="Müller Laura" userId="8191ac63-0d49-4000-a34c-4f0f8c71d94d" providerId="ADAL" clId="{137F30C2-69FD-4310-9AE3-D46F1DD158AA}" dt="2024-06-15T16:18:57.030" v="6452" actId="47"/>
        <pc:sldMkLst>
          <pc:docMk/>
          <pc:sldMk cId="3016931081" sldId="512"/>
        </pc:sldMkLst>
      </pc:sldChg>
      <pc:sldChg chg="addSp modSp add del">
        <pc:chgData name="Müller Laura" userId="8191ac63-0d49-4000-a34c-4f0f8c71d94d" providerId="ADAL" clId="{137F30C2-69FD-4310-9AE3-D46F1DD158AA}" dt="2024-06-15T16:18:44.073" v="6449" actId="47"/>
        <pc:sldMkLst>
          <pc:docMk/>
          <pc:sldMk cId="3733334711" sldId="513"/>
        </pc:sldMkLst>
      </pc:sldChg>
      <pc:sldChg chg="addSp delSp modSp add del mod modShow">
        <pc:chgData name="Müller Laura" userId="8191ac63-0d49-4000-a34c-4f0f8c71d94d" providerId="ADAL" clId="{137F30C2-69FD-4310-9AE3-D46F1DD158AA}" dt="2024-06-20T18:56:09.028" v="32448" actId="47"/>
        <pc:sldMkLst>
          <pc:docMk/>
          <pc:sldMk cId="3382808045" sldId="514"/>
        </pc:sldMkLst>
      </pc:sldChg>
      <pc:sldChg chg="addSp delSp modSp add del mod modShow">
        <pc:chgData name="Müller Laura" userId="8191ac63-0d49-4000-a34c-4f0f8c71d94d" providerId="ADAL" clId="{137F30C2-69FD-4310-9AE3-D46F1DD158AA}" dt="2024-06-20T18:56:07.877" v="32444" actId="47"/>
        <pc:sldMkLst>
          <pc:docMk/>
          <pc:sldMk cId="951386971" sldId="515"/>
        </pc:sldMkLst>
      </pc:sldChg>
      <pc:sldChg chg="addSp delSp modSp add del mod ord modShow">
        <pc:chgData name="Müller Laura" userId="8191ac63-0d49-4000-a34c-4f0f8c71d94d" providerId="ADAL" clId="{137F30C2-69FD-4310-9AE3-D46F1DD158AA}" dt="2024-06-20T18:56:10.323" v="32452" actId="47"/>
        <pc:sldMkLst>
          <pc:docMk/>
          <pc:sldMk cId="756420057" sldId="516"/>
        </pc:sldMkLst>
      </pc:sldChg>
      <pc:sldChg chg="delSp add del mod">
        <pc:chgData name="Müller Laura" userId="8191ac63-0d49-4000-a34c-4f0f8c71d94d" providerId="ADAL" clId="{137F30C2-69FD-4310-9AE3-D46F1DD158AA}" dt="2024-06-16T11:36:24.110" v="7815" actId="47"/>
        <pc:sldMkLst>
          <pc:docMk/>
          <pc:sldMk cId="3306940746" sldId="517"/>
        </pc:sldMkLst>
      </pc:sldChg>
      <pc:sldChg chg="addSp delSp modSp add del mod modShow modNotesTx">
        <pc:chgData name="Müller Laura" userId="8191ac63-0d49-4000-a34c-4f0f8c71d94d" providerId="ADAL" clId="{137F30C2-69FD-4310-9AE3-D46F1DD158AA}" dt="2024-06-20T18:56:11.132" v="32453" actId="47"/>
        <pc:sldMkLst>
          <pc:docMk/>
          <pc:sldMk cId="871305411" sldId="518"/>
        </pc:sldMkLst>
      </pc:sldChg>
      <pc:sldChg chg="addSp delSp modSp add del mod ord">
        <pc:chgData name="Müller Laura" userId="8191ac63-0d49-4000-a34c-4f0f8c71d94d" providerId="ADAL" clId="{137F30C2-69FD-4310-9AE3-D46F1DD158AA}" dt="2024-06-20T18:56:04.965" v="32438" actId="47"/>
        <pc:sldMkLst>
          <pc:docMk/>
          <pc:sldMk cId="220394244" sldId="519"/>
        </pc:sldMkLst>
      </pc:sldChg>
      <pc:sldChg chg="addSp delSp modSp add del mod ord">
        <pc:chgData name="Müller Laura" userId="8191ac63-0d49-4000-a34c-4f0f8c71d94d" providerId="ADAL" clId="{137F30C2-69FD-4310-9AE3-D46F1DD158AA}" dt="2024-06-20T18:56:05.212" v="32439" actId="47"/>
        <pc:sldMkLst>
          <pc:docMk/>
          <pc:sldMk cId="2034929684" sldId="520"/>
        </pc:sldMkLst>
      </pc:sldChg>
      <pc:sldChg chg="addSp delSp modSp add del mod ord modNotesTx">
        <pc:chgData name="Müller Laura" userId="8191ac63-0d49-4000-a34c-4f0f8c71d94d" providerId="ADAL" clId="{137F30C2-69FD-4310-9AE3-D46F1DD158AA}" dt="2024-06-21T19:35:03.916" v="43440" actId="47"/>
        <pc:sldMkLst>
          <pc:docMk/>
          <pc:sldMk cId="157557860" sldId="521"/>
        </pc:sldMkLst>
      </pc:sldChg>
      <pc:sldChg chg="addSp delSp modSp add del mod">
        <pc:chgData name="Müller Laura" userId="8191ac63-0d49-4000-a34c-4f0f8c71d94d" providerId="ADAL" clId="{137F30C2-69FD-4310-9AE3-D46F1DD158AA}" dt="2024-06-16T20:26:49.302" v="16159" actId="47"/>
        <pc:sldMkLst>
          <pc:docMk/>
          <pc:sldMk cId="3739316459" sldId="522"/>
        </pc:sldMkLst>
      </pc:sldChg>
      <pc:sldChg chg="addSp delSp modSp add del mod">
        <pc:chgData name="Müller Laura" userId="8191ac63-0d49-4000-a34c-4f0f8c71d94d" providerId="ADAL" clId="{137F30C2-69FD-4310-9AE3-D46F1DD158AA}" dt="2024-06-16T21:04:23.651" v="16711" actId="47"/>
        <pc:sldMkLst>
          <pc:docMk/>
          <pc:sldMk cId="533755335" sldId="523"/>
        </pc:sldMkLst>
      </pc:sldChg>
      <pc:sldChg chg="addSp delSp modSp add del mod modShow modNotesTx">
        <pc:chgData name="Müller Laura" userId="8191ac63-0d49-4000-a34c-4f0f8c71d94d" providerId="ADAL" clId="{137F30C2-69FD-4310-9AE3-D46F1DD158AA}" dt="2024-06-17T19:50:15.425" v="18699" actId="47"/>
        <pc:sldMkLst>
          <pc:docMk/>
          <pc:sldMk cId="2813842967" sldId="524"/>
        </pc:sldMkLst>
      </pc:sldChg>
      <pc:sldChg chg="modSp add del mod modNotesTx">
        <pc:chgData name="Müller Laura" userId="8191ac63-0d49-4000-a34c-4f0f8c71d94d" providerId="ADAL" clId="{137F30C2-69FD-4310-9AE3-D46F1DD158AA}" dt="2024-06-18T17:39:01.540" v="25698" actId="47"/>
        <pc:sldMkLst>
          <pc:docMk/>
          <pc:sldMk cId="151354904" sldId="525"/>
        </pc:sldMkLst>
      </pc:sldChg>
      <pc:sldChg chg="delSp modSp add del mod modShow">
        <pc:chgData name="Müller Laura" userId="8191ac63-0d49-4000-a34c-4f0f8c71d94d" providerId="ADAL" clId="{137F30C2-69FD-4310-9AE3-D46F1DD158AA}" dt="2024-06-20T18:56:09.767" v="32450" actId="47"/>
        <pc:sldMkLst>
          <pc:docMk/>
          <pc:sldMk cId="2323711000" sldId="526"/>
        </pc:sldMkLst>
      </pc:sldChg>
      <pc:sldChg chg="add del mod modShow">
        <pc:chgData name="Müller Laura" userId="8191ac63-0d49-4000-a34c-4f0f8c71d94d" providerId="ADAL" clId="{137F30C2-69FD-4310-9AE3-D46F1DD158AA}" dt="2024-06-17T19:50:08.444" v="18698" actId="47"/>
        <pc:sldMkLst>
          <pc:docMk/>
          <pc:sldMk cId="1621738873" sldId="527"/>
        </pc:sldMkLst>
      </pc:sldChg>
      <pc:sldChg chg="addSp delSp modSp add del mod ord modShow">
        <pc:chgData name="Müller Laura" userId="8191ac63-0d49-4000-a34c-4f0f8c71d94d" providerId="ADAL" clId="{137F30C2-69FD-4310-9AE3-D46F1DD158AA}" dt="2024-06-20T18:56:11.422" v="32454" actId="47"/>
        <pc:sldMkLst>
          <pc:docMk/>
          <pc:sldMk cId="1062708683" sldId="528"/>
        </pc:sldMkLst>
      </pc:sldChg>
      <pc:sldChg chg="addSp delSp modSp add del mod modNotesTx">
        <pc:chgData name="Müller Laura" userId="8191ac63-0d49-4000-a34c-4f0f8c71d94d" providerId="ADAL" clId="{137F30C2-69FD-4310-9AE3-D46F1DD158AA}" dt="2024-06-20T18:56:01.895" v="32430" actId="47"/>
        <pc:sldMkLst>
          <pc:docMk/>
          <pc:sldMk cId="1226771" sldId="529"/>
        </pc:sldMkLst>
      </pc:sldChg>
      <pc:sldChg chg="addSp delSp modSp add del mod">
        <pc:chgData name="Müller Laura" userId="8191ac63-0d49-4000-a34c-4f0f8c71d94d" providerId="ADAL" clId="{137F30C2-69FD-4310-9AE3-D46F1DD158AA}" dt="2024-06-18T12:35:15.192" v="23281" actId="47"/>
        <pc:sldMkLst>
          <pc:docMk/>
          <pc:sldMk cId="3676470581" sldId="530"/>
        </pc:sldMkLst>
      </pc:sldChg>
      <pc:sldChg chg="addSp delSp modSp add del mod">
        <pc:chgData name="Müller Laura" userId="8191ac63-0d49-4000-a34c-4f0f8c71d94d" providerId="ADAL" clId="{137F30C2-69FD-4310-9AE3-D46F1DD158AA}" dt="2024-06-17T20:28:31.919" v="19893" actId="47"/>
        <pc:sldMkLst>
          <pc:docMk/>
          <pc:sldMk cId="1971227665" sldId="531"/>
        </pc:sldMkLst>
      </pc:sldChg>
      <pc:sldChg chg="addSp delSp modSp add del mod ord">
        <pc:chgData name="Müller Laura" userId="8191ac63-0d49-4000-a34c-4f0f8c71d94d" providerId="ADAL" clId="{137F30C2-69FD-4310-9AE3-D46F1DD158AA}" dt="2024-06-20T18:56:03.292" v="32433" actId="47"/>
        <pc:sldMkLst>
          <pc:docMk/>
          <pc:sldMk cId="3991617893" sldId="531"/>
        </pc:sldMkLst>
      </pc:sldChg>
      <pc:sldChg chg="add del">
        <pc:chgData name="Müller Laura" userId="8191ac63-0d49-4000-a34c-4f0f8c71d94d" providerId="ADAL" clId="{137F30C2-69FD-4310-9AE3-D46F1DD158AA}" dt="2024-06-17T20:29:36.824" v="19899"/>
        <pc:sldMkLst>
          <pc:docMk/>
          <pc:sldMk cId="246294505" sldId="532"/>
        </pc:sldMkLst>
      </pc:sldChg>
      <pc:sldChg chg="add del">
        <pc:chgData name="Müller Laura" userId="8191ac63-0d49-4000-a34c-4f0f8c71d94d" providerId="ADAL" clId="{137F30C2-69FD-4310-9AE3-D46F1DD158AA}" dt="2024-06-17T20:27:17.254" v="19862"/>
        <pc:sldMkLst>
          <pc:docMk/>
          <pc:sldMk cId="1877494786" sldId="532"/>
        </pc:sldMkLst>
      </pc:sldChg>
      <pc:sldChg chg="addSp delSp modSp add del mod modShow">
        <pc:chgData name="Müller Laura" userId="8191ac63-0d49-4000-a34c-4f0f8c71d94d" providerId="ADAL" clId="{137F30C2-69FD-4310-9AE3-D46F1DD158AA}" dt="2024-06-20T18:56:08.542" v="32446" actId="47"/>
        <pc:sldMkLst>
          <pc:docMk/>
          <pc:sldMk cId="2303202581" sldId="532"/>
        </pc:sldMkLst>
      </pc:sldChg>
      <pc:sldChg chg="add del">
        <pc:chgData name="Müller Laura" userId="8191ac63-0d49-4000-a34c-4f0f8c71d94d" providerId="ADAL" clId="{137F30C2-69FD-4310-9AE3-D46F1DD158AA}" dt="2024-06-17T21:06:01.291" v="20789"/>
        <pc:sldMkLst>
          <pc:docMk/>
          <pc:sldMk cId="668567154" sldId="533"/>
        </pc:sldMkLst>
      </pc:sldChg>
      <pc:sldChg chg="modSp add del mod modShow">
        <pc:chgData name="Müller Laura" userId="8191ac63-0d49-4000-a34c-4f0f8c71d94d" providerId="ADAL" clId="{137F30C2-69FD-4310-9AE3-D46F1DD158AA}" dt="2024-06-20T18:56:08.242" v="32445" actId="47"/>
        <pc:sldMkLst>
          <pc:docMk/>
          <pc:sldMk cId="695236635" sldId="533"/>
        </pc:sldMkLst>
      </pc:sldChg>
      <pc:sldChg chg="addSp delSp add del mod">
        <pc:chgData name="Müller Laura" userId="8191ac63-0d49-4000-a34c-4f0f8c71d94d" providerId="ADAL" clId="{137F30C2-69FD-4310-9AE3-D46F1DD158AA}" dt="2024-06-18T07:37:23.166" v="21089"/>
        <pc:sldMkLst>
          <pc:docMk/>
          <pc:sldMk cId="2103691778" sldId="533"/>
        </pc:sldMkLst>
      </pc:sldChg>
      <pc:sldChg chg="addSp delSp modSp add del mod ord">
        <pc:chgData name="Müller Laura" userId="8191ac63-0d49-4000-a34c-4f0f8c71d94d" providerId="ADAL" clId="{137F30C2-69FD-4310-9AE3-D46F1DD158AA}" dt="2024-06-18T11:43:23.327" v="21873" actId="47"/>
        <pc:sldMkLst>
          <pc:docMk/>
          <pc:sldMk cId="110298414" sldId="534"/>
        </pc:sldMkLst>
      </pc:sldChg>
      <pc:sldChg chg="addSp delSp modSp add del mod">
        <pc:chgData name="Müller Laura" userId="8191ac63-0d49-4000-a34c-4f0f8c71d94d" providerId="ADAL" clId="{137F30C2-69FD-4310-9AE3-D46F1DD158AA}" dt="2024-06-18T10:50:43.654" v="21749" actId="47"/>
        <pc:sldMkLst>
          <pc:docMk/>
          <pc:sldMk cId="1362155906" sldId="535"/>
        </pc:sldMkLst>
      </pc:sldChg>
      <pc:sldChg chg="addSp delSp modSp add del mod">
        <pc:chgData name="Müller Laura" userId="8191ac63-0d49-4000-a34c-4f0f8c71d94d" providerId="ADAL" clId="{137F30C2-69FD-4310-9AE3-D46F1DD158AA}" dt="2024-06-18T11:40:05.234" v="21811" actId="47"/>
        <pc:sldMkLst>
          <pc:docMk/>
          <pc:sldMk cId="3590221678" sldId="536"/>
        </pc:sldMkLst>
      </pc:sldChg>
      <pc:sldChg chg="addSp delSp modSp add del mod ord">
        <pc:chgData name="Müller Laura" userId="8191ac63-0d49-4000-a34c-4f0f8c71d94d" providerId="ADAL" clId="{137F30C2-69FD-4310-9AE3-D46F1DD158AA}" dt="2024-06-20T18:56:04.192" v="32435" actId="47"/>
        <pc:sldMkLst>
          <pc:docMk/>
          <pc:sldMk cId="2309294942" sldId="537"/>
        </pc:sldMkLst>
      </pc:sldChg>
      <pc:sldChg chg="add del">
        <pc:chgData name="Müller Laura" userId="8191ac63-0d49-4000-a34c-4f0f8c71d94d" providerId="ADAL" clId="{137F30C2-69FD-4310-9AE3-D46F1DD158AA}" dt="2024-06-18T11:30:35.443" v="21757"/>
        <pc:sldMkLst>
          <pc:docMk/>
          <pc:sldMk cId="3026682677" sldId="537"/>
        </pc:sldMkLst>
      </pc:sldChg>
      <pc:sldChg chg="add del">
        <pc:chgData name="Müller Laura" userId="8191ac63-0d49-4000-a34c-4f0f8c71d94d" providerId="ADAL" clId="{137F30C2-69FD-4310-9AE3-D46F1DD158AA}" dt="2024-06-18T11:29:46.587" v="21754" actId="47"/>
        <pc:sldMkLst>
          <pc:docMk/>
          <pc:sldMk cId="3925934786" sldId="537"/>
        </pc:sldMkLst>
      </pc:sldChg>
      <pc:sldChg chg="addSp modSp add del mod">
        <pc:chgData name="Müller Laura" userId="8191ac63-0d49-4000-a34c-4f0f8c71d94d" providerId="ADAL" clId="{137F30C2-69FD-4310-9AE3-D46F1DD158AA}" dt="2024-06-18T11:40:11.274" v="21812" actId="47"/>
        <pc:sldMkLst>
          <pc:docMk/>
          <pc:sldMk cId="151189935" sldId="538"/>
        </pc:sldMkLst>
      </pc:sldChg>
      <pc:sldChg chg="addSp delSp modSp add del mod ord">
        <pc:chgData name="Müller Laura" userId="8191ac63-0d49-4000-a34c-4f0f8c71d94d" providerId="ADAL" clId="{137F30C2-69FD-4310-9AE3-D46F1DD158AA}" dt="2024-06-20T20:46:19.725" v="37625" actId="47"/>
        <pc:sldMkLst>
          <pc:docMk/>
          <pc:sldMk cId="4274877202" sldId="538"/>
        </pc:sldMkLst>
      </pc:sldChg>
      <pc:sldChg chg="addSp delSp modSp add del mod ord">
        <pc:chgData name="Müller Laura" userId="8191ac63-0d49-4000-a34c-4f0f8c71d94d" providerId="ADAL" clId="{137F30C2-69FD-4310-9AE3-D46F1DD158AA}" dt="2024-06-20T18:56:04.452" v="32436" actId="47"/>
        <pc:sldMkLst>
          <pc:docMk/>
          <pc:sldMk cId="670414785" sldId="539"/>
        </pc:sldMkLst>
      </pc:sldChg>
      <pc:sldChg chg="add del">
        <pc:chgData name="Müller Laura" userId="8191ac63-0d49-4000-a34c-4f0f8c71d94d" providerId="ADAL" clId="{137F30C2-69FD-4310-9AE3-D46F1DD158AA}" dt="2024-06-18T11:33:45.942" v="21787"/>
        <pc:sldMkLst>
          <pc:docMk/>
          <pc:sldMk cId="2578452813" sldId="539"/>
        </pc:sldMkLst>
      </pc:sldChg>
      <pc:sldChg chg="addSp delSp modSp add mod ord modNotesTx">
        <pc:chgData name="Müller Laura" userId="8191ac63-0d49-4000-a34c-4f0f8c71d94d" providerId="ADAL" clId="{137F30C2-69FD-4310-9AE3-D46F1DD158AA}" dt="2024-06-21T19:11:27.105" v="43051" actId="478"/>
        <pc:sldMkLst>
          <pc:docMk/>
          <pc:sldMk cId="240263491" sldId="540"/>
        </pc:sldMkLst>
      </pc:sldChg>
      <pc:sldChg chg="addSp delSp modSp add del mod ord modShow">
        <pc:chgData name="Müller Laura" userId="8191ac63-0d49-4000-a34c-4f0f8c71d94d" providerId="ADAL" clId="{137F30C2-69FD-4310-9AE3-D46F1DD158AA}" dt="2024-06-19T12:59:41.893" v="28276" actId="47"/>
        <pc:sldMkLst>
          <pc:docMk/>
          <pc:sldMk cId="3407483682" sldId="541"/>
        </pc:sldMkLst>
      </pc:sldChg>
      <pc:sldChg chg="delSp modSp add del mod">
        <pc:chgData name="Müller Laura" userId="8191ac63-0d49-4000-a34c-4f0f8c71d94d" providerId="ADAL" clId="{137F30C2-69FD-4310-9AE3-D46F1DD158AA}" dt="2024-06-18T13:01:22.632" v="23353" actId="47"/>
        <pc:sldMkLst>
          <pc:docMk/>
          <pc:sldMk cId="3260221310" sldId="542"/>
        </pc:sldMkLst>
      </pc:sldChg>
      <pc:sldChg chg="addSp delSp modSp add del mod ord addAnim delAnim modAnim modShow">
        <pc:chgData name="Müller Laura" userId="8191ac63-0d49-4000-a34c-4f0f8c71d94d" providerId="ADAL" clId="{137F30C2-69FD-4310-9AE3-D46F1DD158AA}" dt="2024-06-20T18:56:11.747" v="32455" actId="47"/>
        <pc:sldMkLst>
          <pc:docMk/>
          <pc:sldMk cId="4097354657" sldId="542"/>
        </pc:sldMkLst>
      </pc:sldChg>
      <pc:sldChg chg="addSp delSp modSp add del mod ord modAnim modShow">
        <pc:chgData name="Müller Laura" userId="8191ac63-0d49-4000-a34c-4f0f8c71d94d" providerId="ADAL" clId="{137F30C2-69FD-4310-9AE3-D46F1DD158AA}" dt="2024-06-20T18:56:12.454" v="32457" actId="47"/>
        <pc:sldMkLst>
          <pc:docMk/>
          <pc:sldMk cId="680374751" sldId="543"/>
        </pc:sldMkLst>
      </pc:sldChg>
      <pc:sldChg chg="addSp delSp modSp add del mod">
        <pc:chgData name="Müller Laura" userId="8191ac63-0d49-4000-a34c-4f0f8c71d94d" providerId="ADAL" clId="{137F30C2-69FD-4310-9AE3-D46F1DD158AA}" dt="2024-06-18T17:13:40.081" v="25310" actId="47"/>
        <pc:sldMkLst>
          <pc:docMk/>
          <pc:sldMk cId="1535028982" sldId="544"/>
        </pc:sldMkLst>
      </pc:sldChg>
      <pc:sldChg chg="modSp add del mod ord modShow">
        <pc:chgData name="Müller Laura" userId="8191ac63-0d49-4000-a34c-4f0f8c71d94d" providerId="ADAL" clId="{137F30C2-69FD-4310-9AE3-D46F1DD158AA}" dt="2024-06-20T18:56:12.152" v="32456" actId="47"/>
        <pc:sldMkLst>
          <pc:docMk/>
          <pc:sldMk cId="3385140862" sldId="544"/>
        </pc:sldMkLst>
      </pc:sldChg>
      <pc:sldChg chg="delSp modSp add del mod">
        <pc:chgData name="Müller Laura" userId="8191ac63-0d49-4000-a34c-4f0f8c71d94d" providerId="ADAL" clId="{137F30C2-69FD-4310-9AE3-D46F1DD158AA}" dt="2024-06-18T19:49:22.609" v="26093" actId="47"/>
        <pc:sldMkLst>
          <pc:docMk/>
          <pc:sldMk cId="4032633178" sldId="545"/>
        </pc:sldMkLst>
      </pc:sldChg>
      <pc:sldChg chg="addSp delSp modSp add del mod ord delAnim modAnim modShow">
        <pc:chgData name="Müller Laura" userId="8191ac63-0d49-4000-a34c-4f0f8c71d94d" providerId="ADAL" clId="{137F30C2-69FD-4310-9AE3-D46F1DD158AA}" dt="2024-06-21T16:05:46.467" v="42485" actId="47"/>
        <pc:sldMkLst>
          <pc:docMk/>
          <pc:sldMk cId="688099677" sldId="546"/>
        </pc:sldMkLst>
      </pc:sldChg>
      <pc:sldChg chg="addSp delSp modSp add del mod ord modAnim modShow">
        <pc:chgData name="Müller Laura" userId="8191ac63-0d49-4000-a34c-4f0f8c71d94d" providerId="ADAL" clId="{137F30C2-69FD-4310-9AE3-D46F1DD158AA}" dt="2024-06-20T18:55:48.362" v="32429" actId="47"/>
        <pc:sldMkLst>
          <pc:docMk/>
          <pc:sldMk cId="2463993411" sldId="547"/>
        </pc:sldMkLst>
      </pc:sldChg>
      <pc:sldChg chg="addSp delSp modSp add del mod ord">
        <pc:chgData name="Müller Laura" userId="8191ac63-0d49-4000-a34c-4f0f8c71d94d" providerId="ADAL" clId="{137F30C2-69FD-4310-9AE3-D46F1DD158AA}" dt="2024-06-20T18:56:06.237" v="32441" actId="47"/>
        <pc:sldMkLst>
          <pc:docMk/>
          <pc:sldMk cId="2927338452" sldId="548"/>
        </pc:sldMkLst>
      </pc:sldChg>
      <pc:sldChg chg="addSp delSp modSp add del mod ord modShow">
        <pc:chgData name="Müller Laura" userId="8191ac63-0d49-4000-a34c-4f0f8c71d94d" providerId="ADAL" clId="{137F30C2-69FD-4310-9AE3-D46F1DD158AA}" dt="2024-06-20T12:34:05.462" v="32050" actId="47"/>
        <pc:sldMkLst>
          <pc:docMk/>
          <pc:sldMk cId="885490935" sldId="549"/>
        </pc:sldMkLst>
      </pc:sldChg>
      <pc:sldChg chg="addSp delSp modSp add del mod ord modShow modNotesTx">
        <pc:chgData name="Müller Laura" userId="8191ac63-0d49-4000-a34c-4f0f8c71d94d" providerId="ADAL" clId="{137F30C2-69FD-4310-9AE3-D46F1DD158AA}" dt="2024-06-21T16:05:46.467" v="42485" actId="47"/>
        <pc:sldMkLst>
          <pc:docMk/>
          <pc:sldMk cId="1876012065" sldId="550"/>
        </pc:sldMkLst>
      </pc:sldChg>
      <pc:sldChg chg="addSp delSp modSp add del mod">
        <pc:chgData name="Müller Laura" userId="8191ac63-0d49-4000-a34c-4f0f8c71d94d" providerId="ADAL" clId="{137F30C2-69FD-4310-9AE3-D46F1DD158AA}" dt="2024-06-20T18:56:02.956" v="32432" actId="47"/>
        <pc:sldMkLst>
          <pc:docMk/>
          <pc:sldMk cId="852504407" sldId="551"/>
        </pc:sldMkLst>
      </pc:sldChg>
      <pc:sldChg chg="addSp delSp modSp add mod ord modShow modNotesTx">
        <pc:chgData name="Müller Laura" userId="8191ac63-0d49-4000-a34c-4f0f8c71d94d" providerId="ADAL" clId="{137F30C2-69FD-4310-9AE3-D46F1DD158AA}" dt="2024-06-21T20:16:25.297" v="43836"/>
        <pc:sldMkLst>
          <pc:docMk/>
          <pc:sldMk cId="2221680354" sldId="552"/>
        </pc:sldMkLst>
      </pc:sldChg>
      <pc:sldChg chg="addSp delSp modSp add mod ord modNotesTx">
        <pc:chgData name="Müller Laura" userId="8191ac63-0d49-4000-a34c-4f0f8c71d94d" providerId="ADAL" clId="{137F30C2-69FD-4310-9AE3-D46F1DD158AA}" dt="2024-06-21T19:11:50.841" v="43065" actId="478"/>
        <pc:sldMkLst>
          <pc:docMk/>
          <pc:sldMk cId="4067007721" sldId="553"/>
        </pc:sldMkLst>
      </pc:sldChg>
      <pc:sldChg chg="addSp delSp modSp add del mod ord modShow">
        <pc:chgData name="Müller Laura" userId="8191ac63-0d49-4000-a34c-4f0f8c71d94d" providerId="ADAL" clId="{137F30C2-69FD-4310-9AE3-D46F1DD158AA}" dt="2024-06-20T18:56:04.662" v="32437" actId="47"/>
        <pc:sldMkLst>
          <pc:docMk/>
          <pc:sldMk cId="561064839" sldId="554"/>
        </pc:sldMkLst>
      </pc:sldChg>
      <pc:sldChg chg="addSp delSp modSp add del mod ord modShow">
        <pc:chgData name="Müller Laura" userId="8191ac63-0d49-4000-a34c-4f0f8c71d94d" providerId="ADAL" clId="{137F30C2-69FD-4310-9AE3-D46F1DD158AA}" dt="2024-06-20T18:55:45.392" v="32428" actId="47"/>
        <pc:sldMkLst>
          <pc:docMk/>
          <pc:sldMk cId="2367436709" sldId="555"/>
        </pc:sldMkLst>
      </pc:sldChg>
      <pc:sldChg chg="addSp delSp modSp add del mod">
        <pc:chgData name="Müller Laura" userId="8191ac63-0d49-4000-a34c-4f0f8c71d94d" providerId="ADAL" clId="{137F30C2-69FD-4310-9AE3-D46F1DD158AA}" dt="2024-06-19T12:55:42.623" v="28228" actId="47"/>
        <pc:sldMkLst>
          <pc:docMk/>
          <pc:sldMk cId="4263141895" sldId="555"/>
        </pc:sldMkLst>
      </pc:sldChg>
      <pc:sldChg chg="delSp modSp add del mod modAnim">
        <pc:chgData name="Müller Laura" userId="8191ac63-0d49-4000-a34c-4f0f8c71d94d" providerId="ADAL" clId="{137F30C2-69FD-4310-9AE3-D46F1DD158AA}" dt="2024-06-20T18:56:02.514" v="32431" actId="47"/>
        <pc:sldMkLst>
          <pc:docMk/>
          <pc:sldMk cId="2202269969" sldId="556"/>
        </pc:sldMkLst>
      </pc:sldChg>
      <pc:sldChg chg="addSp delSp modSp add mod ord modNotesTx">
        <pc:chgData name="Müller Laura" userId="8191ac63-0d49-4000-a34c-4f0f8c71d94d" providerId="ADAL" clId="{137F30C2-69FD-4310-9AE3-D46F1DD158AA}" dt="2024-06-21T19:08:32.304" v="43037" actId="1036"/>
        <pc:sldMkLst>
          <pc:docMk/>
          <pc:sldMk cId="3183188429" sldId="557"/>
        </pc:sldMkLst>
      </pc:sldChg>
      <pc:sldChg chg="addSp delSp modSp new mod ord modNotesTx">
        <pc:chgData name="Müller Laura" userId="8191ac63-0d49-4000-a34c-4f0f8c71d94d" providerId="ADAL" clId="{137F30C2-69FD-4310-9AE3-D46F1DD158AA}" dt="2024-06-21T19:35:52.950" v="43463" actId="1035"/>
        <pc:sldMkLst>
          <pc:docMk/>
          <pc:sldMk cId="3568273602" sldId="558"/>
        </pc:sldMkLst>
      </pc:sldChg>
      <pc:sldChg chg="add del">
        <pc:chgData name="Müller Laura" userId="8191ac63-0d49-4000-a34c-4f0f8c71d94d" providerId="ADAL" clId="{137F30C2-69FD-4310-9AE3-D46F1DD158AA}" dt="2024-06-19T19:39:25.855" v="31652"/>
        <pc:sldMkLst>
          <pc:docMk/>
          <pc:sldMk cId="1023208135" sldId="559"/>
        </pc:sldMkLst>
      </pc:sldChg>
      <pc:sldChg chg="addSp delSp modSp add del mod modNotesTx">
        <pc:chgData name="Müller Laura" userId="8191ac63-0d49-4000-a34c-4f0f8c71d94d" providerId="ADAL" clId="{137F30C2-69FD-4310-9AE3-D46F1DD158AA}" dt="2024-06-21T16:05:46.467" v="42485" actId="47"/>
        <pc:sldMkLst>
          <pc:docMk/>
          <pc:sldMk cId="3409345528" sldId="559"/>
        </pc:sldMkLst>
      </pc:sldChg>
      <pc:sldChg chg="addSp delSp modSp add mod modNotesTx">
        <pc:chgData name="Müller Laura" userId="8191ac63-0d49-4000-a34c-4f0f8c71d94d" providerId="ADAL" clId="{137F30C2-69FD-4310-9AE3-D46F1DD158AA}" dt="2024-06-22T10:30:51.659" v="44132" actId="20577"/>
        <pc:sldMkLst>
          <pc:docMk/>
          <pc:sldMk cId="190091333" sldId="560"/>
        </pc:sldMkLst>
      </pc:sldChg>
      <pc:sldChg chg="addSp delSp modSp add mod modNotesTx">
        <pc:chgData name="Müller Laura" userId="8191ac63-0d49-4000-a34c-4f0f8c71d94d" providerId="ADAL" clId="{137F30C2-69FD-4310-9AE3-D46F1DD158AA}" dt="2024-06-21T19:11:29.704" v="43053" actId="478"/>
        <pc:sldMkLst>
          <pc:docMk/>
          <pc:sldMk cId="3509047206" sldId="561"/>
        </pc:sldMkLst>
      </pc:sldChg>
      <pc:sldChg chg="add del">
        <pc:chgData name="Müller Laura" userId="8191ac63-0d49-4000-a34c-4f0f8c71d94d" providerId="ADAL" clId="{137F30C2-69FD-4310-9AE3-D46F1DD158AA}" dt="2024-06-20T12:56:11.050" v="32372"/>
        <pc:sldMkLst>
          <pc:docMk/>
          <pc:sldMk cId="3662874784" sldId="561"/>
        </pc:sldMkLst>
      </pc:sldChg>
      <pc:sldChg chg="addSp delSp modSp add mod modNotesTx">
        <pc:chgData name="Müller Laura" userId="8191ac63-0d49-4000-a34c-4f0f8c71d94d" providerId="ADAL" clId="{137F30C2-69FD-4310-9AE3-D46F1DD158AA}" dt="2024-06-21T19:11:31.719" v="43054" actId="478"/>
        <pc:sldMkLst>
          <pc:docMk/>
          <pc:sldMk cId="2602073094" sldId="562"/>
        </pc:sldMkLst>
      </pc:sldChg>
      <pc:sldChg chg="delSp modSp add del mod">
        <pc:chgData name="Müller Laura" userId="8191ac63-0d49-4000-a34c-4f0f8c71d94d" providerId="ADAL" clId="{137F30C2-69FD-4310-9AE3-D46F1DD158AA}" dt="2024-06-21T15:29:12.697" v="41090" actId="47"/>
        <pc:sldMkLst>
          <pc:docMk/>
          <pc:sldMk cId="2023519730" sldId="563"/>
        </pc:sldMkLst>
      </pc:sldChg>
      <pc:sldChg chg="addSp delSp modSp add mod modNotesTx">
        <pc:chgData name="Müller Laura" userId="8191ac63-0d49-4000-a34c-4f0f8c71d94d" providerId="ADAL" clId="{137F30C2-69FD-4310-9AE3-D46F1DD158AA}" dt="2024-06-22T10:52:22.487" v="44271" actId="6549"/>
        <pc:sldMkLst>
          <pc:docMk/>
          <pc:sldMk cId="2796344010" sldId="563"/>
        </pc:sldMkLst>
      </pc:sldChg>
      <pc:sldChg chg="addSp delSp modSp add mod">
        <pc:chgData name="Müller Laura" userId="8191ac63-0d49-4000-a34c-4f0f8c71d94d" providerId="ADAL" clId="{137F30C2-69FD-4310-9AE3-D46F1DD158AA}" dt="2024-06-21T19:11:33.839" v="43055" actId="478"/>
        <pc:sldMkLst>
          <pc:docMk/>
          <pc:sldMk cId="2088304202" sldId="564"/>
        </pc:sldMkLst>
      </pc:sldChg>
      <pc:sldChg chg="addSp delSp modSp add del mod">
        <pc:chgData name="Müller Laura" userId="8191ac63-0d49-4000-a34c-4f0f8c71d94d" providerId="ADAL" clId="{137F30C2-69FD-4310-9AE3-D46F1DD158AA}" dt="2024-06-21T15:29:12.697" v="41090" actId="47"/>
        <pc:sldMkLst>
          <pc:docMk/>
          <pc:sldMk cId="2242105939" sldId="564"/>
        </pc:sldMkLst>
      </pc:sldChg>
      <pc:sldChg chg="addSp delSp modSp add del mod ord">
        <pc:chgData name="Müller Laura" userId="8191ac63-0d49-4000-a34c-4f0f8c71d94d" providerId="ADAL" clId="{137F30C2-69FD-4310-9AE3-D46F1DD158AA}" dt="2024-06-21T16:23:18.355" v="42715" actId="47"/>
        <pc:sldMkLst>
          <pc:docMk/>
          <pc:sldMk cId="2937633182" sldId="564"/>
        </pc:sldMkLst>
      </pc:sldChg>
      <pc:sldChg chg="modSp add del mod">
        <pc:chgData name="Müller Laura" userId="8191ac63-0d49-4000-a34c-4f0f8c71d94d" providerId="ADAL" clId="{137F30C2-69FD-4310-9AE3-D46F1DD158AA}" dt="2024-06-21T16:05:46.467" v="42485" actId="47"/>
        <pc:sldMkLst>
          <pc:docMk/>
          <pc:sldMk cId="4185841918" sldId="564"/>
        </pc:sldMkLst>
      </pc:sldChg>
      <pc:sldChg chg="addSp delSp modSp add mod">
        <pc:chgData name="Müller Laura" userId="8191ac63-0d49-4000-a34c-4f0f8c71d94d" providerId="ADAL" clId="{137F30C2-69FD-4310-9AE3-D46F1DD158AA}" dt="2024-06-21T19:11:35.659" v="43056" actId="478"/>
        <pc:sldMkLst>
          <pc:docMk/>
          <pc:sldMk cId="1932218807" sldId="565"/>
        </pc:sldMkLst>
      </pc:sldChg>
      <pc:sldChg chg="delSp modSp add mod">
        <pc:chgData name="Müller Laura" userId="8191ac63-0d49-4000-a34c-4f0f8c71d94d" providerId="ADAL" clId="{137F30C2-69FD-4310-9AE3-D46F1DD158AA}" dt="2024-06-21T19:11:38.279" v="43057" actId="478"/>
        <pc:sldMkLst>
          <pc:docMk/>
          <pc:sldMk cId="3236485301" sldId="566"/>
        </pc:sldMkLst>
      </pc:sldChg>
      <pc:sldChg chg="addSp delSp modSp add del mod">
        <pc:chgData name="Müller Laura" userId="8191ac63-0d49-4000-a34c-4f0f8c71d94d" providerId="ADAL" clId="{137F30C2-69FD-4310-9AE3-D46F1DD158AA}" dt="2024-06-21T20:17:36.326" v="43841" actId="1036"/>
        <pc:sldMkLst>
          <pc:docMk/>
          <pc:sldMk cId="1173838513" sldId="567"/>
        </pc:sldMkLst>
      </pc:sldChg>
      <pc:sldChg chg="addSp delSp add del mod">
        <pc:chgData name="Müller Laura" userId="8191ac63-0d49-4000-a34c-4f0f8c71d94d" providerId="ADAL" clId="{137F30C2-69FD-4310-9AE3-D46F1DD158AA}" dt="2024-06-21T19:03:33.191" v="43000" actId="47"/>
        <pc:sldMkLst>
          <pc:docMk/>
          <pc:sldMk cId="3716193201" sldId="5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ource Sans Pro" panose="020B0503030403020204" pitchFamily="34" charset="0"/>
              </a:defRPr>
            </a:lvl1pPr>
          </a:lstStyle>
          <a:p>
            <a:endParaRPr lang="fr-BE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ource Sans Pro" panose="020B0503030403020204" pitchFamily="34" charset="0"/>
              </a:defRPr>
            </a:lvl1pPr>
          </a:lstStyle>
          <a:p>
            <a:fld id="{CFD0F489-58E7-4A49-A90D-02C14A598AA1}" type="datetimeFigureOut">
              <a:rPr lang="fr-BE" smtClean="0"/>
              <a:pPr/>
              <a:t>21-05-25</a:t>
            </a:fld>
            <a:endParaRPr lang="fr-BE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ource Sans Pro" panose="020B0503030403020204" pitchFamily="34" charset="0"/>
              </a:defRPr>
            </a:lvl1pPr>
          </a:lstStyle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ource Sans Pro" panose="020B0503030403020204" pitchFamily="34" charset="0"/>
              </a:defRPr>
            </a:lvl1pPr>
          </a:lstStyle>
          <a:p>
            <a:fld id="{1722E173-E964-4AA1-9D5B-3C69CB0631C1}" type="slidenum">
              <a:rPr lang="fr-BE" smtClean="0"/>
              <a:pPr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46925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pPr/>
              <a:t>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42813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68195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99362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53448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pPr/>
              <a:t>13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25100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16051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66859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41063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6248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6AA4A-CED0-41A9-977E-908EC20008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73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9238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24267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21283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6AA4A-CED0-41A9-977E-908EC20008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62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6260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93223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5492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58056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86716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94937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14323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2E173-E964-4AA1-9D5B-3C69CB0631C1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17785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2C4C16-15C3-4DD1-AE69-FD115E1E2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9F2A262-E725-4C7E-9E49-DEAE8A551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F85B64-43E1-4A27-9D6A-FAEDBC147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D752-D26A-4B4A-8606-D599D1AA7333}" type="datetime1">
              <a:rPr lang="fr-BE" smtClean="0"/>
              <a:t>21-05-25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E93E08-400E-4205-99FB-94E802E78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7F7683-6D29-4F03-913A-ECA1BC412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FDD0-AF08-4026-B032-B5741B0D36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1224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5B1E81-4F77-4FD7-871A-F2F23FF70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213661F-E6F7-48CB-8445-385C9CCA8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E96B02-A61A-4C9A-95FF-522681E52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474C7-E35A-49AA-AB01-7484A7F6699D}" type="datetime1">
              <a:rPr lang="fr-BE" smtClean="0"/>
              <a:t>21-05-25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0497EB-FCD4-4B03-A990-E942D0505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0C0F26-64A5-4A3A-A627-B4E16A89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FDD0-AF08-4026-B032-B5741B0D36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39377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F6159F7-306B-4A26-A31F-70DA0F8B8A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2452608-A583-4CFB-949D-B8E5B0306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5D31E1-86CE-4A62-B999-BC7CA886A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9EB6-660E-48CF-8DCA-98AE19869B4C}" type="datetime1">
              <a:rPr lang="fr-BE" smtClean="0"/>
              <a:t>21-05-25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551540-FCBF-44C8-AF92-059E09F9F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203022-6FF9-4F12-A7A5-215B784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FDD0-AF08-4026-B032-B5741B0D36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3505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D6445B-027A-4723-8851-08AA0B64C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39B11E-0E37-4857-AD56-4F863AF25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3941D5-15CD-4499-A725-BE6D5954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0DFA-85D8-41BA-9324-461826BE13B6}" type="datetime1">
              <a:rPr lang="fr-BE" smtClean="0"/>
              <a:t>21-05-25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E5D23D-5825-4F21-BA64-168D2BB58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EBF7D2-85BA-4185-99C8-5A7278A91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FDD0-AF08-4026-B032-B5741B0D36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6461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27A00F-EA5F-49FF-BD78-7C2EBABCB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EDDFE22-9501-4A2E-94BE-6B5924ACD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97F603-EBAA-4C04-B1D2-D10ABFF64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951D1-CB9F-434A-A8E6-29F1FEBE3ED7}" type="datetime1">
              <a:rPr lang="fr-BE" smtClean="0"/>
              <a:t>21-05-25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3973BA-5F38-4A96-9116-E99CB86B3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A54349-AAFA-44CD-8936-B28F3AC9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FDD0-AF08-4026-B032-B5741B0D36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28266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116B0C-29EE-4890-9299-762EB2243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9242B3-309F-48FD-BB2C-8CF3D4437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757188-7F7A-4292-973A-84423769A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456F168-0C72-49E6-8BFE-866620053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44706-7D72-4724-923F-3FFCCA956440}" type="datetime1">
              <a:rPr lang="fr-BE" smtClean="0"/>
              <a:t>21-05-25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1CAE4B4-C6FA-4860-9986-914706C5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F41498E-C6F8-4E14-B8C7-5328A06E6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FDD0-AF08-4026-B032-B5741B0D36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62268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508ED0-A7F2-4EF0-83F3-2D938F10E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D2820B-BB3D-4B88-A3E1-8D5E6745C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4F7CC0-BBB0-45D3-97EB-0E7E41CA9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518604C-2CBD-4017-8A13-672350556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F375C04-12B0-480F-BD77-9F69BC7486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626230F-D298-4894-8BFE-140B0DE49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B341-8EE0-4CF2-AD04-824713C8A4EC}" type="datetime1">
              <a:rPr lang="fr-BE" smtClean="0"/>
              <a:t>21-05-25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25F01A8-624D-4E57-8094-E89331BFF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CF79849-9EBD-40F1-8B7A-195A2C426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FDD0-AF08-4026-B032-B5741B0D36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29874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50C3FF-DAFD-44E4-9A5A-B0D29A59E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3CB2AE8-A831-4B16-8E71-63F7C6049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7910-9572-4ADE-81DC-A7F9D78AD5A9}" type="datetime1">
              <a:rPr lang="fr-BE" smtClean="0"/>
              <a:t>21-05-25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33CC1D-A105-49EF-98BF-5FA876C29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EBC43C-DF17-4201-BEF2-A7A85A0A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FDD0-AF08-4026-B032-B5741B0D36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71757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0850DD7-0C83-41A4-BCA8-A492CB69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7F9C4-103C-4839-9862-E057E370CFAD}" type="datetime1">
              <a:rPr lang="fr-BE" smtClean="0"/>
              <a:t>21-05-25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831E891-D84A-4A34-8D43-226EE9BAD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68B7C6-00B9-4088-8D05-C3ED41B0F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FDD0-AF08-4026-B032-B5741B0D36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0024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CBC1B6-D3F4-41B3-AEE0-AA645D569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0C0DC8-B569-42D7-9B72-EC1E77C3B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1D46D3-E175-4D58-BB6A-2281574C7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0CC11D-F4E2-4F4F-B21B-24FF1F155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2129-6BDA-4DE0-A98F-676D0CF4396F}" type="datetime1">
              <a:rPr lang="fr-BE" smtClean="0"/>
              <a:t>21-05-25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E6B85B-5DC6-4EFF-8410-DA371D00D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B9E0D30-6DA2-4640-8B1C-1E0B2F8D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FDD0-AF08-4026-B032-B5741B0D36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5785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B44349-545D-4E8B-932D-54760159D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C1C302B-EE30-4C7E-B456-4E784B159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ED727B6-C0BF-40BD-876E-9A027803E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3A57B99-7261-4E1E-A600-5D843DB21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0DE1-E695-4827-9D91-15E80045A8C6}" type="datetime1">
              <a:rPr lang="fr-BE" smtClean="0"/>
              <a:t>21-05-25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59EF2B-E4FA-4251-A2F1-F1B25E4B5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C6F859-548C-4602-A1A8-F1105FBF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FDD0-AF08-4026-B032-B5741B0D36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8557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D7481AD-59B5-47D0-8315-6B51E0899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0A9EBA-93CC-4CD9-A850-9667CCA02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188C1F-1EC3-4C25-96DD-85A7D4767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fld id="{C8017D41-1389-48FC-99AC-7338085C54A1}" type="datetime1">
              <a:rPr lang="fr-BE" smtClean="0"/>
              <a:pPr/>
              <a:t>21-05-25</a:t>
            </a:fld>
            <a:endParaRPr lang="fr-BE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DACF9B-DF00-424C-AE69-910AA80284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endParaRPr lang="fr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36BD3B-B5F1-4EE4-A782-88B3AA55EF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fld id="{55D7FDD0-AF08-4026-B032-B5741B0D364C}" type="slidenum">
              <a:rPr lang="fr-BE" smtClean="0"/>
              <a:pPr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7612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5.xml"/><Relationship Id="rId10" Type="http://schemas.openxmlformats.org/officeDocument/2006/relationships/image" Target="../media/image2.png"/><Relationship Id="rId4" Type="http://schemas.openxmlformats.org/officeDocument/2006/relationships/tags" Target="../tags/tag4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203.xml"/><Relationship Id="rId18" Type="http://schemas.openxmlformats.org/officeDocument/2006/relationships/tags" Target="../tags/tag208.xml"/><Relationship Id="rId26" Type="http://schemas.openxmlformats.org/officeDocument/2006/relationships/tags" Target="../tags/tag216.xml"/><Relationship Id="rId39" Type="http://schemas.openxmlformats.org/officeDocument/2006/relationships/tags" Target="../tags/tag229.xml"/><Relationship Id="rId21" Type="http://schemas.openxmlformats.org/officeDocument/2006/relationships/tags" Target="../tags/tag211.xml"/><Relationship Id="rId34" Type="http://schemas.openxmlformats.org/officeDocument/2006/relationships/tags" Target="../tags/tag224.xml"/><Relationship Id="rId42" Type="http://schemas.openxmlformats.org/officeDocument/2006/relationships/tags" Target="../tags/tag232.xml"/><Relationship Id="rId47" Type="http://schemas.openxmlformats.org/officeDocument/2006/relationships/tags" Target="../tags/tag237.xml"/><Relationship Id="rId50" Type="http://schemas.openxmlformats.org/officeDocument/2006/relationships/notesSlide" Target="../notesSlides/notesSlide10.xml"/><Relationship Id="rId55" Type="http://schemas.openxmlformats.org/officeDocument/2006/relationships/image" Target="../media/image1.png"/><Relationship Id="rId7" Type="http://schemas.openxmlformats.org/officeDocument/2006/relationships/tags" Target="../tags/tag197.xml"/><Relationship Id="rId2" Type="http://schemas.openxmlformats.org/officeDocument/2006/relationships/tags" Target="../tags/tag192.xml"/><Relationship Id="rId16" Type="http://schemas.openxmlformats.org/officeDocument/2006/relationships/tags" Target="../tags/tag206.xml"/><Relationship Id="rId29" Type="http://schemas.openxmlformats.org/officeDocument/2006/relationships/tags" Target="../tags/tag219.xml"/><Relationship Id="rId11" Type="http://schemas.openxmlformats.org/officeDocument/2006/relationships/tags" Target="../tags/tag201.xml"/><Relationship Id="rId24" Type="http://schemas.openxmlformats.org/officeDocument/2006/relationships/tags" Target="../tags/tag214.xml"/><Relationship Id="rId32" Type="http://schemas.openxmlformats.org/officeDocument/2006/relationships/tags" Target="../tags/tag222.xml"/><Relationship Id="rId37" Type="http://schemas.openxmlformats.org/officeDocument/2006/relationships/tags" Target="../tags/tag227.xml"/><Relationship Id="rId40" Type="http://schemas.openxmlformats.org/officeDocument/2006/relationships/tags" Target="../tags/tag230.xml"/><Relationship Id="rId45" Type="http://schemas.openxmlformats.org/officeDocument/2006/relationships/tags" Target="../tags/tag235.xml"/><Relationship Id="rId53" Type="http://schemas.openxmlformats.org/officeDocument/2006/relationships/image" Target="../media/image20.png"/><Relationship Id="rId58" Type="http://schemas.openxmlformats.org/officeDocument/2006/relationships/image" Target="../media/image2.png"/><Relationship Id="rId5" Type="http://schemas.openxmlformats.org/officeDocument/2006/relationships/tags" Target="../tags/tag195.xml"/><Relationship Id="rId19" Type="http://schemas.openxmlformats.org/officeDocument/2006/relationships/tags" Target="../tags/tag209.xml"/><Relationship Id="rId4" Type="http://schemas.openxmlformats.org/officeDocument/2006/relationships/tags" Target="../tags/tag194.xml"/><Relationship Id="rId9" Type="http://schemas.openxmlformats.org/officeDocument/2006/relationships/tags" Target="../tags/tag199.xml"/><Relationship Id="rId14" Type="http://schemas.openxmlformats.org/officeDocument/2006/relationships/tags" Target="../tags/tag204.xml"/><Relationship Id="rId22" Type="http://schemas.openxmlformats.org/officeDocument/2006/relationships/tags" Target="../tags/tag212.xml"/><Relationship Id="rId27" Type="http://schemas.openxmlformats.org/officeDocument/2006/relationships/tags" Target="../tags/tag217.xml"/><Relationship Id="rId30" Type="http://schemas.openxmlformats.org/officeDocument/2006/relationships/tags" Target="../tags/tag220.xml"/><Relationship Id="rId35" Type="http://schemas.openxmlformats.org/officeDocument/2006/relationships/tags" Target="../tags/tag225.xml"/><Relationship Id="rId43" Type="http://schemas.openxmlformats.org/officeDocument/2006/relationships/tags" Target="../tags/tag233.xml"/><Relationship Id="rId48" Type="http://schemas.openxmlformats.org/officeDocument/2006/relationships/tags" Target="../tags/tag238.xml"/><Relationship Id="rId56" Type="http://schemas.microsoft.com/office/2007/relationships/hdphoto" Target="../media/hdphoto1.wdp"/><Relationship Id="rId8" Type="http://schemas.openxmlformats.org/officeDocument/2006/relationships/tags" Target="../tags/tag198.xml"/><Relationship Id="rId51" Type="http://schemas.openxmlformats.org/officeDocument/2006/relationships/image" Target="../media/image18.png"/><Relationship Id="rId3" Type="http://schemas.openxmlformats.org/officeDocument/2006/relationships/tags" Target="../tags/tag193.xml"/><Relationship Id="rId12" Type="http://schemas.openxmlformats.org/officeDocument/2006/relationships/tags" Target="../tags/tag202.xml"/><Relationship Id="rId17" Type="http://schemas.openxmlformats.org/officeDocument/2006/relationships/tags" Target="../tags/tag207.xml"/><Relationship Id="rId25" Type="http://schemas.openxmlformats.org/officeDocument/2006/relationships/tags" Target="../tags/tag215.xml"/><Relationship Id="rId33" Type="http://schemas.openxmlformats.org/officeDocument/2006/relationships/tags" Target="../tags/tag223.xml"/><Relationship Id="rId38" Type="http://schemas.openxmlformats.org/officeDocument/2006/relationships/tags" Target="../tags/tag228.xml"/><Relationship Id="rId46" Type="http://schemas.openxmlformats.org/officeDocument/2006/relationships/tags" Target="../tags/tag236.xml"/><Relationship Id="rId59" Type="http://schemas.openxmlformats.org/officeDocument/2006/relationships/image" Target="../media/image21.png"/><Relationship Id="rId20" Type="http://schemas.openxmlformats.org/officeDocument/2006/relationships/tags" Target="../tags/tag210.xml"/><Relationship Id="rId41" Type="http://schemas.openxmlformats.org/officeDocument/2006/relationships/tags" Target="../tags/tag231.xml"/><Relationship Id="rId54" Type="http://schemas.openxmlformats.org/officeDocument/2006/relationships/image" Target="../media/image16.png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5" Type="http://schemas.openxmlformats.org/officeDocument/2006/relationships/tags" Target="../tags/tag205.xml"/><Relationship Id="rId23" Type="http://schemas.openxmlformats.org/officeDocument/2006/relationships/tags" Target="../tags/tag213.xml"/><Relationship Id="rId28" Type="http://schemas.openxmlformats.org/officeDocument/2006/relationships/tags" Target="../tags/tag218.xml"/><Relationship Id="rId36" Type="http://schemas.openxmlformats.org/officeDocument/2006/relationships/tags" Target="../tags/tag226.xml"/><Relationship Id="rId49" Type="http://schemas.openxmlformats.org/officeDocument/2006/relationships/slideLayout" Target="../slideLayouts/slideLayout2.xml"/><Relationship Id="rId57" Type="http://schemas.openxmlformats.org/officeDocument/2006/relationships/image" Target="../media/image14.tif"/><Relationship Id="rId10" Type="http://schemas.openxmlformats.org/officeDocument/2006/relationships/tags" Target="../tags/tag200.xml"/><Relationship Id="rId31" Type="http://schemas.openxmlformats.org/officeDocument/2006/relationships/tags" Target="../tags/tag221.xml"/><Relationship Id="rId44" Type="http://schemas.openxmlformats.org/officeDocument/2006/relationships/tags" Target="../tags/tag234.xml"/><Relationship Id="rId5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251.xml"/><Relationship Id="rId18" Type="http://schemas.openxmlformats.org/officeDocument/2006/relationships/tags" Target="../tags/tag256.xml"/><Relationship Id="rId26" Type="http://schemas.openxmlformats.org/officeDocument/2006/relationships/tags" Target="../tags/tag264.xml"/><Relationship Id="rId39" Type="http://schemas.openxmlformats.org/officeDocument/2006/relationships/tags" Target="../tags/tag277.xml"/><Relationship Id="rId21" Type="http://schemas.openxmlformats.org/officeDocument/2006/relationships/tags" Target="../tags/tag259.xml"/><Relationship Id="rId34" Type="http://schemas.openxmlformats.org/officeDocument/2006/relationships/tags" Target="../tags/tag272.xml"/><Relationship Id="rId42" Type="http://schemas.openxmlformats.org/officeDocument/2006/relationships/tags" Target="../tags/tag280.xml"/><Relationship Id="rId47" Type="http://schemas.openxmlformats.org/officeDocument/2006/relationships/tags" Target="../tags/tag285.xml"/><Relationship Id="rId50" Type="http://schemas.openxmlformats.org/officeDocument/2006/relationships/slideLayout" Target="../slideLayouts/slideLayout2.xml"/><Relationship Id="rId55" Type="http://schemas.openxmlformats.org/officeDocument/2006/relationships/image" Target="../media/image16.png"/><Relationship Id="rId7" Type="http://schemas.openxmlformats.org/officeDocument/2006/relationships/tags" Target="../tags/tag245.xml"/><Relationship Id="rId2" Type="http://schemas.openxmlformats.org/officeDocument/2006/relationships/tags" Target="../tags/tag240.xml"/><Relationship Id="rId16" Type="http://schemas.openxmlformats.org/officeDocument/2006/relationships/tags" Target="../tags/tag254.xml"/><Relationship Id="rId29" Type="http://schemas.openxmlformats.org/officeDocument/2006/relationships/tags" Target="../tags/tag267.xml"/><Relationship Id="rId11" Type="http://schemas.openxmlformats.org/officeDocument/2006/relationships/tags" Target="../tags/tag249.xml"/><Relationship Id="rId24" Type="http://schemas.openxmlformats.org/officeDocument/2006/relationships/tags" Target="../tags/tag262.xml"/><Relationship Id="rId32" Type="http://schemas.openxmlformats.org/officeDocument/2006/relationships/tags" Target="../tags/tag270.xml"/><Relationship Id="rId37" Type="http://schemas.openxmlformats.org/officeDocument/2006/relationships/tags" Target="../tags/tag275.xml"/><Relationship Id="rId40" Type="http://schemas.openxmlformats.org/officeDocument/2006/relationships/tags" Target="../tags/tag278.xml"/><Relationship Id="rId45" Type="http://schemas.openxmlformats.org/officeDocument/2006/relationships/tags" Target="../tags/tag283.xml"/><Relationship Id="rId53" Type="http://schemas.openxmlformats.org/officeDocument/2006/relationships/image" Target="../media/image19.png"/><Relationship Id="rId58" Type="http://schemas.openxmlformats.org/officeDocument/2006/relationships/image" Target="../media/image14.tif"/><Relationship Id="rId5" Type="http://schemas.openxmlformats.org/officeDocument/2006/relationships/tags" Target="../tags/tag243.xml"/><Relationship Id="rId19" Type="http://schemas.openxmlformats.org/officeDocument/2006/relationships/tags" Target="../tags/tag257.xml"/><Relationship Id="rId4" Type="http://schemas.openxmlformats.org/officeDocument/2006/relationships/tags" Target="../tags/tag242.xml"/><Relationship Id="rId9" Type="http://schemas.openxmlformats.org/officeDocument/2006/relationships/tags" Target="../tags/tag247.xml"/><Relationship Id="rId14" Type="http://schemas.openxmlformats.org/officeDocument/2006/relationships/tags" Target="../tags/tag252.xml"/><Relationship Id="rId22" Type="http://schemas.openxmlformats.org/officeDocument/2006/relationships/tags" Target="../tags/tag260.xml"/><Relationship Id="rId27" Type="http://schemas.openxmlformats.org/officeDocument/2006/relationships/tags" Target="../tags/tag265.xml"/><Relationship Id="rId30" Type="http://schemas.openxmlformats.org/officeDocument/2006/relationships/tags" Target="../tags/tag268.xml"/><Relationship Id="rId35" Type="http://schemas.openxmlformats.org/officeDocument/2006/relationships/tags" Target="../tags/tag273.xml"/><Relationship Id="rId43" Type="http://schemas.openxmlformats.org/officeDocument/2006/relationships/tags" Target="../tags/tag281.xml"/><Relationship Id="rId48" Type="http://schemas.openxmlformats.org/officeDocument/2006/relationships/tags" Target="../tags/tag286.xml"/><Relationship Id="rId56" Type="http://schemas.openxmlformats.org/officeDocument/2006/relationships/image" Target="../media/image1.png"/><Relationship Id="rId8" Type="http://schemas.openxmlformats.org/officeDocument/2006/relationships/tags" Target="../tags/tag246.xml"/><Relationship Id="rId51" Type="http://schemas.openxmlformats.org/officeDocument/2006/relationships/notesSlide" Target="../notesSlides/notesSlide11.xml"/><Relationship Id="rId3" Type="http://schemas.openxmlformats.org/officeDocument/2006/relationships/tags" Target="../tags/tag241.xml"/><Relationship Id="rId12" Type="http://schemas.openxmlformats.org/officeDocument/2006/relationships/tags" Target="../tags/tag250.xml"/><Relationship Id="rId17" Type="http://schemas.openxmlformats.org/officeDocument/2006/relationships/tags" Target="../tags/tag255.xml"/><Relationship Id="rId25" Type="http://schemas.openxmlformats.org/officeDocument/2006/relationships/tags" Target="../tags/tag263.xml"/><Relationship Id="rId33" Type="http://schemas.openxmlformats.org/officeDocument/2006/relationships/tags" Target="../tags/tag271.xml"/><Relationship Id="rId38" Type="http://schemas.openxmlformats.org/officeDocument/2006/relationships/tags" Target="../tags/tag276.xml"/><Relationship Id="rId46" Type="http://schemas.openxmlformats.org/officeDocument/2006/relationships/tags" Target="../tags/tag284.xml"/><Relationship Id="rId59" Type="http://schemas.openxmlformats.org/officeDocument/2006/relationships/image" Target="../media/image2.png"/><Relationship Id="rId20" Type="http://schemas.openxmlformats.org/officeDocument/2006/relationships/tags" Target="../tags/tag258.xml"/><Relationship Id="rId41" Type="http://schemas.openxmlformats.org/officeDocument/2006/relationships/tags" Target="../tags/tag279.xml"/><Relationship Id="rId54" Type="http://schemas.openxmlformats.org/officeDocument/2006/relationships/image" Target="../media/image20.png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15" Type="http://schemas.openxmlformats.org/officeDocument/2006/relationships/tags" Target="../tags/tag253.xml"/><Relationship Id="rId23" Type="http://schemas.openxmlformats.org/officeDocument/2006/relationships/tags" Target="../tags/tag261.xml"/><Relationship Id="rId28" Type="http://schemas.openxmlformats.org/officeDocument/2006/relationships/tags" Target="../tags/tag266.xml"/><Relationship Id="rId36" Type="http://schemas.openxmlformats.org/officeDocument/2006/relationships/tags" Target="../tags/tag274.xml"/><Relationship Id="rId49" Type="http://schemas.openxmlformats.org/officeDocument/2006/relationships/tags" Target="../tags/tag287.xml"/><Relationship Id="rId57" Type="http://schemas.microsoft.com/office/2007/relationships/hdphoto" Target="../media/hdphoto1.wdp"/><Relationship Id="rId10" Type="http://schemas.openxmlformats.org/officeDocument/2006/relationships/tags" Target="../tags/tag248.xml"/><Relationship Id="rId31" Type="http://schemas.openxmlformats.org/officeDocument/2006/relationships/tags" Target="../tags/tag269.xml"/><Relationship Id="rId44" Type="http://schemas.openxmlformats.org/officeDocument/2006/relationships/tags" Target="../tags/tag282.xml"/><Relationship Id="rId52" Type="http://schemas.openxmlformats.org/officeDocument/2006/relationships/image" Target="../media/image18.png"/><Relationship Id="rId60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300.xml"/><Relationship Id="rId18" Type="http://schemas.openxmlformats.org/officeDocument/2006/relationships/tags" Target="../tags/tag305.xml"/><Relationship Id="rId26" Type="http://schemas.openxmlformats.org/officeDocument/2006/relationships/tags" Target="../tags/tag313.xml"/><Relationship Id="rId39" Type="http://schemas.openxmlformats.org/officeDocument/2006/relationships/tags" Target="../tags/tag326.xml"/><Relationship Id="rId21" Type="http://schemas.openxmlformats.org/officeDocument/2006/relationships/tags" Target="../tags/tag308.xml"/><Relationship Id="rId34" Type="http://schemas.openxmlformats.org/officeDocument/2006/relationships/tags" Target="../tags/tag321.xml"/><Relationship Id="rId42" Type="http://schemas.openxmlformats.org/officeDocument/2006/relationships/tags" Target="../tags/tag329.xml"/><Relationship Id="rId47" Type="http://schemas.openxmlformats.org/officeDocument/2006/relationships/tags" Target="../tags/tag334.xml"/><Relationship Id="rId50" Type="http://schemas.openxmlformats.org/officeDocument/2006/relationships/tags" Target="../tags/tag337.xml"/><Relationship Id="rId55" Type="http://schemas.openxmlformats.org/officeDocument/2006/relationships/image" Target="../media/image20.png"/><Relationship Id="rId7" Type="http://schemas.openxmlformats.org/officeDocument/2006/relationships/tags" Target="../tags/tag294.xml"/><Relationship Id="rId2" Type="http://schemas.openxmlformats.org/officeDocument/2006/relationships/tags" Target="../tags/tag289.xml"/><Relationship Id="rId16" Type="http://schemas.openxmlformats.org/officeDocument/2006/relationships/tags" Target="../tags/tag303.xml"/><Relationship Id="rId29" Type="http://schemas.openxmlformats.org/officeDocument/2006/relationships/tags" Target="../tags/tag316.xml"/><Relationship Id="rId11" Type="http://schemas.openxmlformats.org/officeDocument/2006/relationships/tags" Target="../tags/tag298.xml"/><Relationship Id="rId24" Type="http://schemas.openxmlformats.org/officeDocument/2006/relationships/tags" Target="../tags/tag311.xml"/><Relationship Id="rId32" Type="http://schemas.openxmlformats.org/officeDocument/2006/relationships/tags" Target="../tags/tag319.xml"/><Relationship Id="rId37" Type="http://schemas.openxmlformats.org/officeDocument/2006/relationships/tags" Target="../tags/tag324.xml"/><Relationship Id="rId40" Type="http://schemas.openxmlformats.org/officeDocument/2006/relationships/tags" Target="../tags/tag327.xml"/><Relationship Id="rId45" Type="http://schemas.openxmlformats.org/officeDocument/2006/relationships/tags" Target="../tags/tag332.xml"/><Relationship Id="rId53" Type="http://schemas.openxmlformats.org/officeDocument/2006/relationships/image" Target="../media/image18.png"/><Relationship Id="rId58" Type="http://schemas.microsoft.com/office/2007/relationships/hdphoto" Target="../media/hdphoto1.wdp"/><Relationship Id="rId5" Type="http://schemas.openxmlformats.org/officeDocument/2006/relationships/tags" Target="../tags/tag292.xml"/><Relationship Id="rId61" Type="http://schemas.openxmlformats.org/officeDocument/2006/relationships/image" Target="../media/image21.png"/><Relationship Id="rId19" Type="http://schemas.openxmlformats.org/officeDocument/2006/relationships/tags" Target="../tags/tag306.xml"/><Relationship Id="rId14" Type="http://schemas.openxmlformats.org/officeDocument/2006/relationships/tags" Target="../tags/tag301.xml"/><Relationship Id="rId22" Type="http://schemas.openxmlformats.org/officeDocument/2006/relationships/tags" Target="../tags/tag309.xml"/><Relationship Id="rId27" Type="http://schemas.openxmlformats.org/officeDocument/2006/relationships/tags" Target="../tags/tag314.xml"/><Relationship Id="rId30" Type="http://schemas.openxmlformats.org/officeDocument/2006/relationships/tags" Target="../tags/tag317.xml"/><Relationship Id="rId35" Type="http://schemas.openxmlformats.org/officeDocument/2006/relationships/tags" Target="../tags/tag322.xml"/><Relationship Id="rId43" Type="http://schemas.openxmlformats.org/officeDocument/2006/relationships/tags" Target="../tags/tag330.xml"/><Relationship Id="rId48" Type="http://schemas.openxmlformats.org/officeDocument/2006/relationships/tags" Target="../tags/tag335.xml"/><Relationship Id="rId56" Type="http://schemas.openxmlformats.org/officeDocument/2006/relationships/image" Target="../media/image16.png"/><Relationship Id="rId8" Type="http://schemas.openxmlformats.org/officeDocument/2006/relationships/tags" Target="../tags/tag295.xml"/><Relationship Id="rId51" Type="http://schemas.openxmlformats.org/officeDocument/2006/relationships/slideLayout" Target="../slideLayouts/slideLayout2.xml"/><Relationship Id="rId3" Type="http://schemas.openxmlformats.org/officeDocument/2006/relationships/tags" Target="../tags/tag290.xml"/><Relationship Id="rId12" Type="http://schemas.openxmlformats.org/officeDocument/2006/relationships/tags" Target="../tags/tag299.xml"/><Relationship Id="rId17" Type="http://schemas.openxmlformats.org/officeDocument/2006/relationships/tags" Target="../tags/tag304.xml"/><Relationship Id="rId25" Type="http://schemas.openxmlformats.org/officeDocument/2006/relationships/tags" Target="../tags/tag312.xml"/><Relationship Id="rId33" Type="http://schemas.openxmlformats.org/officeDocument/2006/relationships/tags" Target="../tags/tag320.xml"/><Relationship Id="rId38" Type="http://schemas.openxmlformats.org/officeDocument/2006/relationships/tags" Target="../tags/tag325.xml"/><Relationship Id="rId46" Type="http://schemas.openxmlformats.org/officeDocument/2006/relationships/tags" Target="../tags/tag333.xml"/><Relationship Id="rId59" Type="http://schemas.openxmlformats.org/officeDocument/2006/relationships/image" Target="../media/image14.tif"/><Relationship Id="rId20" Type="http://schemas.openxmlformats.org/officeDocument/2006/relationships/tags" Target="../tags/tag307.xml"/><Relationship Id="rId41" Type="http://schemas.openxmlformats.org/officeDocument/2006/relationships/tags" Target="../tags/tag328.xml"/><Relationship Id="rId54" Type="http://schemas.openxmlformats.org/officeDocument/2006/relationships/image" Target="../media/image19.png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15" Type="http://schemas.openxmlformats.org/officeDocument/2006/relationships/tags" Target="../tags/tag302.xml"/><Relationship Id="rId23" Type="http://schemas.openxmlformats.org/officeDocument/2006/relationships/tags" Target="../tags/tag310.xml"/><Relationship Id="rId28" Type="http://schemas.openxmlformats.org/officeDocument/2006/relationships/tags" Target="../tags/tag315.xml"/><Relationship Id="rId36" Type="http://schemas.openxmlformats.org/officeDocument/2006/relationships/tags" Target="../tags/tag323.xml"/><Relationship Id="rId49" Type="http://schemas.openxmlformats.org/officeDocument/2006/relationships/tags" Target="../tags/tag336.xml"/><Relationship Id="rId57" Type="http://schemas.openxmlformats.org/officeDocument/2006/relationships/image" Target="../media/image1.png"/><Relationship Id="rId10" Type="http://schemas.openxmlformats.org/officeDocument/2006/relationships/tags" Target="../tags/tag297.xml"/><Relationship Id="rId31" Type="http://schemas.openxmlformats.org/officeDocument/2006/relationships/tags" Target="../tags/tag318.xml"/><Relationship Id="rId44" Type="http://schemas.openxmlformats.org/officeDocument/2006/relationships/tags" Target="../tags/tag331.xml"/><Relationship Id="rId52" Type="http://schemas.openxmlformats.org/officeDocument/2006/relationships/notesSlide" Target="../notesSlides/notesSlide12.xml"/><Relationship Id="rId60" Type="http://schemas.openxmlformats.org/officeDocument/2006/relationships/image" Target="../media/image2.png"/><Relationship Id="rId4" Type="http://schemas.openxmlformats.org/officeDocument/2006/relationships/tags" Target="../tags/tag291.xml"/><Relationship Id="rId9" Type="http://schemas.openxmlformats.org/officeDocument/2006/relationships/tags" Target="../tags/tag296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350.xml"/><Relationship Id="rId18" Type="http://schemas.openxmlformats.org/officeDocument/2006/relationships/tags" Target="../tags/tag355.xml"/><Relationship Id="rId26" Type="http://schemas.openxmlformats.org/officeDocument/2006/relationships/tags" Target="../tags/tag363.xml"/><Relationship Id="rId3" Type="http://schemas.openxmlformats.org/officeDocument/2006/relationships/tags" Target="../tags/tag340.xml"/><Relationship Id="rId21" Type="http://schemas.openxmlformats.org/officeDocument/2006/relationships/tags" Target="../tags/tag358.xml"/><Relationship Id="rId34" Type="http://schemas.openxmlformats.org/officeDocument/2006/relationships/image" Target="../media/image14.tif"/><Relationship Id="rId7" Type="http://schemas.openxmlformats.org/officeDocument/2006/relationships/tags" Target="../tags/tag344.xml"/><Relationship Id="rId12" Type="http://schemas.openxmlformats.org/officeDocument/2006/relationships/tags" Target="../tags/tag349.xml"/><Relationship Id="rId17" Type="http://schemas.openxmlformats.org/officeDocument/2006/relationships/tags" Target="../tags/tag354.xml"/><Relationship Id="rId25" Type="http://schemas.openxmlformats.org/officeDocument/2006/relationships/tags" Target="../tags/tag362.xml"/><Relationship Id="rId33" Type="http://schemas.openxmlformats.org/officeDocument/2006/relationships/image" Target="../media/image24.tif"/><Relationship Id="rId2" Type="http://schemas.openxmlformats.org/officeDocument/2006/relationships/tags" Target="../tags/tag339.xml"/><Relationship Id="rId16" Type="http://schemas.openxmlformats.org/officeDocument/2006/relationships/tags" Target="../tags/tag353.xml"/><Relationship Id="rId20" Type="http://schemas.openxmlformats.org/officeDocument/2006/relationships/tags" Target="../tags/tag357.xml"/><Relationship Id="rId29" Type="http://schemas.openxmlformats.org/officeDocument/2006/relationships/image" Target="../media/image22.png"/><Relationship Id="rId1" Type="http://schemas.openxmlformats.org/officeDocument/2006/relationships/tags" Target="../tags/tag338.xml"/><Relationship Id="rId6" Type="http://schemas.openxmlformats.org/officeDocument/2006/relationships/tags" Target="../tags/tag343.xml"/><Relationship Id="rId11" Type="http://schemas.openxmlformats.org/officeDocument/2006/relationships/tags" Target="../tags/tag348.xml"/><Relationship Id="rId24" Type="http://schemas.openxmlformats.org/officeDocument/2006/relationships/tags" Target="../tags/tag361.xml"/><Relationship Id="rId32" Type="http://schemas.microsoft.com/office/2007/relationships/hdphoto" Target="../media/hdphoto1.wdp"/><Relationship Id="rId5" Type="http://schemas.openxmlformats.org/officeDocument/2006/relationships/tags" Target="../tags/tag342.xml"/><Relationship Id="rId15" Type="http://schemas.openxmlformats.org/officeDocument/2006/relationships/tags" Target="../tags/tag352.xml"/><Relationship Id="rId23" Type="http://schemas.openxmlformats.org/officeDocument/2006/relationships/tags" Target="../tags/tag360.xml"/><Relationship Id="rId28" Type="http://schemas.openxmlformats.org/officeDocument/2006/relationships/notesSlide" Target="../notesSlides/notesSlide13.xml"/><Relationship Id="rId10" Type="http://schemas.openxmlformats.org/officeDocument/2006/relationships/tags" Target="../tags/tag347.xml"/><Relationship Id="rId19" Type="http://schemas.openxmlformats.org/officeDocument/2006/relationships/tags" Target="../tags/tag356.xml"/><Relationship Id="rId31" Type="http://schemas.openxmlformats.org/officeDocument/2006/relationships/image" Target="../media/image1.png"/><Relationship Id="rId4" Type="http://schemas.openxmlformats.org/officeDocument/2006/relationships/tags" Target="../tags/tag341.xml"/><Relationship Id="rId9" Type="http://schemas.openxmlformats.org/officeDocument/2006/relationships/tags" Target="../tags/tag346.xml"/><Relationship Id="rId14" Type="http://schemas.openxmlformats.org/officeDocument/2006/relationships/tags" Target="../tags/tag351.xml"/><Relationship Id="rId22" Type="http://schemas.openxmlformats.org/officeDocument/2006/relationships/tags" Target="../tags/tag359.xml"/><Relationship Id="rId27" Type="http://schemas.openxmlformats.org/officeDocument/2006/relationships/slideLayout" Target="../slideLayouts/slideLayout2.xml"/><Relationship Id="rId30" Type="http://schemas.openxmlformats.org/officeDocument/2006/relationships/image" Target="../media/image23.png"/><Relationship Id="rId35" Type="http://schemas.openxmlformats.org/officeDocument/2006/relationships/image" Target="../media/image2.png"/><Relationship Id="rId8" Type="http://schemas.openxmlformats.org/officeDocument/2006/relationships/tags" Target="../tags/tag345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376.xml"/><Relationship Id="rId18" Type="http://schemas.openxmlformats.org/officeDocument/2006/relationships/tags" Target="../tags/tag381.xml"/><Relationship Id="rId26" Type="http://schemas.openxmlformats.org/officeDocument/2006/relationships/tags" Target="../tags/tag389.xml"/><Relationship Id="rId39" Type="http://schemas.openxmlformats.org/officeDocument/2006/relationships/image" Target="../media/image27.png"/><Relationship Id="rId21" Type="http://schemas.openxmlformats.org/officeDocument/2006/relationships/tags" Target="../tags/tag384.xml"/><Relationship Id="rId34" Type="http://schemas.openxmlformats.org/officeDocument/2006/relationships/image" Target="../media/image25.png"/><Relationship Id="rId42" Type="http://schemas.openxmlformats.org/officeDocument/2006/relationships/image" Target="../media/image29.tif"/><Relationship Id="rId7" Type="http://schemas.openxmlformats.org/officeDocument/2006/relationships/tags" Target="../tags/tag370.xml"/><Relationship Id="rId2" Type="http://schemas.openxmlformats.org/officeDocument/2006/relationships/tags" Target="../tags/tag365.xml"/><Relationship Id="rId16" Type="http://schemas.openxmlformats.org/officeDocument/2006/relationships/tags" Target="../tags/tag379.xml"/><Relationship Id="rId20" Type="http://schemas.openxmlformats.org/officeDocument/2006/relationships/tags" Target="../tags/tag383.xml"/><Relationship Id="rId29" Type="http://schemas.openxmlformats.org/officeDocument/2006/relationships/tags" Target="../tags/tag392.xml"/><Relationship Id="rId41" Type="http://schemas.openxmlformats.org/officeDocument/2006/relationships/image" Target="../media/image2.png"/><Relationship Id="rId1" Type="http://schemas.openxmlformats.org/officeDocument/2006/relationships/tags" Target="../tags/tag364.xml"/><Relationship Id="rId6" Type="http://schemas.openxmlformats.org/officeDocument/2006/relationships/tags" Target="../tags/tag369.xml"/><Relationship Id="rId11" Type="http://schemas.openxmlformats.org/officeDocument/2006/relationships/tags" Target="../tags/tag374.xml"/><Relationship Id="rId24" Type="http://schemas.openxmlformats.org/officeDocument/2006/relationships/tags" Target="../tags/tag387.xml"/><Relationship Id="rId32" Type="http://schemas.openxmlformats.org/officeDocument/2006/relationships/slideLayout" Target="../slideLayouts/slideLayout2.xml"/><Relationship Id="rId37" Type="http://schemas.openxmlformats.org/officeDocument/2006/relationships/image" Target="../media/image26.png"/><Relationship Id="rId40" Type="http://schemas.openxmlformats.org/officeDocument/2006/relationships/image" Target="../media/image28.tif"/><Relationship Id="rId5" Type="http://schemas.openxmlformats.org/officeDocument/2006/relationships/tags" Target="../tags/tag368.xml"/><Relationship Id="rId15" Type="http://schemas.openxmlformats.org/officeDocument/2006/relationships/tags" Target="../tags/tag378.xml"/><Relationship Id="rId23" Type="http://schemas.openxmlformats.org/officeDocument/2006/relationships/tags" Target="../tags/tag386.xml"/><Relationship Id="rId28" Type="http://schemas.openxmlformats.org/officeDocument/2006/relationships/tags" Target="../tags/tag391.xml"/><Relationship Id="rId36" Type="http://schemas.microsoft.com/office/2007/relationships/hdphoto" Target="../media/hdphoto1.wdp"/><Relationship Id="rId10" Type="http://schemas.openxmlformats.org/officeDocument/2006/relationships/tags" Target="../tags/tag373.xml"/><Relationship Id="rId19" Type="http://schemas.openxmlformats.org/officeDocument/2006/relationships/tags" Target="../tags/tag382.xml"/><Relationship Id="rId31" Type="http://schemas.openxmlformats.org/officeDocument/2006/relationships/tags" Target="../tags/tag394.xml"/><Relationship Id="rId4" Type="http://schemas.openxmlformats.org/officeDocument/2006/relationships/tags" Target="../tags/tag367.xml"/><Relationship Id="rId9" Type="http://schemas.openxmlformats.org/officeDocument/2006/relationships/tags" Target="../tags/tag372.xml"/><Relationship Id="rId14" Type="http://schemas.openxmlformats.org/officeDocument/2006/relationships/tags" Target="../tags/tag377.xml"/><Relationship Id="rId22" Type="http://schemas.openxmlformats.org/officeDocument/2006/relationships/tags" Target="../tags/tag385.xml"/><Relationship Id="rId27" Type="http://schemas.openxmlformats.org/officeDocument/2006/relationships/tags" Target="../tags/tag390.xml"/><Relationship Id="rId30" Type="http://schemas.openxmlformats.org/officeDocument/2006/relationships/tags" Target="../tags/tag393.xml"/><Relationship Id="rId35" Type="http://schemas.openxmlformats.org/officeDocument/2006/relationships/image" Target="../media/image1.png"/><Relationship Id="rId8" Type="http://schemas.openxmlformats.org/officeDocument/2006/relationships/tags" Target="../tags/tag371.xml"/><Relationship Id="rId3" Type="http://schemas.openxmlformats.org/officeDocument/2006/relationships/tags" Target="../tags/tag366.xml"/><Relationship Id="rId12" Type="http://schemas.openxmlformats.org/officeDocument/2006/relationships/tags" Target="../tags/tag375.xml"/><Relationship Id="rId17" Type="http://schemas.openxmlformats.org/officeDocument/2006/relationships/tags" Target="../tags/tag380.xml"/><Relationship Id="rId25" Type="http://schemas.openxmlformats.org/officeDocument/2006/relationships/tags" Target="../tags/tag388.xml"/><Relationship Id="rId33" Type="http://schemas.openxmlformats.org/officeDocument/2006/relationships/notesSlide" Target="../notesSlides/notesSlide14.xml"/><Relationship Id="rId38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407.xml"/><Relationship Id="rId18" Type="http://schemas.openxmlformats.org/officeDocument/2006/relationships/tags" Target="../tags/tag412.xml"/><Relationship Id="rId26" Type="http://schemas.openxmlformats.org/officeDocument/2006/relationships/tags" Target="../tags/tag420.xml"/><Relationship Id="rId39" Type="http://schemas.openxmlformats.org/officeDocument/2006/relationships/image" Target="../media/image31.png"/><Relationship Id="rId21" Type="http://schemas.openxmlformats.org/officeDocument/2006/relationships/tags" Target="../tags/tag415.xml"/><Relationship Id="rId34" Type="http://schemas.openxmlformats.org/officeDocument/2006/relationships/notesSlide" Target="../notesSlides/notesSlide15.xml"/><Relationship Id="rId7" Type="http://schemas.openxmlformats.org/officeDocument/2006/relationships/tags" Target="../tags/tag401.xml"/><Relationship Id="rId12" Type="http://schemas.openxmlformats.org/officeDocument/2006/relationships/tags" Target="../tags/tag406.xml"/><Relationship Id="rId17" Type="http://schemas.openxmlformats.org/officeDocument/2006/relationships/tags" Target="../tags/tag411.xml"/><Relationship Id="rId25" Type="http://schemas.openxmlformats.org/officeDocument/2006/relationships/tags" Target="../tags/tag419.xml"/><Relationship Id="rId33" Type="http://schemas.openxmlformats.org/officeDocument/2006/relationships/slideLayout" Target="../slideLayouts/slideLayout2.xml"/><Relationship Id="rId38" Type="http://schemas.openxmlformats.org/officeDocument/2006/relationships/image" Target="../media/image2.png"/><Relationship Id="rId2" Type="http://schemas.openxmlformats.org/officeDocument/2006/relationships/tags" Target="../tags/tag396.xml"/><Relationship Id="rId16" Type="http://schemas.openxmlformats.org/officeDocument/2006/relationships/tags" Target="../tags/tag410.xml"/><Relationship Id="rId20" Type="http://schemas.openxmlformats.org/officeDocument/2006/relationships/tags" Target="../tags/tag414.xml"/><Relationship Id="rId29" Type="http://schemas.openxmlformats.org/officeDocument/2006/relationships/tags" Target="../tags/tag423.xml"/><Relationship Id="rId1" Type="http://schemas.openxmlformats.org/officeDocument/2006/relationships/tags" Target="../tags/tag395.xml"/><Relationship Id="rId6" Type="http://schemas.openxmlformats.org/officeDocument/2006/relationships/tags" Target="../tags/tag400.xml"/><Relationship Id="rId11" Type="http://schemas.openxmlformats.org/officeDocument/2006/relationships/tags" Target="../tags/tag405.xml"/><Relationship Id="rId24" Type="http://schemas.openxmlformats.org/officeDocument/2006/relationships/tags" Target="../tags/tag418.xml"/><Relationship Id="rId32" Type="http://schemas.openxmlformats.org/officeDocument/2006/relationships/tags" Target="../tags/tag426.xml"/><Relationship Id="rId37" Type="http://schemas.openxmlformats.org/officeDocument/2006/relationships/image" Target="../media/image30.png"/><Relationship Id="rId5" Type="http://schemas.openxmlformats.org/officeDocument/2006/relationships/tags" Target="../tags/tag399.xml"/><Relationship Id="rId15" Type="http://schemas.openxmlformats.org/officeDocument/2006/relationships/tags" Target="../tags/tag409.xml"/><Relationship Id="rId23" Type="http://schemas.openxmlformats.org/officeDocument/2006/relationships/tags" Target="../tags/tag417.xml"/><Relationship Id="rId28" Type="http://schemas.openxmlformats.org/officeDocument/2006/relationships/tags" Target="../tags/tag422.xml"/><Relationship Id="rId36" Type="http://schemas.microsoft.com/office/2007/relationships/hdphoto" Target="../media/hdphoto1.wdp"/><Relationship Id="rId10" Type="http://schemas.openxmlformats.org/officeDocument/2006/relationships/tags" Target="../tags/tag404.xml"/><Relationship Id="rId19" Type="http://schemas.openxmlformats.org/officeDocument/2006/relationships/tags" Target="../tags/tag413.xml"/><Relationship Id="rId31" Type="http://schemas.openxmlformats.org/officeDocument/2006/relationships/tags" Target="../tags/tag425.xml"/><Relationship Id="rId4" Type="http://schemas.openxmlformats.org/officeDocument/2006/relationships/tags" Target="../tags/tag398.xml"/><Relationship Id="rId9" Type="http://schemas.openxmlformats.org/officeDocument/2006/relationships/tags" Target="../tags/tag403.xml"/><Relationship Id="rId14" Type="http://schemas.openxmlformats.org/officeDocument/2006/relationships/tags" Target="../tags/tag408.xml"/><Relationship Id="rId22" Type="http://schemas.openxmlformats.org/officeDocument/2006/relationships/tags" Target="../tags/tag416.xml"/><Relationship Id="rId27" Type="http://schemas.openxmlformats.org/officeDocument/2006/relationships/tags" Target="../tags/tag421.xml"/><Relationship Id="rId30" Type="http://schemas.openxmlformats.org/officeDocument/2006/relationships/tags" Target="../tags/tag424.xml"/><Relationship Id="rId35" Type="http://schemas.openxmlformats.org/officeDocument/2006/relationships/image" Target="../media/image1.png"/><Relationship Id="rId8" Type="http://schemas.openxmlformats.org/officeDocument/2006/relationships/tags" Target="../tags/tag402.xml"/><Relationship Id="rId3" Type="http://schemas.openxmlformats.org/officeDocument/2006/relationships/tags" Target="../tags/tag397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439.xml"/><Relationship Id="rId18" Type="http://schemas.openxmlformats.org/officeDocument/2006/relationships/tags" Target="../tags/tag444.xml"/><Relationship Id="rId26" Type="http://schemas.openxmlformats.org/officeDocument/2006/relationships/tags" Target="../tags/tag452.xml"/><Relationship Id="rId39" Type="http://schemas.openxmlformats.org/officeDocument/2006/relationships/tags" Target="../tags/tag465.xml"/><Relationship Id="rId21" Type="http://schemas.openxmlformats.org/officeDocument/2006/relationships/tags" Target="../tags/tag447.xml"/><Relationship Id="rId34" Type="http://schemas.openxmlformats.org/officeDocument/2006/relationships/tags" Target="../tags/tag460.xml"/><Relationship Id="rId42" Type="http://schemas.openxmlformats.org/officeDocument/2006/relationships/tags" Target="../tags/tag468.xml"/><Relationship Id="rId47" Type="http://schemas.microsoft.com/office/2007/relationships/hdphoto" Target="../media/hdphoto1.wdp"/><Relationship Id="rId50" Type="http://schemas.openxmlformats.org/officeDocument/2006/relationships/image" Target="../media/image31.png"/><Relationship Id="rId7" Type="http://schemas.openxmlformats.org/officeDocument/2006/relationships/tags" Target="../tags/tag433.xml"/><Relationship Id="rId2" Type="http://schemas.openxmlformats.org/officeDocument/2006/relationships/tags" Target="../tags/tag428.xml"/><Relationship Id="rId16" Type="http://schemas.openxmlformats.org/officeDocument/2006/relationships/tags" Target="../tags/tag442.xml"/><Relationship Id="rId29" Type="http://schemas.openxmlformats.org/officeDocument/2006/relationships/tags" Target="../tags/tag455.xml"/><Relationship Id="rId11" Type="http://schemas.openxmlformats.org/officeDocument/2006/relationships/tags" Target="../tags/tag437.xml"/><Relationship Id="rId24" Type="http://schemas.openxmlformats.org/officeDocument/2006/relationships/tags" Target="../tags/tag450.xml"/><Relationship Id="rId32" Type="http://schemas.openxmlformats.org/officeDocument/2006/relationships/tags" Target="../tags/tag458.xml"/><Relationship Id="rId37" Type="http://schemas.openxmlformats.org/officeDocument/2006/relationships/tags" Target="../tags/tag463.xml"/><Relationship Id="rId40" Type="http://schemas.openxmlformats.org/officeDocument/2006/relationships/tags" Target="../tags/tag466.xml"/><Relationship Id="rId45" Type="http://schemas.openxmlformats.org/officeDocument/2006/relationships/notesSlide" Target="../notesSlides/notesSlide16.xml"/><Relationship Id="rId5" Type="http://schemas.openxmlformats.org/officeDocument/2006/relationships/tags" Target="../tags/tag431.xml"/><Relationship Id="rId15" Type="http://schemas.openxmlformats.org/officeDocument/2006/relationships/tags" Target="../tags/tag441.xml"/><Relationship Id="rId23" Type="http://schemas.openxmlformats.org/officeDocument/2006/relationships/tags" Target="../tags/tag449.xml"/><Relationship Id="rId28" Type="http://schemas.openxmlformats.org/officeDocument/2006/relationships/tags" Target="../tags/tag454.xml"/><Relationship Id="rId36" Type="http://schemas.openxmlformats.org/officeDocument/2006/relationships/tags" Target="../tags/tag462.xml"/><Relationship Id="rId49" Type="http://schemas.openxmlformats.org/officeDocument/2006/relationships/image" Target="../media/image2.png"/><Relationship Id="rId10" Type="http://schemas.openxmlformats.org/officeDocument/2006/relationships/tags" Target="../tags/tag436.xml"/><Relationship Id="rId19" Type="http://schemas.openxmlformats.org/officeDocument/2006/relationships/tags" Target="../tags/tag445.xml"/><Relationship Id="rId31" Type="http://schemas.openxmlformats.org/officeDocument/2006/relationships/tags" Target="../tags/tag457.xml"/><Relationship Id="rId44" Type="http://schemas.openxmlformats.org/officeDocument/2006/relationships/slideLayout" Target="../slideLayouts/slideLayout2.xml"/><Relationship Id="rId4" Type="http://schemas.openxmlformats.org/officeDocument/2006/relationships/tags" Target="../tags/tag430.xml"/><Relationship Id="rId9" Type="http://schemas.openxmlformats.org/officeDocument/2006/relationships/tags" Target="../tags/tag435.xml"/><Relationship Id="rId14" Type="http://schemas.openxmlformats.org/officeDocument/2006/relationships/tags" Target="../tags/tag440.xml"/><Relationship Id="rId22" Type="http://schemas.openxmlformats.org/officeDocument/2006/relationships/tags" Target="../tags/tag448.xml"/><Relationship Id="rId27" Type="http://schemas.openxmlformats.org/officeDocument/2006/relationships/tags" Target="../tags/tag453.xml"/><Relationship Id="rId30" Type="http://schemas.openxmlformats.org/officeDocument/2006/relationships/tags" Target="../tags/tag456.xml"/><Relationship Id="rId35" Type="http://schemas.openxmlformats.org/officeDocument/2006/relationships/tags" Target="../tags/tag461.xml"/><Relationship Id="rId43" Type="http://schemas.openxmlformats.org/officeDocument/2006/relationships/tags" Target="../tags/tag469.xml"/><Relationship Id="rId48" Type="http://schemas.openxmlformats.org/officeDocument/2006/relationships/image" Target="../media/image30.png"/><Relationship Id="rId8" Type="http://schemas.openxmlformats.org/officeDocument/2006/relationships/tags" Target="../tags/tag434.xml"/><Relationship Id="rId51" Type="http://schemas.openxmlformats.org/officeDocument/2006/relationships/image" Target="../media/image32.png"/><Relationship Id="rId3" Type="http://schemas.openxmlformats.org/officeDocument/2006/relationships/tags" Target="../tags/tag429.xml"/><Relationship Id="rId12" Type="http://schemas.openxmlformats.org/officeDocument/2006/relationships/tags" Target="../tags/tag438.xml"/><Relationship Id="rId17" Type="http://schemas.openxmlformats.org/officeDocument/2006/relationships/tags" Target="../tags/tag443.xml"/><Relationship Id="rId25" Type="http://schemas.openxmlformats.org/officeDocument/2006/relationships/tags" Target="../tags/tag451.xml"/><Relationship Id="rId33" Type="http://schemas.openxmlformats.org/officeDocument/2006/relationships/tags" Target="../tags/tag459.xml"/><Relationship Id="rId38" Type="http://schemas.openxmlformats.org/officeDocument/2006/relationships/tags" Target="../tags/tag464.xml"/><Relationship Id="rId46" Type="http://schemas.openxmlformats.org/officeDocument/2006/relationships/image" Target="../media/image1.png"/><Relationship Id="rId20" Type="http://schemas.openxmlformats.org/officeDocument/2006/relationships/tags" Target="../tags/tag446.xml"/><Relationship Id="rId41" Type="http://schemas.openxmlformats.org/officeDocument/2006/relationships/tags" Target="../tags/tag467.xml"/><Relationship Id="rId1" Type="http://schemas.openxmlformats.org/officeDocument/2006/relationships/tags" Target="../tags/tag427.xml"/><Relationship Id="rId6" Type="http://schemas.openxmlformats.org/officeDocument/2006/relationships/tags" Target="../tags/tag432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482.xml"/><Relationship Id="rId18" Type="http://schemas.openxmlformats.org/officeDocument/2006/relationships/tags" Target="../tags/tag487.xml"/><Relationship Id="rId26" Type="http://schemas.openxmlformats.org/officeDocument/2006/relationships/tags" Target="../tags/tag495.xml"/><Relationship Id="rId39" Type="http://schemas.openxmlformats.org/officeDocument/2006/relationships/image" Target="../media/image35.png"/><Relationship Id="rId21" Type="http://schemas.openxmlformats.org/officeDocument/2006/relationships/tags" Target="../tags/tag490.xml"/><Relationship Id="rId34" Type="http://schemas.openxmlformats.org/officeDocument/2006/relationships/image" Target="../media/image1.png"/><Relationship Id="rId7" Type="http://schemas.openxmlformats.org/officeDocument/2006/relationships/tags" Target="../tags/tag476.xml"/><Relationship Id="rId2" Type="http://schemas.openxmlformats.org/officeDocument/2006/relationships/tags" Target="../tags/tag471.xml"/><Relationship Id="rId16" Type="http://schemas.openxmlformats.org/officeDocument/2006/relationships/tags" Target="../tags/tag485.xml"/><Relationship Id="rId20" Type="http://schemas.openxmlformats.org/officeDocument/2006/relationships/tags" Target="../tags/tag489.xml"/><Relationship Id="rId29" Type="http://schemas.openxmlformats.org/officeDocument/2006/relationships/tags" Target="../tags/tag498.xml"/><Relationship Id="rId41" Type="http://schemas.microsoft.com/office/2007/relationships/hdphoto" Target="../media/hdphoto4.wdp"/><Relationship Id="rId1" Type="http://schemas.openxmlformats.org/officeDocument/2006/relationships/tags" Target="../tags/tag470.xml"/><Relationship Id="rId6" Type="http://schemas.openxmlformats.org/officeDocument/2006/relationships/tags" Target="../tags/tag475.xml"/><Relationship Id="rId11" Type="http://schemas.openxmlformats.org/officeDocument/2006/relationships/tags" Target="../tags/tag480.xml"/><Relationship Id="rId24" Type="http://schemas.openxmlformats.org/officeDocument/2006/relationships/tags" Target="../tags/tag493.xml"/><Relationship Id="rId32" Type="http://schemas.openxmlformats.org/officeDocument/2006/relationships/slideLayout" Target="../slideLayouts/slideLayout2.xml"/><Relationship Id="rId37" Type="http://schemas.openxmlformats.org/officeDocument/2006/relationships/image" Target="../media/image33.png"/><Relationship Id="rId40" Type="http://schemas.openxmlformats.org/officeDocument/2006/relationships/image" Target="../media/image36.png"/><Relationship Id="rId5" Type="http://schemas.openxmlformats.org/officeDocument/2006/relationships/tags" Target="../tags/tag474.xml"/><Relationship Id="rId15" Type="http://schemas.openxmlformats.org/officeDocument/2006/relationships/tags" Target="../tags/tag484.xml"/><Relationship Id="rId23" Type="http://schemas.openxmlformats.org/officeDocument/2006/relationships/tags" Target="../tags/tag492.xml"/><Relationship Id="rId28" Type="http://schemas.openxmlformats.org/officeDocument/2006/relationships/tags" Target="../tags/tag497.xml"/><Relationship Id="rId36" Type="http://schemas.openxmlformats.org/officeDocument/2006/relationships/image" Target="../media/image2.png"/><Relationship Id="rId10" Type="http://schemas.openxmlformats.org/officeDocument/2006/relationships/tags" Target="../tags/tag479.xml"/><Relationship Id="rId19" Type="http://schemas.openxmlformats.org/officeDocument/2006/relationships/tags" Target="../tags/tag488.xml"/><Relationship Id="rId31" Type="http://schemas.openxmlformats.org/officeDocument/2006/relationships/tags" Target="../tags/tag500.xml"/><Relationship Id="rId4" Type="http://schemas.openxmlformats.org/officeDocument/2006/relationships/tags" Target="../tags/tag473.xml"/><Relationship Id="rId9" Type="http://schemas.openxmlformats.org/officeDocument/2006/relationships/tags" Target="../tags/tag478.xml"/><Relationship Id="rId14" Type="http://schemas.openxmlformats.org/officeDocument/2006/relationships/tags" Target="../tags/tag483.xml"/><Relationship Id="rId22" Type="http://schemas.openxmlformats.org/officeDocument/2006/relationships/tags" Target="../tags/tag491.xml"/><Relationship Id="rId27" Type="http://schemas.openxmlformats.org/officeDocument/2006/relationships/tags" Target="../tags/tag496.xml"/><Relationship Id="rId30" Type="http://schemas.openxmlformats.org/officeDocument/2006/relationships/tags" Target="../tags/tag499.xml"/><Relationship Id="rId35" Type="http://schemas.microsoft.com/office/2007/relationships/hdphoto" Target="../media/hdphoto1.wdp"/><Relationship Id="rId8" Type="http://schemas.openxmlformats.org/officeDocument/2006/relationships/tags" Target="../tags/tag477.xml"/><Relationship Id="rId3" Type="http://schemas.openxmlformats.org/officeDocument/2006/relationships/tags" Target="../tags/tag472.xml"/><Relationship Id="rId12" Type="http://schemas.openxmlformats.org/officeDocument/2006/relationships/tags" Target="../tags/tag481.xml"/><Relationship Id="rId17" Type="http://schemas.openxmlformats.org/officeDocument/2006/relationships/tags" Target="../tags/tag486.xml"/><Relationship Id="rId25" Type="http://schemas.openxmlformats.org/officeDocument/2006/relationships/tags" Target="../tags/tag494.xml"/><Relationship Id="rId33" Type="http://schemas.openxmlformats.org/officeDocument/2006/relationships/notesSlide" Target="../notesSlides/notesSlide17.xml"/><Relationship Id="rId38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513.xml"/><Relationship Id="rId18" Type="http://schemas.openxmlformats.org/officeDocument/2006/relationships/tags" Target="../tags/tag518.xml"/><Relationship Id="rId26" Type="http://schemas.openxmlformats.org/officeDocument/2006/relationships/image" Target="../media/image39.jpeg"/><Relationship Id="rId21" Type="http://schemas.openxmlformats.org/officeDocument/2006/relationships/tags" Target="../tags/tag521.xml"/><Relationship Id="rId34" Type="http://schemas.openxmlformats.org/officeDocument/2006/relationships/image" Target="../media/image47.png"/><Relationship Id="rId7" Type="http://schemas.openxmlformats.org/officeDocument/2006/relationships/tags" Target="../tags/tag507.xml"/><Relationship Id="rId12" Type="http://schemas.openxmlformats.org/officeDocument/2006/relationships/tags" Target="../tags/tag512.xml"/><Relationship Id="rId17" Type="http://schemas.openxmlformats.org/officeDocument/2006/relationships/tags" Target="../tags/tag517.xml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38" Type="http://schemas.openxmlformats.org/officeDocument/2006/relationships/image" Target="../media/image2.png"/><Relationship Id="rId2" Type="http://schemas.openxmlformats.org/officeDocument/2006/relationships/tags" Target="../tags/tag502.xml"/><Relationship Id="rId16" Type="http://schemas.openxmlformats.org/officeDocument/2006/relationships/tags" Target="../tags/tag516.xml"/><Relationship Id="rId20" Type="http://schemas.openxmlformats.org/officeDocument/2006/relationships/tags" Target="../tags/tag520.xml"/><Relationship Id="rId29" Type="http://schemas.openxmlformats.org/officeDocument/2006/relationships/image" Target="../media/image42.png"/><Relationship Id="rId1" Type="http://schemas.openxmlformats.org/officeDocument/2006/relationships/tags" Target="../tags/tag501.xml"/><Relationship Id="rId6" Type="http://schemas.openxmlformats.org/officeDocument/2006/relationships/tags" Target="../tags/tag506.xml"/><Relationship Id="rId11" Type="http://schemas.openxmlformats.org/officeDocument/2006/relationships/tags" Target="../tags/tag511.xml"/><Relationship Id="rId24" Type="http://schemas.openxmlformats.org/officeDocument/2006/relationships/image" Target="../media/image37.jpg"/><Relationship Id="rId32" Type="http://schemas.openxmlformats.org/officeDocument/2006/relationships/image" Target="../media/image45.png"/><Relationship Id="rId37" Type="http://schemas.microsoft.com/office/2007/relationships/hdphoto" Target="../media/hdphoto1.wdp"/><Relationship Id="rId5" Type="http://schemas.openxmlformats.org/officeDocument/2006/relationships/tags" Target="../tags/tag505.xml"/><Relationship Id="rId15" Type="http://schemas.openxmlformats.org/officeDocument/2006/relationships/tags" Target="../tags/tag515.xml"/><Relationship Id="rId23" Type="http://schemas.openxmlformats.org/officeDocument/2006/relationships/notesSlide" Target="../notesSlides/notesSlide18.xml"/><Relationship Id="rId28" Type="http://schemas.openxmlformats.org/officeDocument/2006/relationships/image" Target="../media/image41.png"/><Relationship Id="rId36" Type="http://schemas.openxmlformats.org/officeDocument/2006/relationships/image" Target="../media/image1.png"/><Relationship Id="rId10" Type="http://schemas.openxmlformats.org/officeDocument/2006/relationships/tags" Target="../tags/tag510.xml"/><Relationship Id="rId19" Type="http://schemas.openxmlformats.org/officeDocument/2006/relationships/tags" Target="../tags/tag519.xml"/><Relationship Id="rId31" Type="http://schemas.openxmlformats.org/officeDocument/2006/relationships/image" Target="../media/image44.jfif"/><Relationship Id="rId4" Type="http://schemas.openxmlformats.org/officeDocument/2006/relationships/tags" Target="../tags/tag504.xml"/><Relationship Id="rId9" Type="http://schemas.openxmlformats.org/officeDocument/2006/relationships/tags" Target="../tags/tag509.xml"/><Relationship Id="rId14" Type="http://schemas.openxmlformats.org/officeDocument/2006/relationships/tags" Target="../tags/tag514.xml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8.jpeg"/><Relationship Id="rId8" Type="http://schemas.openxmlformats.org/officeDocument/2006/relationships/tags" Target="../tags/tag508.xml"/><Relationship Id="rId3" Type="http://schemas.openxmlformats.org/officeDocument/2006/relationships/tags" Target="../tags/tag50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23.xml"/><Relationship Id="rId1" Type="http://schemas.openxmlformats.org/officeDocument/2006/relationships/tags" Target="../tags/tag52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26" Type="http://schemas.openxmlformats.org/officeDocument/2006/relationships/image" Target="../media/image4.png"/><Relationship Id="rId3" Type="http://schemas.openxmlformats.org/officeDocument/2006/relationships/tags" Target="../tags/tag8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image" Target="../media/image3.png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tags" Target="../tags/tag25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microsoft.com/office/2007/relationships/hdphoto" Target="../media/hdphoto1.wdp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23" Type="http://schemas.openxmlformats.org/officeDocument/2006/relationships/image" Target="../media/image1.png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notesSlide" Target="../notesSlides/notesSlide2.xml"/><Relationship Id="rId27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536.xml"/><Relationship Id="rId18" Type="http://schemas.openxmlformats.org/officeDocument/2006/relationships/tags" Target="../tags/tag541.xml"/><Relationship Id="rId26" Type="http://schemas.openxmlformats.org/officeDocument/2006/relationships/tags" Target="../tags/tag549.xml"/><Relationship Id="rId39" Type="http://schemas.openxmlformats.org/officeDocument/2006/relationships/tags" Target="../tags/tag562.xml"/><Relationship Id="rId21" Type="http://schemas.openxmlformats.org/officeDocument/2006/relationships/tags" Target="../tags/tag544.xml"/><Relationship Id="rId34" Type="http://schemas.openxmlformats.org/officeDocument/2006/relationships/tags" Target="../tags/tag557.xml"/><Relationship Id="rId42" Type="http://schemas.openxmlformats.org/officeDocument/2006/relationships/image" Target="../media/image30.png"/><Relationship Id="rId47" Type="http://schemas.openxmlformats.org/officeDocument/2006/relationships/image" Target="../media/image50.png"/><Relationship Id="rId7" Type="http://schemas.openxmlformats.org/officeDocument/2006/relationships/tags" Target="../tags/tag530.xml"/><Relationship Id="rId2" Type="http://schemas.openxmlformats.org/officeDocument/2006/relationships/tags" Target="../tags/tag525.xml"/><Relationship Id="rId16" Type="http://schemas.openxmlformats.org/officeDocument/2006/relationships/tags" Target="../tags/tag539.xml"/><Relationship Id="rId29" Type="http://schemas.openxmlformats.org/officeDocument/2006/relationships/tags" Target="../tags/tag552.xml"/><Relationship Id="rId11" Type="http://schemas.openxmlformats.org/officeDocument/2006/relationships/tags" Target="../tags/tag534.xml"/><Relationship Id="rId24" Type="http://schemas.openxmlformats.org/officeDocument/2006/relationships/tags" Target="../tags/tag547.xml"/><Relationship Id="rId32" Type="http://schemas.openxmlformats.org/officeDocument/2006/relationships/tags" Target="../tags/tag555.xml"/><Relationship Id="rId37" Type="http://schemas.openxmlformats.org/officeDocument/2006/relationships/tags" Target="../tags/tag560.xml"/><Relationship Id="rId40" Type="http://schemas.openxmlformats.org/officeDocument/2006/relationships/slideLayout" Target="../slideLayouts/slideLayout2.xml"/><Relationship Id="rId45" Type="http://schemas.openxmlformats.org/officeDocument/2006/relationships/image" Target="../media/image2.png"/><Relationship Id="rId5" Type="http://schemas.openxmlformats.org/officeDocument/2006/relationships/tags" Target="../tags/tag528.xml"/><Relationship Id="rId15" Type="http://schemas.openxmlformats.org/officeDocument/2006/relationships/tags" Target="../tags/tag538.xml"/><Relationship Id="rId23" Type="http://schemas.openxmlformats.org/officeDocument/2006/relationships/tags" Target="../tags/tag546.xml"/><Relationship Id="rId28" Type="http://schemas.openxmlformats.org/officeDocument/2006/relationships/tags" Target="../tags/tag551.xml"/><Relationship Id="rId36" Type="http://schemas.openxmlformats.org/officeDocument/2006/relationships/tags" Target="../tags/tag559.xml"/><Relationship Id="rId49" Type="http://schemas.openxmlformats.org/officeDocument/2006/relationships/image" Target="../media/image52.png"/><Relationship Id="rId10" Type="http://schemas.openxmlformats.org/officeDocument/2006/relationships/tags" Target="../tags/tag533.xml"/><Relationship Id="rId19" Type="http://schemas.openxmlformats.org/officeDocument/2006/relationships/tags" Target="../tags/tag542.xml"/><Relationship Id="rId31" Type="http://schemas.openxmlformats.org/officeDocument/2006/relationships/tags" Target="../tags/tag554.xml"/><Relationship Id="rId44" Type="http://schemas.microsoft.com/office/2007/relationships/hdphoto" Target="../media/hdphoto1.wdp"/><Relationship Id="rId4" Type="http://schemas.openxmlformats.org/officeDocument/2006/relationships/tags" Target="../tags/tag527.xml"/><Relationship Id="rId9" Type="http://schemas.openxmlformats.org/officeDocument/2006/relationships/tags" Target="../tags/tag532.xml"/><Relationship Id="rId14" Type="http://schemas.openxmlformats.org/officeDocument/2006/relationships/tags" Target="../tags/tag537.xml"/><Relationship Id="rId22" Type="http://schemas.openxmlformats.org/officeDocument/2006/relationships/tags" Target="../tags/tag545.xml"/><Relationship Id="rId27" Type="http://schemas.openxmlformats.org/officeDocument/2006/relationships/tags" Target="../tags/tag550.xml"/><Relationship Id="rId30" Type="http://schemas.openxmlformats.org/officeDocument/2006/relationships/tags" Target="../tags/tag553.xml"/><Relationship Id="rId35" Type="http://schemas.openxmlformats.org/officeDocument/2006/relationships/tags" Target="../tags/tag558.xml"/><Relationship Id="rId43" Type="http://schemas.openxmlformats.org/officeDocument/2006/relationships/image" Target="../media/image1.png"/><Relationship Id="rId48" Type="http://schemas.openxmlformats.org/officeDocument/2006/relationships/image" Target="../media/image51.png"/><Relationship Id="rId8" Type="http://schemas.openxmlformats.org/officeDocument/2006/relationships/tags" Target="../tags/tag531.xml"/><Relationship Id="rId3" Type="http://schemas.openxmlformats.org/officeDocument/2006/relationships/tags" Target="../tags/tag526.xml"/><Relationship Id="rId12" Type="http://schemas.openxmlformats.org/officeDocument/2006/relationships/tags" Target="../tags/tag535.xml"/><Relationship Id="rId17" Type="http://schemas.openxmlformats.org/officeDocument/2006/relationships/tags" Target="../tags/tag540.xml"/><Relationship Id="rId25" Type="http://schemas.openxmlformats.org/officeDocument/2006/relationships/tags" Target="../tags/tag548.xml"/><Relationship Id="rId33" Type="http://schemas.openxmlformats.org/officeDocument/2006/relationships/tags" Target="../tags/tag556.xml"/><Relationship Id="rId38" Type="http://schemas.openxmlformats.org/officeDocument/2006/relationships/tags" Target="../tags/tag561.xml"/><Relationship Id="rId46" Type="http://schemas.openxmlformats.org/officeDocument/2006/relationships/image" Target="../media/image31.png"/><Relationship Id="rId20" Type="http://schemas.openxmlformats.org/officeDocument/2006/relationships/tags" Target="../tags/tag543.xml"/><Relationship Id="rId41" Type="http://schemas.openxmlformats.org/officeDocument/2006/relationships/notesSlide" Target="../notesSlides/notesSlide19.xml"/><Relationship Id="rId1" Type="http://schemas.openxmlformats.org/officeDocument/2006/relationships/tags" Target="../tags/tag524.xml"/><Relationship Id="rId6" Type="http://schemas.openxmlformats.org/officeDocument/2006/relationships/tags" Target="../tags/tag529.xml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tags" Target="../tags/tag588.xml"/><Relationship Id="rId21" Type="http://schemas.openxmlformats.org/officeDocument/2006/relationships/tags" Target="../tags/tag583.xml"/><Relationship Id="rId42" Type="http://schemas.openxmlformats.org/officeDocument/2006/relationships/tags" Target="../tags/tag604.xml"/><Relationship Id="rId47" Type="http://schemas.openxmlformats.org/officeDocument/2006/relationships/tags" Target="../tags/tag609.xml"/><Relationship Id="rId63" Type="http://schemas.openxmlformats.org/officeDocument/2006/relationships/tags" Target="../tags/tag625.xml"/><Relationship Id="rId68" Type="http://schemas.openxmlformats.org/officeDocument/2006/relationships/tags" Target="../tags/tag630.xml"/><Relationship Id="rId16" Type="http://schemas.openxmlformats.org/officeDocument/2006/relationships/tags" Target="../tags/tag578.xml"/><Relationship Id="rId11" Type="http://schemas.openxmlformats.org/officeDocument/2006/relationships/tags" Target="../tags/tag573.xml"/><Relationship Id="rId32" Type="http://schemas.openxmlformats.org/officeDocument/2006/relationships/tags" Target="../tags/tag594.xml"/><Relationship Id="rId37" Type="http://schemas.openxmlformats.org/officeDocument/2006/relationships/tags" Target="../tags/tag599.xml"/><Relationship Id="rId53" Type="http://schemas.openxmlformats.org/officeDocument/2006/relationships/tags" Target="../tags/tag615.xml"/><Relationship Id="rId58" Type="http://schemas.openxmlformats.org/officeDocument/2006/relationships/tags" Target="../tags/tag620.xml"/><Relationship Id="rId74" Type="http://schemas.openxmlformats.org/officeDocument/2006/relationships/notesSlide" Target="../notesSlides/notesSlide20.xml"/><Relationship Id="rId79" Type="http://schemas.microsoft.com/office/2007/relationships/hdphoto" Target="../media/hdphoto1.wdp"/><Relationship Id="rId5" Type="http://schemas.openxmlformats.org/officeDocument/2006/relationships/tags" Target="../tags/tag567.xml"/><Relationship Id="rId61" Type="http://schemas.openxmlformats.org/officeDocument/2006/relationships/tags" Target="../tags/tag623.xml"/><Relationship Id="rId82" Type="http://schemas.openxmlformats.org/officeDocument/2006/relationships/image" Target="../media/image55.png"/><Relationship Id="rId19" Type="http://schemas.openxmlformats.org/officeDocument/2006/relationships/tags" Target="../tags/tag581.xml"/><Relationship Id="rId14" Type="http://schemas.openxmlformats.org/officeDocument/2006/relationships/tags" Target="../tags/tag576.xml"/><Relationship Id="rId22" Type="http://schemas.openxmlformats.org/officeDocument/2006/relationships/tags" Target="../tags/tag584.xml"/><Relationship Id="rId27" Type="http://schemas.openxmlformats.org/officeDocument/2006/relationships/tags" Target="../tags/tag589.xml"/><Relationship Id="rId30" Type="http://schemas.openxmlformats.org/officeDocument/2006/relationships/tags" Target="../tags/tag592.xml"/><Relationship Id="rId35" Type="http://schemas.openxmlformats.org/officeDocument/2006/relationships/tags" Target="../tags/tag597.xml"/><Relationship Id="rId43" Type="http://schemas.openxmlformats.org/officeDocument/2006/relationships/tags" Target="../tags/tag605.xml"/><Relationship Id="rId48" Type="http://schemas.openxmlformats.org/officeDocument/2006/relationships/tags" Target="../tags/tag610.xml"/><Relationship Id="rId56" Type="http://schemas.openxmlformats.org/officeDocument/2006/relationships/tags" Target="../tags/tag618.xml"/><Relationship Id="rId64" Type="http://schemas.openxmlformats.org/officeDocument/2006/relationships/tags" Target="../tags/tag626.xml"/><Relationship Id="rId69" Type="http://schemas.openxmlformats.org/officeDocument/2006/relationships/tags" Target="../tags/tag631.xml"/><Relationship Id="rId77" Type="http://schemas.openxmlformats.org/officeDocument/2006/relationships/image" Target="../media/image54.png"/><Relationship Id="rId8" Type="http://schemas.openxmlformats.org/officeDocument/2006/relationships/tags" Target="../tags/tag570.xml"/><Relationship Id="rId51" Type="http://schemas.openxmlformats.org/officeDocument/2006/relationships/tags" Target="../tags/tag613.xml"/><Relationship Id="rId72" Type="http://schemas.openxmlformats.org/officeDocument/2006/relationships/tags" Target="../tags/tag634.xml"/><Relationship Id="rId80" Type="http://schemas.openxmlformats.org/officeDocument/2006/relationships/image" Target="../media/image2.png"/><Relationship Id="rId3" Type="http://schemas.openxmlformats.org/officeDocument/2006/relationships/tags" Target="../tags/tag565.xml"/><Relationship Id="rId12" Type="http://schemas.openxmlformats.org/officeDocument/2006/relationships/tags" Target="../tags/tag574.xml"/><Relationship Id="rId17" Type="http://schemas.openxmlformats.org/officeDocument/2006/relationships/tags" Target="../tags/tag579.xml"/><Relationship Id="rId25" Type="http://schemas.openxmlformats.org/officeDocument/2006/relationships/tags" Target="../tags/tag587.xml"/><Relationship Id="rId33" Type="http://schemas.openxmlformats.org/officeDocument/2006/relationships/tags" Target="../tags/tag595.xml"/><Relationship Id="rId38" Type="http://schemas.openxmlformats.org/officeDocument/2006/relationships/tags" Target="../tags/tag600.xml"/><Relationship Id="rId46" Type="http://schemas.openxmlformats.org/officeDocument/2006/relationships/tags" Target="../tags/tag608.xml"/><Relationship Id="rId59" Type="http://schemas.openxmlformats.org/officeDocument/2006/relationships/tags" Target="../tags/tag621.xml"/><Relationship Id="rId67" Type="http://schemas.openxmlformats.org/officeDocument/2006/relationships/tags" Target="../tags/tag629.xml"/><Relationship Id="rId20" Type="http://schemas.openxmlformats.org/officeDocument/2006/relationships/tags" Target="../tags/tag582.xml"/><Relationship Id="rId41" Type="http://schemas.openxmlformats.org/officeDocument/2006/relationships/tags" Target="../tags/tag603.xml"/><Relationship Id="rId54" Type="http://schemas.openxmlformats.org/officeDocument/2006/relationships/tags" Target="../tags/tag616.xml"/><Relationship Id="rId62" Type="http://schemas.openxmlformats.org/officeDocument/2006/relationships/tags" Target="../tags/tag624.xml"/><Relationship Id="rId70" Type="http://schemas.openxmlformats.org/officeDocument/2006/relationships/tags" Target="../tags/tag632.xml"/><Relationship Id="rId75" Type="http://schemas.openxmlformats.org/officeDocument/2006/relationships/image" Target="../media/image30.png"/><Relationship Id="rId83" Type="http://schemas.openxmlformats.org/officeDocument/2006/relationships/image" Target="../media/image56.png"/><Relationship Id="rId1" Type="http://schemas.openxmlformats.org/officeDocument/2006/relationships/tags" Target="../tags/tag563.xml"/><Relationship Id="rId6" Type="http://schemas.openxmlformats.org/officeDocument/2006/relationships/tags" Target="../tags/tag568.xml"/><Relationship Id="rId15" Type="http://schemas.openxmlformats.org/officeDocument/2006/relationships/tags" Target="../tags/tag577.xml"/><Relationship Id="rId23" Type="http://schemas.openxmlformats.org/officeDocument/2006/relationships/tags" Target="../tags/tag585.xml"/><Relationship Id="rId28" Type="http://schemas.openxmlformats.org/officeDocument/2006/relationships/tags" Target="../tags/tag590.xml"/><Relationship Id="rId36" Type="http://schemas.openxmlformats.org/officeDocument/2006/relationships/tags" Target="../tags/tag598.xml"/><Relationship Id="rId49" Type="http://schemas.openxmlformats.org/officeDocument/2006/relationships/tags" Target="../tags/tag611.xml"/><Relationship Id="rId57" Type="http://schemas.openxmlformats.org/officeDocument/2006/relationships/tags" Target="../tags/tag619.xml"/><Relationship Id="rId10" Type="http://schemas.openxmlformats.org/officeDocument/2006/relationships/tags" Target="../tags/tag572.xml"/><Relationship Id="rId31" Type="http://schemas.openxmlformats.org/officeDocument/2006/relationships/tags" Target="../tags/tag593.xml"/><Relationship Id="rId44" Type="http://schemas.openxmlformats.org/officeDocument/2006/relationships/tags" Target="../tags/tag606.xml"/><Relationship Id="rId52" Type="http://schemas.openxmlformats.org/officeDocument/2006/relationships/tags" Target="../tags/tag614.xml"/><Relationship Id="rId60" Type="http://schemas.openxmlformats.org/officeDocument/2006/relationships/tags" Target="../tags/tag622.xml"/><Relationship Id="rId65" Type="http://schemas.openxmlformats.org/officeDocument/2006/relationships/tags" Target="../tags/tag627.xml"/><Relationship Id="rId73" Type="http://schemas.openxmlformats.org/officeDocument/2006/relationships/slideLayout" Target="../slideLayouts/slideLayout2.xml"/><Relationship Id="rId78" Type="http://schemas.openxmlformats.org/officeDocument/2006/relationships/image" Target="../media/image1.png"/><Relationship Id="rId81" Type="http://schemas.openxmlformats.org/officeDocument/2006/relationships/image" Target="../media/image31.png"/><Relationship Id="rId4" Type="http://schemas.openxmlformats.org/officeDocument/2006/relationships/tags" Target="../tags/tag566.xml"/><Relationship Id="rId9" Type="http://schemas.openxmlformats.org/officeDocument/2006/relationships/tags" Target="../tags/tag571.xml"/><Relationship Id="rId13" Type="http://schemas.openxmlformats.org/officeDocument/2006/relationships/tags" Target="../tags/tag575.xml"/><Relationship Id="rId18" Type="http://schemas.openxmlformats.org/officeDocument/2006/relationships/tags" Target="../tags/tag580.xml"/><Relationship Id="rId39" Type="http://schemas.openxmlformats.org/officeDocument/2006/relationships/tags" Target="../tags/tag601.xml"/><Relationship Id="rId34" Type="http://schemas.openxmlformats.org/officeDocument/2006/relationships/tags" Target="../tags/tag596.xml"/><Relationship Id="rId50" Type="http://schemas.openxmlformats.org/officeDocument/2006/relationships/tags" Target="../tags/tag612.xml"/><Relationship Id="rId55" Type="http://schemas.openxmlformats.org/officeDocument/2006/relationships/tags" Target="../tags/tag617.xml"/><Relationship Id="rId76" Type="http://schemas.openxmlformats.org/officeDocument/2006/relationships/image" Target="../media/image53.png"/><Relationship Id="rId7" Type="http://schemas.openxmlformats.org/officeDocument/2006/relationships/tags" Target="../tags/tag569.xml"/><Relationship Id="rId71" Type="http://schemas.openxmlformats.org/officeDocument/2006/relationships/tags" Target="../tags/tag633.xml"/><Relationship Id="rId2" Type="http://schemas.openxmlformats.org/officeDocument/2006/relationships/tags" Target="../tags/tag564.xml"/><Relationship Id="rId29" Type="http://schemas.openxmlformats.org/officeDocument/2006/relationships/tags" Target="../tags/tag591.xml"/><Relationship Id="rId24" Type="http://schemas.openxmlformats.org/officeDocument/2006/relationships/tags" Target="../tags/tag586.xml"/><Relationship Id="rId40" Type="http://schemas.openxmlformats.org/officeDocument/2006/relationships/tags" Target="../tags/tag602.xml"/><Relationship Id="rId45" Type="http://schemas.openxmlformats.org/officeDocument/2006/relationships/tags" Target="../tags/tag607.xml"/><Relationship Id="rId66" Type="http://schemas.openxmlformats.org/officeDocument/2006/relationships/tags" Target="../tags/tag62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637.xml"/><Relationship Id="rId7" Type="http://schemas.openxmlformats.org/officeDocument/2006/relationships/notesSlide" Target="../notesSlides/notesSlide21.xml"/><Relationship Id="rId2" Type="http://schemas.openxmlformats.org/officeDocument/2006/relationships/tags" Target="../tags/tag636.xml"/><Relationship Id="rId1" Type="http://schemas.openxmlformats.org/officeDocument/2006/relationships/tags" Target="../tags/tag63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39.xml"/><Relationship Id="rId10" Type="http://schemas.openxmlformats.org/officeDocument/2006/relationships/image" Target="../media/image2.png"/><Relationship Id="rId4" Type="http://schemas.openxmlformats.org/officeDocument/2006/relationships/tags" Target="../tags/tag638.xml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647.xml"/><Relationship Id="rId13" Type="http://schemas.openxmlformats.org/officeDocument/2006/relationships/tags" Target="../tags/tag652.xml"/><Relationship Id="rId18" Type="http://schemas.openxmlformats.org/officeDocument/2006/relationships/image" Target="../media/image790.png"/><Relationship Id="rId26" Type="http://schemas.openxmlformats.org/officeDocument/2006/relationships/image" Target="../media/image1.png"/><Relationship Id="rId3" Type="http://schemas.openxmlformats.org/officeDocument/2006/relationships/tags" Target="../tags/tag642.xml"/><Relationship Id="rId21" Type="http://schemas.openxmlformats.org/officeDocument/2006/relationships/image" Target="../media/image57.PNG"/><Relationship Id="rId7" Type="http://schemas.openxmlformats.org/officeDocument/2006/relationships/tags" Target="../tags/tag646.xml"/><Relationship Id="rId12" Type="http://schemas.openxmlformats.org/officeDocument/2006/relationships/tags" Target="../tags/tag651.xml"/><Relationship Id="rId17" Type="http://schemas.openxmlformats.org/officeDocument/2006/relationships/notesSlide" Target="../notesSlides/notesSlide22.xml"/><Relationship Id="rId25" Type="http://schemas.openxmlformats.org/officeDocument/2006/relationships/image" Target="../media/image58.png"/><Relationship Id="rId2" Type="http://schemas.openxmlformats.org/officeDocument/2006/relationships/tags" Target="../tags/tag641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810.png"/><Relationship Id="rId1" Type="http://schemas.openxmlformats.org/officeDocument/2006/relationships/tags" Target="../tags/tag640.xml"/><Relationship Id="rId6" Type="http://schemas.openxmlformats.org/officeDocument/2006/relationships/tags" Target="../tags/tag645.xml"/><Relationship Id="rId11" Type="http://schemas.openxmlformats.org/officeDocument/2006/relationships/tags" Target="../tags/tag650.xml"/><Relationship Id="rId24" Type="http://schemas.openxmlformats.org/officeDocument/2006/relationships/image" Target="../media/image830.PNG"/><Relationship Id="rId5" Type="http://schemas.openxmlformats.org/officeDocument/2006/relationships/tags" Target="../tags/tag644.xml"/><Relationship Id="rId15" Type="http://schemas.openxmlformats.org/officeDocument/2006/relationships/tags" Target="../tags/tag654.xml"/><Relationship Id="rId28" Type="http://schemas.openxmlformats.org/officeDocument/2006/relationships/image" Target="../media/image2.png"/><Relationship Id="rId10" Type="http://schemas.openxmlformats.org/officeDocument/2006/relationships/tags" Target="../tags/tag649.xml"/><Relationship Id="rId19" Type="http://schemas.openxmlformats.org/officeDocument/2006/relationships/image" Target="../media/image800.png"/><Relationship Id="rId4" Type="http://schemas.openxmlformats.org/officeDocument/2006/relationships/tags" Target="../tags/tag643.xml"/><Relationship Id="rId9" Type="http://schemas.openxmlformats.org/officeDocument/2006/relationships/tags" Target="../tags/tag648.xml"/><Relationship Id="rId14" Type="http://schemas.openxmlformats.org/officeDocument/2006/relationships/tags" Target="../tags/tag653.xml"/><Relationship Id="rId27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65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56.xml"/><Relationship Id="rId1" Type="http://schemas.openxmlformats.org/officeDocument/2006/relationships/tags" Target="../tags/tag655.xml"/><Relationship Id="rId6" Type="http://schemas.openxmlformats.org/officeDocument/2006/relationships/tags" Target="../tags/tag660.xml"/><Relationship Id="rId11" Type="http://schemas.openxmlformats.org/officeDocument/2006/relationships/image" Target="../media/image2.png"/><Relationship Id="rId5" Type="http://schemas.openxmlformats.org/officeDocument/2006/relationships/tags" Target="../tags/tag659.xml"/><Relationship Id="rId10" Type="http://schemas.microsoft.com/office/2007/relationships/hdphoto" Target="../media/hdphoto1.wdp"/><Relationship Id="rId4" Type="http://schemas.openxmlformats.org/officeDocument/2006/relationships/tags" Target="../tags/tag658.xml"/><Relationship Id="rId9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668.xml"/><Relationship Id="rId13" Type="http://schemas.openxmlformats.org/officeDocument/2006/relationships/image" Target="../media/image61.png"/><Relationship Id="rId3" Type="http://schemas.openxmlformats.org/officeDocument/2006/relationships/tags" Target="../tags/tag663.xml"/><Relationship Id="rId7" Type="http://schemas.openxmlformats.org/officeDocument/2006/relationships/tags" Target="../tags/tag667.xml"/><Relationship Id="rId12" Type="http://schemas.openxmlformats.org/officeDocument/2006/relationships/image" Target="../media/image60.png"/><Relationship Id="rId2" Type="http://schemas.openxmlformats.org/officeDocument/2006/relationships/tags" Target="../tags/tag662.xml"/><Relationship Id="rId1" Type="http://schemas.openxmlformats.org/officeDocument/2006/relationships/tags" Target="../tags/tag661.xml"/><Relationship Id="rId6" Type="http://schemas.openxmlformats.org/officeDocument/2006/relationships/tags" Target="../tags/tag66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665.xml"/><Relationship Id="rId15" Type="http://schemas.microsoft.com/office/2007/relationships/hdphoto" Target="../media/hdphoto1.wdp"/><Relationship Id="rId10" Type="http://schemas.openxmlformats.org/officeDocument/2006/relationships/tags" Target="../tags/tag670.xml"/><Relationship Id="rId4" Type="http://schemas.openxmlformats.org/officeDocument/2006/relationships/tags" Target="../tags/tag664.xml"/><Relationship Id="rId9" Type="http://schemas.openxmlformats.org/officeDocument/2006/relationships/tags" Target="../tags/tag669.xml"/><Relationship Id="rId1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tags" Target="../tags/tag683.xml"/><Relationship Id="rId18" Type="http://schemas.openxmlformats.org/officeDocument/2006/relationships/tags" Target="../tags/tag688.xml"/><Relationship Id="rId26" Type="http://schemas.openxmlformats.org/officeDocument/2006/relationships/slideLayout" Target="../slideLayouts/slideLayout2.xml"/><Relationship Id="rId21" Type="http://schemas.openxmlformats.org/officeDocument/2006/relationships/tags" Target="../tags/tag691.xml"/><Relationship Id="rId34" Type="http://schemas.openxmlformats.org/officeDocument/2006/relationships/image" Target="../media/image69.png"/><Relationship Id="rId7" Type="http://schemas.openxmlformats.org/officeDocument/2006/relationships/tags" Target="../tags/tag677.xml"/><Relationship Id="rId12" Type="http://schemas.openxmlformats.org/officeDocument/2006/relationships/tags" Target="../tags/tag682.xml"/><Relationship Id="rId17" Type="http://schemas.openxmlformats.org/officeDocument/2006/relationships/tags" Target="../tags/tag687.xml"/><Relationship Id="rId25" Type="http://schemas.openxmlformats.org/officeDocument/2006/relationships/tags" Target="../tags/tag695.xml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2" Type="http://schemas.openxmlformats.org/officeDocument/2006/relationships/tags" Target="../tags/tag672.xml"/><Relationship Id="rId16" Type="http://schemas.openxmlformats.org/officeDocument/2006/relationships/tags" Target="../tags/tag686.xml"/><Relationship Id="rId20" Type="http://schemas.openxmlformats.org/officeDocument/2006/relationships/tags" Target="../tags/tag690.xml"/><Relationship Id="rId29" Type="http://schemas.openxmlformats.org/officeDocument/2006/relationships/image" Target="../media/image64.png"/><Relationship Id="rId1" Type="http://schemas.openxmlformats.org/officeDocument/2006/relationships/tags" Target="../tags/tag671.xml"/><Relationship Id="rId6" Type="http://schemas.openxmlformats.org/officeDocument/2006/relationships/tags" Target="../tags/tag676.xml"/><Relationship Id="rId11" Type="http://schemas.openxmlformats.org/officeDocument/2006/relationships/tags" Target="../tags/tag681.xml"/><Relationship Id="rId24" Type="http://schemas.openxmlformats.org/officeDocument/2006/relationships/tags" Target="../tags/tag694.xml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5" Type="http://schemas.openxmlformats.org/officeDocument/2006/relationships/tags" Target="../tags/tag675.xml"/><Relationship Id="rId15" Type="http://schemas.openxmlformats.org/officeDocument/2006/relationships/tags" Target="../tags/tag685.xml"/><Relationship Id="rId23" Type="http://schemas.openxmlformats.org/officeDocument/2006/relationships/tags" Target="../tags/tag693.xml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10" Type="http://schemas.openxmlformats.org/officeDocument/2006/relationships/tags" Target="../tags/tag680.xml"/><Relationship Id="rId19" Type="http://schemas.openxmlformats.org/officeDocument/2006/relationships/tags" Target="../tags/tag689.xml"/><Relationship Id="rId31" Type="http://schemas.openxmlformats.org/officeDocument/2006/relationships/image" Target="../media/image66.png"/><Relationship Id="rId4" Type="http://schemas.openxmlformats.org/officeDocument/2006/relationships/tags" Target="../tags/tag674.xml"/><Relationship Id="rId9" Type="http://schemas.openxmlformats.org/officeDocument/2006/relationships/tags" Target="../tags/tag679.xml"/><Relationship Id="rId14" Type="http://schemas.openxmlformats.org/officeDocument/2006/relationships/tags" Target="../tags/tag684.xml"/><Relationship Id="rId22" Type="http://schemas.openxmlformats.org/officeDocument/2006/relationships/tags" Target="../tags/tag692.xml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8" Type="http://schemas.openxmlformats.org/officeDocument/2006/relationships/tags" Target="../tags/tag678.xml"/><Relationship Id="rId3" Type="http://schemas.openxmlformats.org/officeDocument/2006/relationships/tags" Target="../tags/tag67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703.xml"/><Relationship Id="rId13" Type="http://schemas.openxmlformats.org/officeDocument/2006/relationships/tags" Target="../tags/tag708.xml"/><Relationship Id="rId18" Type="http://schemas.openxmlformats.org/officeDocument/2006/relationships/tags" Target="../tags/tag713.xml"/><Relationship Id="rId26" Type="http://schemas.openxmlformats.org/officeDocument/2006/relationships/image" Target="../media/image77.png"/><Relationship Id="rId3" Type="http://schemas.openxmlformats.org/officeDocument/2006/relationships/tags" Target="../tags/tag698.xml"/><Relationship Id="rId21" Type="http://schemas.openxmlformats.org/officeDocument/2006/relationships/tags" Target="../tags/tag716.xml"/><Relationship Id="rId7" Type="http://schemas.openxmlformats.org/officeDocument/2006/relationships/tags" Target="../tags/tag702.xml"/><Relationship Id="rId12" Type="http://schemas.openxmlformats.org/officeDocument/2006/relationships/tags" Target="../tags/tag707.xml"/><Relationship Id="rId17" Type="http://schemas.openxmlformats.org/officeDocument/2006/relationships/tags" Target="../tags/tag712.xml"/><Relationship Id="rId25" Type="http://schemas.openxmlformats.org/officeDocument/2006/relationships/image" Target="../media/image76.png"/><Relationship Id="rId2" Type="http://schemas.openxmlformats.org/officeDocument/2006/relationships/tags" Target="../tags/tag697.xml"/><Relationship Id="rId16" Type="http://schemas.openxmlformats.org/officeDocument/2006/relationships/tags" Target="../tags/tag711.xml"/><Relationship Id="rId20" Type="http://schemas.openxmlformats.org/officeDocument/2006/relationships/tags" Target="../tags/tag715.xml"/><Relationship Id="rId29" Type="http://schemas.openxmlformats.org/officeDocument/2006/relationships/image" Target="../media/image80.png"/><Relationship Id="rId1" Type="http://schemas.openxmlformats.org/officeDocument/2006/relationships/tags" Target="../tags/tag696.xml"/><Relationship Id="rId6" Type="http://schemas.openxmlformats.org/officeDocument/2006/relationships/tags" Target="../tags/tag701.xml"/><Relationship Id="rId11" Type="http://schemas.openxmlformats.org/officeDocument/2006/relationships/tags" Target="../tags/tag706.xml"/><Relationship Id="rId24" Type="http://schemas.openxmlformats.org/officeDocument/2006/relationships/image" Target="../media/image75.png"/><Relationship Id="rId32" Type="http://schemas.openxmlformats.org/officeDocument/2006/relationships/image" Target="../media/image83.png"/><Relationship Id="rId5" Type="http://schemas.openxmlformats.org/officeDocument/2006/relationships/tags" Target="../tags/tag700.xml"/><Relationship Id="rId15" Type="http://schemas.openxmlformats.org/officeDocument/2006/relationships/tags" Target="../tags/tag710.xml"/><Relationship Id="rId23" Type="http://schemas.openxmlformats.org/officeDocument/2006/relationships/image" Target="../media/image74.png"/><Relationship Id="rId28" Type="http://schemas.openxmlformats.org/officeDocument/2006/relationships/image" Target="../media/image79.png"/><Relationship Id="rId10" Type="http://schemas.openxmlformats.org/officeDocument/2006/relationships/tags" Target="../tags/tag705.xml"/><Relationship Id="rId19" Type="http://schemas.openxmlformats.org/officeDocument/2006/relationships/tags" Target="../tags/tag714.xml"/><Relationship Id="rId31" Type="http://schemas.openxmlformats.org/officeDocument/2006/relationships/image" Target="../media/image82.png"/><Relationship Id="rId4" Type="http://schemas.openxmlformats.org/officeDocument/2006/relationships/tags" Target="../tags/tag699.xml"/><Relationship Id="rId9" Type="http://schemas.openxmlformats.org/officeDocument/2006/relationships/tags" Target="../tags/tag704.xml"/><Relationship Id="rId14" Type="http://schemas.openxmlformats.org/officeDocument/2006/relationships/tags" Target="../tags/tag709.xml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78.png"/><Relationship Id="rId30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38.xml"/><Relationship Id="rId18" Type="http://schemas.openxmlformats.org/officeDocument/2006/relationships/tags" Target="../tags/tag43.xml"/><Relationship Id="rId26" Type="http://schemas.openxmlformats.org/officeDocument/2006/relationships/tags" Target="../tags/tag51.xml"/><Relationship Id="rId39" Type="http://schemas.openxmlformats.org/officeDocument/2006/relationships/tags" Target="../tags/tag64.xml"/><Relationship Id="rId21" Type="http://schemas.openxmlformats.org/officeDocument/2006/relationships/tags" Target="../tags/tag46.xml"/><Relationship Id="rId34" Type="http://schemas.openxmlformats.org/officeDocument/2006/relationships/tags" Target="../tags/tag59.xml"/><Relationship Id="rId42" Type="http://schemas.openxmlformats.org/officeDocument/2006/relationships/tags" Target="../tags/tag67.xml"/><Relationship Id="rId47" Type="http://schemas.microsoft.com/office/2007/relationships/hdphoto" Target="../media/hdphoto1.wdp"/><Relationship Id="rId50" Type="http://schemas.microsoft.com/office/2007/relationships/hdphoto" Target="../media/hdphoto2.wdp"/><Relationship Id="rId55" Type="http://schemas.microsoft.com/office/2007/relationships/hdphoto" Target="../media/hdphoto3.wdp"/><Relationship Id="rId7" Type="http://schemas.openxmlformats.org/officeDocument/2006/relationships/tags" Target="../tags/tag32.xml"/><Relationship Id="rId2" Type="http://schemas.openxmlformats.org/officeDocument/2006/relationships/tags" Target="../tags/tag27.xml"/><Relationship Id="rId16" Type="http://schemas.openxmlformats.org/officeDocument/2006/relationships/tags" Target="../tags/tag41.xml"/><Relationship Id="rId29" Type="http://schemas.openxmlformats.org/officeDocument/2006/relationships/tags" Target="../tags/tag54.xml"/><Relationship Id="rId11" Type="http://schemas.openxmlformats.org/officeDocument/2006/relationships/tags" Target="../tags/tag36.xml"/><Relationship Id="rId24" Type="http://schemas.openxmlformats.org/officeDocument/2006/relationships/tags" Target="../tags/tag49.xml"/><Relationship Id="rId32" Type="http://schemas.openxmlformats.org/officeDocument/2006/relationships/tags" Target="../tags/tag57.xml"/><Relationship Id="rId37" Type="http://schemas.openxmlformats.org/officeDocument/2006/relationships/tags" Target="../tags/tag62.xml"/><Relationship Id="rId40" Type="http://schemas.openxmlformats.org/officeDocument/2006/relationships/tags" Target="../tags/tag65.xml"/><Relationship Id="rId45" Type="http://schemas.openxmlformats.org/officeDocument/2006/relationships/notesSlide" Target="../notesSlides/notesSlide3.xml"/><Relationship Id="rId53" Type="http://schemas.openxmlformats.org/officeDocument/2006/relationships/image" Target="../media/image8.jpeg"/><Relationship Id="rId58" Type="http://schemas.openxmlformats.org/officeDocument/2006/relationships/image" Target="../media/image12.png"/><Relationship Id="rId5" Type="http://schemas.openxmlformats.org/officeDocument/2006/relationships/tags" Target="../tags/tag30.xml"/><Relationship Id="rId19" Type="http://schemas.openxmlformats.org/officeDocument/2006/relationships/tags" Target="../tags/tag44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tags" Target="../tags/tag47.xml"/><Relationship Id="rId27" Type="http://schemas.openxmlformats.org/officeDocument/2006/relationships/tags" Target="../tags/tag52.xml"/><Relationship Id="rId30" Type="http://schemas.openxmlformats.org/officeDocument/2006/relationships/tags" Target="../tags/tag55.xml"/><Relationship Id="rId35" Type="http://schemas.openxmlformats.org/officeDocument/2006/relationships/tags" Target="../tags/tag60.xml"/><Relationship Id="rId43" Type="http://schemas.openxmlformats.org/officeDocument/2006/relationships/tags" Target="../tags/tag68.xml"/><Relationship Id="rId48" Type="http://schemas.openxmlformats.org/officeDocument/2006/relationships/image" Target="../media/image2.png"/><Relationship Id="rId56" Type="http://schemas.openxmlformats.org/officeDocument/2006/relationships/image" Target="../media/image10.png"/><Relationship Id="rId8" Type="http://schemas.openxmlformats.org/officeDocument/2006/relationships/tags" Target="../tags/tag33.xml"/><Relationship Id="rId51" Type="http://schemas.openxmlformats.org/officeDocument/2006/relationships/image" Target="../media/image6.png"/><Relationship Id="rId3" Type="http://schemas.openxmlformats.org/officeDocument/2006/relationships/tags" Target="../tags/tag28.xml"/><Relationship Id="rId12" Type="http://schemas.openxmlformats.org/officeDocument/2006/relationships/tags" Target="../tags/tag37.xml"/><Relationship Id="rId17" Type="http://schemas.openxmlformats.org/officeDocument/2006/relationships/tags" Target="../tags/tag42.xml"/><Relationship Id="rId25" Type="http://schemas.openxmlformats.org/officeDocument/2006/relationships/tags" Target="../tags/tag50.xml"/><Relationship Id="rId33" Type="http://schemas.openxmlformats.org/officeDocument/2006/relationships/tags" Target="../tags/tag58.xml"/><Relationship Id="rId38" Type="http://schemas.openxmlformats.org/officeDocument/2006/relationships/tags" Target="../tags/tag63.xml"/><Relationship Id="rId46" Type="http://schemas.openxmlformats.org/officeDocument/2006/relationships/image" Target="../media/image1.png"/><Relationship Id="rId20" Type="http://schemas.openxmlformats.org/officeDocument/2006/relationships/tags" Target="../tags/tag45.xml"/><Relationship Id="rId41" Type="http://schemas.openxmlformats.org/officeDocument/2006/relationships/tags" Target="../tags/tag66.xml"/><Relationship Id="rId54" Type="http://schemas.openxmlformats.org/officeDocument/2006/relationships/image" Target="../media/image9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5" Type="http://schemas.openxmlformats.org/officeDocument/2006/relationships/tags" Target="../tags/tag40.xml"/><Relationship Id="rId23" Type="http://schemas.openxmlformats.org/officeDocument/2006/relationships/tags" Target="../tags/tag48.xml"/><Relationship Id="rId28" Type="http://schemas.openxmlformats.org/officeDocument/2006/relationships/tags" Target="../tags/tag53.xml"/><Relationship Id="rId36" Type="http://schemas.openxmlformats.org/officeDocument/2006/relationships/tags" Target="../tags/tag61.xml"/><Relationship Id="rId49" Type="http://schemas.openxmlformats.org/officeDocument/2006/relationships/image" Target="../media/image5.png"/><Relationship Id="rId57" Type="http://schemas.openxmlformats.org/officeDocument/2006/relationships/image" Target="../media/image11.png"/><Relationship Id="rId10" Type="http://schemas.openxmlformats.org/officeDocument/2006/relationships/tags" Target="../tags/tag35.xml"/><Relationship Id="rId31" Type="http://schemas.openxmlformats.org/officeDocument/2006/relationships/tags" Target="../tags/tag56.xml"/><Relationship Id="rId44" Type="http://schemas.openxmlformats.org/officeDocument/2006/relationships/slideLayout" Target="../slideLayouts/slideLayout2.xml"/><Relationship Id="rId5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tags" Target="../tags/tag81.xml"/><Relationship Id="rId18" Type="http://schemas.openxmlformats.org/officeDocument/2006/relationships/tags" Target="../tags/tag86.xml"/><Relationship Id="rId26" Type="http://schemas.microsoft.com/office/2007/relationships/hdphoto" Target="../media/hdphoto1.wdp"/><Relationship Id="rId3" Type="http://schemas.openxmlformats.org/officeDocument/2006/relationships/tags" Target="../tags/tag71.xml"/><Relationship Id="rId21" Type="http://schemas.openxmlformats.org/officeDocument/2006/relationships/tags" Target="../tags/tag89.xml"/><Relationship Id="rId7" Type="http://schemas.openxmlformats.org/officeDocument/2006/relationships/tags" Target="../tags/tag75.xml"/><Relationship Id="rId12" Type="http://schemas.openxmlformats.org/officeDocument/2006/relationships/tags" Target="../tags/tag80.xml"/><Relationship Id="rId17" Type="http://schemas.openxmlformats.org/officeDocument/2006/relationships/tags" Target="../tags/tag85.xml"/><Relationship Id="rId25" Type="http://schemas.openxmlformats.org/officeDocument/2006/relationships/image" Target="../media/image1.png"/><Relationship Id="rId2" Type="http://schemas.openxmlformats.org/officeDocument/2006/relationships/tags" Target="../tags/tag70.xml"/><Relationship Id="rId16" Type="http://schemas.openxmlformats.org/officeDocument/2006/relationships/tags" Target="../tags/tag84.xml"/><Relationship Id="rId20" Type="http://schemas.openxmlformats.org/officeDocument/2006/relationships/tags" Target="../tags/tag88.xml"/><Relationship Id="rId29" Type="http://schemas.openxmlformats.org/officeDocument/2006/relationships/image" Target="../media/image2.png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tags" Target="../tags/tag79.xml"/><Relationship Id="rId24" Type="http://schemas.openxmlformats.org/officeDocument/2006/relationships/notesSlide" Target="../notesSlides/notesSlide4.xml"/><Relationship Id="rId5" Type="http://schemas.openxmlformats.org/officeDocument/2006/relationships/tags" Target="../tags/tag73.xml"/><Relationship Id="rId15" Type="http://schemas.openxmlformats.org/officeDocument/2006/relationships/tags" Target="../tags/tag83.xml"/><Relationship Id="rId23" Type="http://schemas.openxmlformats.org/officeDocument/2006/relationships/slideLayout" Target="../slideLayouts/slideLayout2.xml"/><Relationship Id="rId28" Type="http://schemas.openxmlformats.org/officeDocument/2006/relationships/image" Target="../media/image14.tif"/><Relationship Id="rId10" Type="http://schemas.openxmlformats.org/officeDocument/2006/relationships/tags" Target="../tags/tag78.xml"/><Relationship Id="rId19" Type="http://schemas.openxmlformats.org/officeDocument/2006/relationships/tags" Target="../tags/tag87.xml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tags" Target="../tags/tag82.xml"/><Relationship Id="rId22" Type="http://schemas.openxmlformats.org/officeDocument/2006/relationships/tags" Target="../tags/tag90.xml"/><Relationship Id="rId27" Type="http://schemas.openxmlformats.org/officeDocument/2006/relationships/image" Target="../media/image13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13" Type="http://schemas.openxmlformats.org/officeDocument/2006/relationships/tags" Target="../tags/tag103.xml"/><Relationship Id="rId18" Type="http://schemas.openxmlformats.org/officeDocument/2006/relationships/tags" Target="../tags/tag108.xml"/><Relationship Id="rId26" Type="http://schemas.openxmlformats.org/officeDocument/2006/relationships/notesSlide" Target="../notesSlides/notesSlide5.xml"/><Relationship Id="rId3" Type="http://schemas.openxmlformats.org/officeDocument/2006/relationships/tags" Target="../tags/tag93.xml"/><Relationship Id="rId21" Type="http://schemas.openxmlformats.org/officeDocument/2006/relationships/tags" Target="../tags/tag111.xml"/><Relationship Id="rId7" Type="http://schemas.openxmlformats.org/officeDocument/2006/relationships/tags" Target="../tags/tag97.xml"/><Relationship Id="rId12" Type="http://schemas.openxmlformats.org/officeDocument/2006/relationships/tags" Target="../tags/tag102.xml"/><Relationship Id="rId17" Type="http://schemas.openxmlformats.org/officeDocument/2006/relationships/tags" Target="../tags/tag107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6" Type="http://schemas.openxmlformats.org/officeDocument/2006/relationships/tags" Target="../tags/tag106.xml"/><Relationship Id="rId20" Type="http://schemas.openxmlformats.org/officeDocument/2006/relationships/tags" Target="../tags/tag110.xml"/><Relationship Id="rId29" Type="http://schemas.openxmlformats.org/officeDocument/2006/relationships/image" Target="../media/image13.tif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tags" Target="../tags/tag101.xml"/><Relationship Id="rId24" Type="http://schemas.openxmlformats.org/officeDocument/2006/relationships/tags" Target="../tags/tag114.xml"/><Relationship Id="rId5" Type="http://schemas.openxmlformats.org/officeDocument/2006/relationships/tags" Target="../tags/tag95.xml"/><Relationship Id="rId15" Type="http://schemas.openxmlformats.org/officeDocument/2006/relationships/tags" Target="../tags/tag105.xml"/><Relationship Id="rId23" Type="http://schemas.openxmlformats.org/officeDocument/2006/relationships/tags" Target="../tags/tag113.xml"/><Relationship Id="rId28" Type="http://schemas.microsoft.com/office/2007/relationships/hdphoto" Target="../media/hdphoto1.wdp"/><Relationship Id="rId10" Type="http://schemas.openxmlformats.org/officeDocument/2006/relationships/tags" Target="../tags/tag100.xml"/><Relationship Id="rId19" Type="http://schemas.openxmlformats.org/officeDocument/2006/relationships/tags" Target="../tags/tag109.xml"/><Relationship Id="rId31" Type="http://schemas.openxmlformats.org/officeDocument/2006/relationships/image" Target="../media/image2.png"/><Relationship Id="rId4" Type="http://schemas.openxmlformats.org/officeDocument/2006/relationships/tags" Target="../tags/tag94.xml"/><Relationship Id="rId9" Type="http://schemas.openxmlformats.org/officeDocument/2006/relationships/tags" Target="../tags/tag99.xml"/><Relationship Id="rId14" Type="http://schemas.openxmlformats.org/officeDocument/2006/relationships/tags" Target="../tags/tag104.xml"/><Relationship Id="rId22" Type="http://schemas.openxmlformats.org/officeDocument/2006/relationships/tags" Target="../tags/tag112.xml"/><Relationship Id="rId27" Type="http://schemas.openxmlformats.org/officeDocument/2006/relationships/image" Target="../media/image1.png"/><Relationship Id="rId30" Type="http://schemas.openxmlformats.org/officeDocument/2006/relationships/image" Target="../media/image14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tags" Target="../tags/tag127.xml"/><Relationship Id="rId18" Type="http://schemas.openxmlformats.org/officeDocument/2006/relationships/tags" Target="../tags/tag132.xml"/><Relationship Id="rId26" Type="http://schemas.openxmlformats.org/officeDocument/2006/relationships/slideLayout" Target="../slideLayouts/slideLayout2.xml"/><Relationship Id="rId3" Type="http://schemas.openxmlformats.org/officeDocument/2006/relationships/tags" Target="../tags/tag117.xml"/><Relationship Id="rId21" Type="http://schemas.openxmlformats.org/officeDocument/2006/relationships/tags" Target="../tags/tag135.xml"/><Relationship Id="rId7" Type="http://schemas.openxmlformats.org/officeDocument/2006/relationships/tags" Target="../tags/tag121.xml"/><Relationship Id="rId12" Type="http://schemas.openxmlformats.org/officeDocument/2006/relationships/tags" Target="../tags/tag126.xml"/><Relationship Id="rId17" Type="http://schemas.openxmlformats.org/officeDocument/2006/relationships/tags" Target="../tags/tag131.xml"/><Relationship Id="rId25" Type="http://schemas.openxmlformats.org/officeDocument/2006/relationships/tags" Target="../tags/tag139.xml"/><Relationship Id="rId2" Type="http://schemas.openxmlformats.org/officeDocument/2006/relationships/tags" Target="../tags/tag116.xml"/><Relationship Id="rId16" Type="http://schemas.openxmlformats.org/officeDocument/2006/relationships/tags" Target="../tags/tag130.xml"/><Relationship Id="rId20" Type="http://schemas.openxmlformats.org/officeDocument/2006/relationships/tags" Target="../tags/tag134.xml"/><Relationship Id="rId29" Type="http://schemas.microsoft.com/office/2007/relationships/hdphoto" Target="../media/hdphoto1.wdp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tags" Target="../tags/tag125.xml"/><Relationship Id="rId24" Type="http://schemas.openxmlformats.org/officeDocument/2006/relationships/tags" Target="../tags/tag138.xml"/><Relationship Id="rId32" Type="http://schemas.openxmlformats.org/officeDocument/2006/relationships/image" Target="../media/image2.png"/><Relationship Id="rId5" Type="http://schemas.openxmlformats.org/officeDocument/2006/relationships/tags" Target="../tags/tag119.xml"/><Relationship Id="rId15" Type="http://schemas.openxmlformats.org/officeDocument/2006/relationships/tags" Target="../tags/tag129.xml"/><Relationship Id="rId23" Type="http://schemas.openxmlformats.org/officeDocument/2006/relationships/tags" Target="../tags/tag137.xml"/><Relationship Id="rId28" Type="http://schemas.openxmlformats.org/officeDocument/2006/relationships/image" Target="../media/image1.png"/><Relationship Id="rId10" Type="http://schemas.openxmlformats.org/officeDocument/2006/relationships/tags" Target="../tags/tag124.xml"/><Relationship Id="rId19" Type="http://schemas.openxmlformats.org/officeDocument/2006/relationships/tags" Target="../tags/tag133.xml"/><Relationship Id="rId31" Type="http://schemas.openxmlformats.org/officeDocument/2006/relationships/image" Target="../media/image14.tif"/><Relationship Id="rId4" Type="http://schemas.openxmlformats.org/officeDocument/2006/relationships/tags" Target="../tags/tag118.xml"/><Relationship Id="rId9" Type="http://schemas.openxmlformats.org/officeDocument/2006/relationships/tags" Target="../tags/tag123.xml"/><Relationship Id="rId14" Type="http://schemas.openxmlformats.org/officeDocument/2006/relationships/tags" Target="../tags/tag128.xml"/><Relationship Id="rId22" Type="http://schemas.openxmlformats.org/officeDocument/2006/relationships/tags" Target="../tags/tag136.xml"/><Relationship Id="rId27" Type="http://schemas.openxmlformats.org/officeDocument/2006/relationships/notesSlide" Target="../notesSlides/notesSlide6.xml"/><Relationship Id="rId30" Type="http://schemas.openxmlformats.org/officeDocument/2006/relationships/image" Target="../media/image13.tif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52.xml"/><Relationship Id="rId18" Type="http://schemas.openxmlformats.org/officeDocument/2006/relationships/tags" Target="../tags/tag157.xml"/><Relationship Id="rId26" Type="http://schemas.openxmlformats.org/officeDocument/2006/relationships/tags" Target="../tags/tag165.xml"/><Relationship Id="rId3" Type="http://schemas.openxmlformats.org/officeDocument/2006/relationships/tags" Target="../tags/tag142.xml"/><Relationship Id="rId21" Type="http://schemas.openxmlformats.org/officeDocument/2006/relationships/tags" Target="../tags/tag160.xml"/><Relationship Id="rId7" Type="http://schemas.openxmlformats.org/officeDocument/2006/relationships/tags" Target="../tags/tag146.xml"/><Relationship Id="rId12" Type="http://schemas.openxmlformats.org/officeDocument/2006/relationships/tags" Target="../tags/tag151.xml"/><Relationship Id="rId17" Type="http://schemas.openxmlformats.org/officeDocument/2006/relationships/tags" Target="../tags/tag156.xml"/><Relationship Id="rId25" Type="http://schemas.openxmlformats.org/officeDocument/2006/relationships/tags" Target="../tags/tag164.xml"/><Relationship Id="rId33" Type="http://schemas.openxmlformats.org/officeDocument/2006/relationships/image" Target="../media/image2.png"/><Relationship Id="rId2" Type="http://schemas.openxmlformats.org/officeDocument/2006/relationships/tags" Target="../tags/tag141.xml"/><Relationship Id="rId16" Type="http://schemas.openxmlformats.org/officeDocument/2006/relationships/tags" Target="../tags/tag155.xml"/><Relationship Id="rId20" Type="http://schemas.openxmlformats.org/officeDocument/2006/relationships/tags" Target="../tags/tag159.xml"/><Relationship Id="rId29" Type="http://schemas.openxmlformats.org/officeDocument/2006/relationships/image" Target="../media/image1.png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tags" Target="../tags/tag150.xml"/><Relationship Id="rId24" Type="http://schemas.openxmlformats.org/officeDocument/2006/relationships/tags" Target="../tags/tag163.xml"/><Relationship Id="rId32" Type="http://schemas.openxmlformats.org/officeDocument/2006/relationships/image" Target="../media/image14.tif"/><Relationship Id="rId5" Type="http://schemas.openxmlformats.org/officeDocument/2006/relationships/tags" Target="../tags/tag144.xml"/><Relationship Id="rId15" Type="http://schemas.openxmlformats.org/officeDocument/2006/relationships/tags" Target="../tags/tag154.xml"/><Relationship Id="rId23" Type="http://schemas.openxmlformats.org/officeDocument/2006/relationships/tags" Target="../tags/tag162.xml"/><Relationship Id="rId28" Type="http://schemas.openxmlformats.org/officeDocument/2006/relationships/notesSlide" Target="../notesSlides/notesSlide7.xml"/><Relationship Id="rId10" Type="http://schemas.openxmlformats.org/officeDocument/2006/relationships/tags" Target="../tags/tag149.xml"/><Relationship Id="rId19" Type="http://schemas.openxmlformats.org/officeDocument/2006/relationships/tags" Target="../tags/tag158.xml"/><Relationship Id="rId31" Type="http://schemas.openxmlformats.org/officeDocument/2006/relationships/image" Target="../media/image13.tif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tags" Target="../tags/tag153.xml"/><Relationship Id="rId22" Type="http://schemas.openxmlformats.org/officeDocument/2006/relationships/tags" Target="../tags/tag161.xml"/><Relationship Id="rId27" Type="http://schemas.openxmlformats.org/officeDocument/2006/relationships/slideLayout" Target="../slideLayouts/slideLayout2.xml"/><Relationship Id="rId30" Type="http://schemas.microsoft.com/office/2007/relationships/hdphoto" Target="../media/hdphoto1.wdp"/><Relationship Id="rId8" Type="http://schemas.openxmlformats.org/officeDocument/2006/relationships/tags" Target="../tags/tag14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tags" Target="../tags/tag178.xml"/><Relationship Id="rId18" Type="http://schemas.microsoft.com/office/2007/relationships/hdphoto" Target="../media/hdphoto1.wdp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tags" Target="../tags/tag177.xml"/><Relationship Id="rId17" Type="http://schemas.openxmlformats.org/officeDocument/2006/relationships/image" Target="../media/image1.png"/><Relationship Id="rId2" Type="http://schemas.openxmlformats.org/officeDocument/2006/relationships/tags" Target="../tags/tag167.xml"/><Relationship Id="rId16" Type="http://schemas.openxmlformats.org/officeDocument/2006/relationships/image" Target="../media/image15.png"/><Relationship Id="rId20" Type="http://schemas.openxmlformats.org/officeDocument/2006/relationships/image" Target="../media/image2.png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tags" Target="../tags/tag176.xml"/><Relationship Id="rId5" Type="http://schemas.openxmlformats.org/officeDocument/2006/relationships/tags" Target="../tags/tag170.xml"/><Relationship Id="rId15" Type="http://schemas.openxmlformats.org/officeDocument/2006/relationships/notesSlide" Target="../notesSlides/notesSlide8.xml"/><Relationship Id="rId10" Type="http://schemas.openxmlformats.org/officeDocument/2006/relationships/tags" Target="../tags/tag175.xml"/><Relationship Id="rId19" Type="http://schemas.openxmlformats.org/officeDocument/2006/relationships/image" Target="../media/image14.tif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4.tif"/><Relationship Id="rId3" Type="http://schemas.openxmlformats.org/officeDocument/2006/relationships/tags" Target="../tags/tag181.xml"/><Relationship Id="rId7" Type="http://schemas.openxmlformats.org/officeDocument/2006/relationships/tags" Target="../tags/tag185.xml"/><Relationship Id="rId12" Type="http://schemas.openxmlformats.org/officeDocument/2006/relationships/tags" Target="../tags/tag190.xml"/><Relationship Id="rId17" Type="http://schemas.microsoft.com/office/2007/relationships/hdphoto" Target="../media/hdphoto1.wdp"/><Relationship Id="rId2" Type="http://schemas.openxmlformats.org/officeDocument/2006/relationships/tags" Target="../tags/tag180.xml"/><Relationship Id="rId16" Type="http://schemas.openxmlformats.org/officeDocument/2006/relationships/image" Target="../media/image1.png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tags" Target="../tags/tag189.xml"/><Relationship Id="rId5" Type="http://schemas.openxmlformats.org/officeDocument/2006/relationships/tags" Target="../tags/tag183.xml"/><Relationship Id="rId15" Type="http://schemas.openxmlformats.org/officeDocument/2006/relationships/image" Target="../media/image16.png"/><Relationship Id="rId10" Type="http://schemas.openxmlformats.org/officeDocument/2006/relationships/tags" Target="../tags/tag188.xml"/><Relationship Id="rId19" Type="http://schemas.openxmlformats.org/officeDocument/2006/relationships/image" Target="../media/image17.png"/><Relationship Id="rId4" Type="http://schemas.openxmlformats.org/officeDocument/2006/relationships/tags" Target="../tags/tag182.xml"/><Relationship Id="rId9" Type="http://schemas.openxmlformats.org/officeDocument/2006/relationships/tags" Target="../tags/tag187.xml"/><Relationship Id="rId1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7F11BAF6-E27D-A9EE-F272-8543122ED4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35546" y="5523046"/>
            <a:ext cx="2901600" cy="10534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9770329-8CBD-4E4B-AE86-4413226125B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0866" y="5566705"/>
            <a:ext cx="107463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📅 03/07/2024</a:t>
            </a:r>
            <a:endParaRPr lang="fr-BE" sz="2000" dirty="0">
              <a:solidFill>
                <a:schemeClr val="bg1"/>
              </a:solidFill>
              <a:latin typeface="Source Sans Pro" panose="020B0503030403020204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algn="ctr">
              <a:spcAft>
                <a:spcPts val="0"/>
              </a:spcAft>
            </a:pPr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✉ laura.muller@uliege.be</a:t>
            </a:r>
          </a:p>
          <a:p>
            <a:pPr algn="ctr">
              <a:spcAft>
                <a:spcPts val="0"/>
              </a:spcAft>
            </a:pPr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🌐 www.biomat.uliege.be 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FC787F5-F3C6-4FDC-888B-295085C3886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534380" y="566053"/>
            <a:ext cx="11123240" cy="4199801"/>
            <a:chOff x="455179" y="315680"/>
            <a:chExt cx="11123240" cy="419980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FF2157F-FCDD-4CF4-92E3-2BE58F1A2BEB}"/>
                </a:ext>
              </a:extLst>
            </p:cNvPr>
            <p:cNvSpPr/>
            <p:nvPr/>
          </p:nvSpPr>
          <p:spPr>
            <a:xfrm>
              <a:off x="562076" y="563897"/>
              <a:ext cx="1101634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kern="14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egoe UI" panose="020B0502040204020203" pitchFamily="34" charset="0"/>
                </a:rPr>
                <a:t>Changes in Mineral Content and Mechanical Properties of Calcified Cartilage in the Knee during Aging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3DE153D-5786-4DE1-BF64-93007C9D9E6D}"/>
                </a:ext>
              </a:extLst>
            </p:cNvPr>
            <p:cNvSpPr/>
            <p:nvPr/>
          </p:nvSpPr>
          <p:spPr>
            <a:xfrm>
              <a:off x="1034634" y="2625524"/>
              <a:ext cx="963497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BE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Laura Müller </a:t>
              </a:r>
              <a:r>
                <a:rPr lang="fr-BE" sz="2400" baseline="300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1</a:t>
              </a:r>
              <a:r>
                <a:rPr 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, Stéphane Blouin</a:t>
              </a:r>
              <a:r>
                <a:rPr lang="fr-BE" sz="2400" baseline="300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2</a:t>
              </a:r>
              <a:r>
                <a:rPr 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, Pierre </a:t>
              </a:r>
              <a:r>
                <a:rPr lang="en-US" sz="2400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Drion</a:t>
              </a:r>
              <a:r>
                <a:rPr 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 </a:t>
              </a:r>
              <a:r>
                <a:rPr lang="fr-BE" sz="2400" baseline="300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1</a:t>
              </a:r>
              <a:r>
                <a:rPr 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, Markus A. Hartmann</a:t>
              </a:r>
              <a:r>
                <a:rPr lang="fr-BE" sz="2400" baseline="300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2</a:t>
              </a:r>
              <a:r>
                <a:rPr lang="de-DE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, Davide </a:t>
              </a:r>
              <a:r>
                <a:rPr lang="de-DE" sz="2400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Ruffoni</a:t>
              </a:r>
              <a:r>
                <a:rPr lang="de-DE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 </a:t>
              </a:r>
              <a:r>
                <a:rPr lang="fr-BE" sz="2400" baseline="300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1</a:t>
              </a:r>
              <a:endPara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  <a:cs typeface="Segoe UI" panose="020B05020402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A5C7C43-DF3F-4C86-A3E1-B5EC41E01A11}"/>
                </a:ext>
              </a:extLst>
            </p:cNvPr>
            <p:cNvSpPr/>
            <p:nvPr/>
          </p:nvSpPr>
          <p:spPr>
            <a:xfrm>
              <a:off x="995179" y="3807595"/>
              <a:ext cx="1003935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BE" sz="2000" baseline="300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1</a:t>
              </a:r>
              <a:r>
                <a:rPr lang="fr-BE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 University of Liege, Liege, Belgium ; </a:t>
              </a:r>
              <a:br>
                <a:rPr lang="fr-BE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</a:br>
              <a:r>
                <a:rPr lang="en-US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² Ludwig Boltzmann Institute of Osteology, Vienna, Austria </a:t>
              </a:r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D72CA360-1686-4EDA-A791-FD777B91B8F6}"/>
                </a:ext>
              </a:extLst>
            </p:cNvPr>
            <p:cNvGrpSpPr/>
            <p:nvPr/>
          </p:nvGrpSpPr>
          <p:grpSpPr>
            <a:xfrm>
              <a:off x="455179" y="315680"/>
              <a:ext cx="1080000" cy="1080000"/>
              <a:chOff x="524405" y="376378"/>
              <a:chExt cx="1261263" cy="1261263"/>
            </a:xfrm>
          </p:grpSpPr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EBEF629D-D5D1-4BE5-9430-B2C6AE03F302}"/>
                  </a:ext>
                </a:extLst>
              </p:cNvPr>
              <p:cNvCxnSpPr/>
              <p:nvPr/>
            </p:nvCxnSpPr>
            <p:spPr>
              <a:xfrm>
                <a:off x="524405" y="393631"/>
                <a:ext cx="1261263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2D04CCA3-C8E2-4F7B-A93C-49B98A968DA8}"/>
                  </a:ext>
                </a:extLst>
              </p:cNvPr>
              <p:cNvCxnSpPr/>
              <p:nvPr/>
            </p:nvCxnSpPr>
            <p:spPr>
              <a:xfrm rot="16200000">
                <a:off x="-88974" y="1007010"/>
                <a:ext cx="1261263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090458C3-9437-4EAA-9918-02B63DB31737}"/>
                </a:ext>
              </a:extLst>
            </p:cNvPr>
            <p:cNvGrpSpPr/>
            <p:nvPr/>
          </p:nvGrpSpPr>
          <p:grpSpPr>
            <a:xfrm rot="10800000">
              <a:off x="10393096" y="2424725"/>
              <a:ext cx="1080000" cy="1080000"/>
              <a:chOff x="524407" y="968693"/>
              <a:chExt cx="1261263" cy="1261263"/>
            </a:xfrm>
          </p:grpSpPr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AD3089E6-C255-463F-942B-CE9F7242F2A5}"/>
                  </a:ext>
                </a:extLst>
              </p:cNvPr>
              <p:cNvCxnSpPr/>
              <p:nvPr/>
            </p:nvCxnSpPr>
            <p:spPr>
              <a:xfrm>
                <a:off x="524407" y="985974"/>
                <a:ext cx="1261263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8F2FD421-9F7A-4FAF-8E12-6BD05A14CA91}"/>
                  </a:ext>
                </a:extLst>
              </p:cNvPr>
              <p:cNvCxnSpPr/>
              <p:nvPr/>
            </p:nvCxnSpPr>
            <p:spPr>
              <a:xfrm rot="16200000">
                <a:off x="-88973" y="1599325"/>
                <a:ext cx="1261263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406A3225-18DB-4175-84E7-4E66EC1A008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8954855" y="5443820"/>
            <a:ext cx="2812882" cy="125734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F855561-65F7-419A-A6C3-DCFB1E895BD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56363" y="4941752"/>
            <a:ext cx="847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Musculoskeletal biomechanics VII: Soft tissues and interfaces</a:t>
            </a:r>
          </a:p>
        </p:txBody>
      </p:sp>
    </p:spTree>
    <p:extLst>
      <p:ext uri="{BB962C8B-B14F-4D97-AF65-F5344CB8AC3E}">
        <p14:creationId xmlns:p14="http://schemas.microsoft.com/office/powerpoint/2010/main" val="3709463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 122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7B9A4A88-6813-F4D3-BE2E-E6BEDAE196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0" t="14787" r="22781" b="10995"/>
          <a:stretch/>
        </p:blipFill>
        <p:spPr>
          <a:xfrm>
            <a:off x="9764480" y="1812900"/>
            <a:ext cx="1467293" cy="1555009"/>
          </a:xfrm>
          <a:prstGeom prst="rect">
            <a:avLst/>
          </a:prstGeom>
        </p:spPr>
      </p:pic>
      <p:pic>
        <p:nvPicPr>
          <p:cNvPr id="122" name="Image 121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33C592AD-E2DC-E4B5-E69C-A4A2908493E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6" t="13525" r="23048" b="11191"/>
          <a:stretch/>
        </p:blipFill>
        <p:spPr>
          <a:xfrm>
            <a:off x="7971092" y="1786444"/>
            <a:ext cx="1449264" cy="1577352"/>
          </a:xfrm>
          <a:prstGeom prst="rect">
            <a:avLst/>
          </a:prstGeom>
        </p:spPr>
      </p:pic>
      <p:pic>
        <p:nvPicPr>
          <p:cNvPr id="76" name="Image 75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DEA57C90-C5A2-B8D6-B2CC-1383F529C3E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5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5" t="18872" r="23547"/>
          <a:stretch/>
        </p:blipFill>
        <p:spPr>
          <a:xfrm>
            <a:off x="7971091" y="4222010"/>
            <a:ext cx="1452248" cy="1628691"/>
          </a:xfrm>
          <a:prstGeom prst="rect">
            <a:avLst/>
          </a:prstGeom>
        </p:spPr>
      </p:pic>
      <p:grpSp>
        <p:nvGrpSpPr>
          <p:cNvPr id="77" name="Groupe 76">
            <a:extLst>
              <a:ext uri="{FF2B5EF4-FFF2-40B4-BE49-F238E27FC236}">
                <a16:creationId xmlns:a16="http://schemas.microsoft.com/office/drawing/2014/main" id="{6CF55890-C89E-FEC5-7E1C-E615F0336BE2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488186" y="1324846"/>
            <a:ext cx="6414003" cy="4762873"/>
            <a:chOff x="363754" y="1600353"/>
            <a:chExt cx="5649918" cy="4093168"/>
          </a:xfrm>
        </p:grpSpPr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34C31317-7931-E297-EF29-A6F45123ECD5}"/>
                </a:ext>
              </a:extLst>
            </p:cNvPr>
            <p:cNvGrpSpPr/>
            <p:nvPr/>
          </p:nvGrpSpPr>
          <p:grpSpPr>
            <a:xfrm>
              <a:off x="1085326" y="1600353"/>
              <a:ext cx="4928346" cy="4093168"/>
              <a:chOff x="1085326" y="1600353"/>
              <a:chExt cx="4928346" cy="4093168"/>
            </a:xfrm>
          </p:grpSpPr>
          <p:pic>
            <p:nvPicPr>
              <p:cNvPr id="86" name="Image 85" descr="Une image contenant diagramme, Tracé, ligne, texte&#10;&#10;Description générée automatiquement">
                <a:extLst>
                  <a:ext uri="{FF2B5EF4-FFF2-40B4-BE49-F238E27FC236}">
                    <a16:creationId xmlns:a16="http://schemas.microsoft.com/office/drawing/2014/main" id="{7257D8EF-4B25-D16C-D70D-A3C622A5E6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40" b="17612"/>
              <a:stretch/>
            </p:blipFill>
            <p:spPr>
              <a:xfrm>
                <a:off x="1119918" y="1600353"/>
                <a:ext cx="4893754" cy="3623157"/>
              </a:xfrm>
              <a:prstGeom prst="rect">
                <a:avLst/>
              </a:prstGeom>
            </p:spPr>
          </p:pic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FC4AE1FD-4684-0CB3-8608-6507EDEDD855}"/>
                  </a:ext>
                </a:extLst>
              </p:cNvPr>
              <p:cNvSpPr txBox="1"/>
              <p:nvPr/>
            </p:nvSpPr>
            <p:spPr>
              <a:xfrm>
                <a:off x="2099140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</a:t>
                </a:r>
              </a:p>
            </p:txBody>
          </p:sp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E957FED6-2157-7165-6405-ABF529703AD2}"/>
                  </a:ext>
                </a:extLst>
              </p:cNvPr>
              <p:cNvSpPr txBox="1"/>
              <p:nvPr/>
            </p:nvSpPr>
            <p:spPr>
              <a:xfrm>
                <a:off x="1085326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15</a:t>
                </a:r>
              </a:p>
            </p:txBody>
          </p:sp>
          <p:sp>
            <p:nvSpPr>
              <p:cNvPr id="89" name="ZoneTexte 88">
                <a:extLst>
                  <a:ext uri="{FF2B5EF4-FFF2-40B4-BE49-F238E27FC236}">
                    <a16:creationId xmlns:a16="http://schemas.microsoft.com/office/drawing/2014/main" id="{F7820A30-03B2-C9C3-26BD-339E547BB69A}"/>
                  </a:ext>
                </a:extLst>
              </p:cNvPr>
              <p:cNvSpPr txBox="1"/>
              <p:nvPr/>
            </p:nvSpPr>
            <p:spPr>
              <a:xfrm>
                <a:off x="3112954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25</a:t>
                </a:r>
              </a:p>
            </p:txBody>
          </p:sp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FB70DD32-2006-A24A-104E-B28D5E98717B}"/>
                  </a:ext>
                </a:extLst>
              </p:cNvPr>
              <p:cNvSpPr txBox="1"/>
              <p:nvPr/>
            </p:nvSpPr>
            <p:spPr>
              <a:xfrm>
                <a:off x="4126768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30</a:t>
                </a:r>
              </a:p>
            </p:txBody>
          </p:sp>
          <p:sp>
            <p:nvSpPr>
              <p:cNvPr id="91" name="ZoneTexte 90">
                <a:extLst>
                  <a:ext uri="{FF2B5EF4-FFF2-40B4-BE49-F238E27FC236}">
                    <a16:creationId xmlns:a16="http://schemas.microsoft.com/office/drawing/2014/main" id="{67A70416-7582-E979-9D8A-D32CB83B7F7F}"/>
                  </a:ext>
                </a:extLst>
              </p:cNvPr>
              <p:cNvSpPr txBox="1"/>
              <p:nvPr/>
            </p:nvSpPr>
            <p:spPr>
              <a:xfrm>
                <a:off x="5140584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35</a:t>
                </a:r>
              </a:p>
            </p:txBody>
          </p:sp>
          <p:sp>
            <p:nvSpPr>
              <p:cNvPr id="92" name="ZoneTexte 91">
                <a:extLst>
                  <a:ext uri="{FF2B5EF4-FFF2-40B4-BE49-F238E27FC236}">
                    <a16:creationId xmlns:a16="http://schemas.microsoft.com/office/drawing/2014/main" id="{D3A4DA97-85C6-D32C-8B2D-FDF17F5A1FE8}"/>
                  </a:ext>
                </a:extLst>
              </p:cNvPr>
              <p:cNvSpPr txBox="1"/>
              <p:nvPr/>
            </p:nvSpPr>
            <p:spPr>
              <a:xfrm>
                <a:off x="2311183" y="5376121"/>
                <a:ext cx="2004423" cy="3174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Ca [wt%] </a:t>
                </a:r>
              </a:p>
            </p:txBody>
          </p:sp>
        </p:grp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C0ED5C8A-1DC9-7C8A-19A1-99471C4912E3}"/>
                </a:ext>
              </a:extLst>
            </p:cNvPr>
            <p:cNvSpPr txBox="1"/>
            <p:nvPr/>
          </p:nvSpPr>
          <p:spPr>
            <a:xfrm>
              <a:off x="673899" y="4935844"/>
              <a:ext cx="531771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04B08BA1-A9C2-93A6-8DBE-2792957B62BA}"/>
                </a:ext>
              </a:extLst>
            </p:cNvPr>
            <p:cNvSpPr txBox="1"/>
            <p:nvPr/>
          </p:nvSpPr>
          <p:spPr>
            <a:xfrm>
              <a:off x="673899" y="3779433"/>
              <a:ext cx="531771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0.1</a:t>
              </a: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C58A1D16-B879-9663-2442-90D57A46F7B7}"/>
                </a:ext>
              </a:extLst>
            </p:cNvPr>
            <p:cNvSpPr txBox="1"/>
            <p:nvPr/>
          </p:nvSpPr>
          <p:spPr>
            <a:xfrm>
              <a:off x="673899" y="2623021"/>
              <a:ext cx="531771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0.2</a:t>
              </a:r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7681A1D7-7502-CF82-7A6E-3F9A01F7F3CA}"/>
                </a:ext>
              </a:extLst>
            </p:cNvPr>
            <p:cNvSpPr txBox="1"/>
            <p:nvPr/>
          </p:nvSpPr>
          <p:spPr>
            <a:xfrm rot="16200000">
              <a:off x="-892239" y="3385499"/>
              <a:ext cx="2972558" cy="3253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Frequency [%] </a:t>
              </a:r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8A5B9C78-DD5F-6F7B-70A0-755F501F8D9A}"/>
                </a:ext>
              </a:extLst>
            </p:cNvPr>
            <p:cNvSpPr txBox="1"/>
            <p:nvPr/>
          </p:nvSpPr>
          <p:spPr>
            <a:xfrm>
              <a:off x="363754" y="2044815"/>
              <a:ext cx="841916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0.25</a:t>
              </a:r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95CAA3FC-3EDC-DFD6-D789-AC34ED0FB22A}"/>
                </a:ext>
              </a:extLst>
            </p:cNvPr>
            <p:cNvSpPr txBox="1"/>
            <p:nvPr/>
          </p:nvSpPr>
          <p:spPr>
            <a:xfrm>
              <a:off x="363754" y="3201227"/>
              <a:ext cx="841916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0.15</a:t>
              </a:r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AFEE0852-4E72-18D5-CAE8-3681D55F597A}"/>
                </a:ext>
              </a:extLst>
            </p:cNvPr>
            <p:cNvSpPr txBox="1"/>
            <p:nvPr/>
          </p:nvSpPr>
          <p:spPr>
            <a:xfrm>
              <a:off x="363754" y="4357639"/>
              <a:ext cx="841916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0.05</a:t>
              </a:r>
            </a:p>
          </p:txBody>
        </p: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3BDAED2E-0FD4-DA4E-E9F0-C670C01AA83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94" name="Image 93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9278FD5F-25CC-06EA-4CE9-7D75658B79C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20145" y="6304659"/>
            <a:ext cx="1189856" cy="432000"/>
          </a:xfrm>
          <a:prstGeom prst="rect">
            <a:avLst/>
          </a:prstGeom>
        </p:spPr>
      </p:pic>
      <p:sp>
        <p:nvSpPr>
          <p:cNvPr id="95" name="ZoneTexte 94">
            <a:extLst>
              <a:ext uri="{FF2B5EF4-FFF2-40B4-BE49-F238E27FC236}">
                <a16:creationId xmlns:a16="http://schemas.microsoft.com/office/drawing/2014/main" id="{D74A5FFA-445E-A5EA-8152-62F0C8A3B43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5/10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96" name="Titre 1">
            <a:extLst>
              <a:ext uri="{FF2B5EF4-FFF2-40B4-BE49-F238E27FC236}">
                <a16:creationId xmlns:a16="http://schemas.microsoft.com/office/drawing/2014/main" id="{974CD2FE-E100-F3D2-4391-5103840A2A57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Frequency Distribution of </a:t>
            </a:r>
            <a:r>
              <a:rPr lang="fr-BE" sz="36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Mineral</a:t>
            </a:r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C</a:t>
            </a:r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ontent</a:t>
            </a:r>
          </a:p>
        </p:txBody>
      </p:sp>
      <p:pic>
        <p:nvPicPr>
          <p:cNvPr id="98" name="Image 97" descr="Une image contenant monochrome, Photographie monochrome, noir, noir et blanc&#10;&#10;Description générée automatiquement">
            <a:extLst>
              <a:ext uri="{FF2B5EF4-FFF2-40B4-BE49-F238E27FC236}">
                <a16:creationId xmlns:a16="http://schemas.microsoft.com/office/drawing/2014/main" id="{7208A79A-3EE9-B0DC-2A31-C537578E1F5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5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9" t="48169" r="30209" b="6218"/>
          <a:stretch/>
        </p:blipFill>
        <p:spPr>
          <a:xfrm>
            <a:off x="1577278" y="1606503"/>
            <a:ext cx="1814885" cy="1488193"/>
          </a:xfrm>
          <a:prstGeom prst="rect">
            <a:avLst/>
          </a:prstGeom>
        </p:spPr>
      </p:pic>
      <p:sp>
        <p:nvSpPr>
          <p:cNvPr id="99" name="Forme libre : forme 98">
            <a:extLst>
              <a:ext uri="{FF2B5EF4-FFF2-40B4-BE49-F238E27FC236}">
                <a16:creationId xmlns:a16="http://schemas.microsoft.com/office/drawing/2014/main" id="{5D8C84EF-D870-C000-7A81-BD08F38073FB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581646" y="2077963"/>
            <a:ext cx="1791726" cy="274593"/>
          </a:xfrm>
          <a:custGeom>
            <a:avLst/>
            <a:gdLst>
              <a:gd name="connsiteX0" fmla="*/ 0 w 1791726"/>
              <a:gd name="connsiteY0" fmla="*/ 123958 h 274593"/>
              <a:gd name="connsiteX1" fmla="*/ 66502 w 1791726"/>
              <a:gd name="connsiteY1" fmla="*/ 63691 h 274593"/>
              <a:gd name="connsiteX2" fmla="*/ 105987 w 1791726"/>
              <a:gd name="connsiteY2" fmla="*/ 53300 h 274593"/>
              <a:gd name="connsiteX3" fmla="*/ 128847 w 1791726"/>
              <a:gd name="connsiteY3" fmla="*/ 76160 h 274593"/>
              <a:gd name="connsiteX4" fmla="*/ 180802 w 1791726"/>
              <a:gd name="connsiteY4" fmla="*/ 36675 h 274593"/>
              <a:gd name="connsiteX5" fmla="*/ 220287 w 1791726"/>
              <a:gd name="connsiteY5" fmla="*/ 1346 h 274593"/>
              <a:gd name="connsiteX6" fmla="*/ 245225 w 1791726"/>
              <a:gd name="connsiteY6" fmla="*/ 7580 h 274593"/>
              <a:gd name="connsiteX7" fmla="*/ 303415 w 1791726"/>
              <a:gd name="connsiteY7" fmla="*/ 9658 h 274593"/>
              <a:gd name="connsiteX8" fmla="*/ 338744 w 1791726"/>
              <a:gd name="connsiteY8" fmla="*/ 51222 h 274593"/>
              <a:gd name="connsiteX9" fmla="*/ 342900 w 1791726"/>
              <a:gd name="connsiteY9" fmla="*/ 121880 h 274593"/>
              <a:gd name="connsiteX10" fmla="*/ 328353 w 1791726"/>
              <a:gd name="connsiteY10" fmla="*/ 169678 h 274593"/>
              <a:gd name="connsiteX11" fmla="*/ 317962 w 1791726"/>
              <a:gd name="connsiteY11" fmla="*/ 200851 h 274593"/>
              <a:gd name="connsiteX12" fmla="*/ 324196 w 1791726"/>
              <a:gd name="connsiteY12" fmla="*/ 219555 h 274593"/>
              <a:gd name="connsiteX13" fmla="*/ 365760 w 1791726"/>
              <a:gd name="connsiteY13" fmla="*/ 186304 h 274593"/>
              <a:gd name="connsiteX14" fmla="*/ 390698 w 1791726"/>
              <a:gd name="connsiteY14" fmla="*/ 155131 h 274593"/>
              <a:gd name="connsiteX15" fmla="*/ 426027 w 1791726"/>
              <a:gd name="connsiteY15" fmla="*/ 130193 h 274593"/>
              <a:gd name="connsiteX16" fmla="*/ 455122 w 1791726"/>
              <a:gd name="connsiteY16" fmla="*/ 128115 h 274593"/>
              <a:gd name="connsiteX17" fmla="*/ 463435 w 1791726"/>
              <a:gd name="connsiteY17" fmla="*/ 153053 h 274593"/>
              <a:gd name="connsiteX18" fmla="*/ 486295 w 1791726"/>
              <a:gd name="connsiteY18" fmla="*/ 111489 h 274593"/>
              <a:gd name="connsiteX19" fmla="*/ 513311 w 1791726"/>
              <a:gd name="connsiteY19" fmla="*/ 101098 h 274593"/>
              <a:gd name="connsiteX20" fmla="*/ 532015 w 1791726"/>
              <a:gd name="connsiteY20" fmla="*/ 107333 h 274593"/>
              <a:gd name="connsiteX21" fmla="*/ 556953 w 1791726"/>
              <a:gd name="connsiteY21" fmla="*/ 119802 h 274593"/>
              <a:gd name="connsiteX22" fmla="*/ 563187 w 1791726"/>
              <a:gd name="connsiteY22" fmla="*/ 121880 h 274593"/>
              <a:gd name="connsiteX23" fmla="*/ 602673 w 1791726"/>
              <a:gd name="connsiteY23" fmla="*/ 90707 h 274593"/>
              <a:gd name="connsiteX24" fmla="*/ 623455 w 1791726"/>
              <a:gd name="connsiteY24" fmla="*/ 76160 h 274593"/>
              <a:gd name="connsiteX25" fmla="*/ 679565 w 1791726"/>
              <a:gd name="connsiteY25" fmla="*/ 61613 h 274593"/>
              <a:gd name="connsiteX26" fmla="*/ 746067 w 1791726"/>
              <a:gd name="connsiteY26" fmla="*/ 78238 h 274593"/>
              <a:gd name="connsiteX27" fmla="*/ 785553 w 1791726"/>
              <a:gd name="connsiteY27" fmla="*/ 115646 h 274593"/>
              <a:gd name="connsiteX28" fmla="*/ 829195 w 1791726"/>
              <a:gd name="connsiteY28" fmla="*/ 157209 h 274593"/>
              <a:gd name="connsiteX29" fmla="*/ 829195 w 1791726"/>
              <a:gd name="connsiteY29" fmla="*/ 184226 h 274593"/>
              <a:gd name="connsiteX30" fmla="*/ 874915 w 1791726"/>
              <a:gd name="connsiteY30" fmla="*/ 188382 h 274593"/>
              <a:gd name="connsiteX31" fmla="*/ 893618 w 1791726"/>
              <a:gd name="connsiteY31" fmla="*/ 207086 h 274593"/>
              <a:gd name="connsiteX32" fmla="*/ 970511 w 1791726"/>
              <a:gd name="connsiteY32" fmla="*/ 177991 h 274593"/>
              <a:gd name="connsiteX33" fmla="*/ 970511 w 1791726"/>
              <a:gd name="connsiteY33" fmla="*/ 140584 h 274593"/>
              <a:gd name="connsiteX34" fmla="*/ 980902 w 1791726"/>
              <a:gd name="connsiteY34" fmla="*/ 117724 h 274593"/>
              <a:gd name="connsiteX35" fmla="*/ 1020387 w 1791726"/>
              <a:gd name="connsiteY35" fmla="*/ 103177 h 274593"/>
              <a:gd name="connsiteX36" fmla="*/ 1030778 w 1791726"/>
              <a:gd name="connsiteY36" fmla="*/ 134349 h 274593"/>
              <a:gd name="connsiteX37" fmla="*/ 1055716 w 1791726"/>
              <a:gd name="connsiteY37" fmla="*/ 138506 h 274593"/>
              <a:gd name="connsiteX38" fmla="*/ 1084811 w 1791726"/>
              <a:gd name="connsiteY38" fmla="*/ 173835 h 274593"/>
              <a:gd name="connsiteX39" fmla="*/ 1095202 w 1791726"/>
              <a:gd name="connsiteY39" fmla="*/ 209164 h 274593"/>
              <a:gd name="connsiteX40" fmla="*/ 1093124 w 1791726"/>
              <a:gd name="connsiteY40" fmla="*/ 234102 h 274593"/>
              <a:gd name="connsiteX41" fmla="*/ 1122218 w 1791726"/>
              <a:gd name="connsiteY41" fmla="*/ 240337 h 274593"/>
              <a:gd name="connsiteX42" fmla="*/ 1130531 w 1791726"/>
              <a:gd name="connsiteY42" fmla="*/ 269431 h 274593"/>
              <a:gd name="connsiteX43" fmla="*/ 1145078 w 1791726"/>
              <a:gd name="connsiteY43" fmla="*/ 269431 h 274593"/>
              <a:gd name="connsiteX44" fmla="*/ 1143000 w 1791726"/>
              <a:gd name="connsiteY44" fmla="*/ 217477 h 274593"/>
              <a:gd name="connsiteX45" fmla="*/ 1174173 w 1791726"/>
              <a:gd name="connsiteY45" fmla="*/ 188382 h 274593"/>
              <a:gd name="connsiteX46" fmla="*/ 1209502 w 1791726"/>
              <a:gd name="connsiteY46" fmla="*/ 175913 h 274593"/>
              <a:gd name="connsiteX47" fmla="*/ 1261456 w 1791726"/>
              <a:gd name="connsiteY47" fmla="*/ 196695 h 274593"/>
              <a:gd name="connsiteX48" fmla="*/ 1313411 w 1791726"/>
              <a:gd name="connsiteY48" fmla="*/ 175913 h 274593"/>
              <a:gd name="connsiteX49" fmla="*/ 1359131 w 1791726"/>
              <a:gd name="connsiteY49" fmla="*/ 167600 h 274593"/>
              <a:gd name="connsiteX50" fmla="*/ 1409007 w 1791726"/>
              <a:gd name="connsiteY50" fmla="*/ 192538 h 274593"/>
              <a:gd name="connsiteX51" fmla="*/ 1442258 w 1791726"/>
              <a:gd name="connsiteY51" fmla="*/ 217477 h 274593"/>
              <a:gd name="connsiteX52" fmla="*/ 1454727 w 1791726"/>
              <a:gd name="connsiteY52" fmla="*/ 236180 h 274593"/>
              <a:gd name="connsiteX53" fmla="*/ 1529542 w 1791726"/>
              <a:gd name="connsiteY53" fmla="*/ 219555 h 274593"/>
              <a:gd name="connsiteX54" fmla="*/ 1539933 w 1791726"/>
              <a:gd name="connsiteY54" fmla="*/ 186304 h 274593"/>
              <a:gd name="connsiteX55" fmla="*/ 1544089 w 1791726"/>
              <a:gd name="connsiteY55" fmla="*/ 173835 h 274593"/>
              <a:gd name="connsiteX56" fmla="*/ 1556558 w 1791726"/>
              <a:gd name="connsiteY56" fmla="*/ 121880 h 274593"/>
              <a:gd name="connsiteX57" fmla="*/ 1581496 w 1791726"/>
              <a:gd name="connsiteY57" fmla="*/ 115646 h 274593"/>
              <a:gd name="connsiteX58" fmla="*/ 1593965 w 1791726"/>
              <a:gd name="connsiteY58" fmla="*/ 126037 h 274593"/>
              <a:gd name="connsiteX59" fmla="*/ 1612669 w 1791726"/>
              <a:gd name="connsiteY59" fmla="*/ 132271 h 274593"/>
              <a:gd name="connsiteX60" fmla="*/ 1625138 w 1791726"/>
              <a:gd name="connsiteY60" fmla="*/ 155131 h 274593"/>
              <a:gd name="connsiteX61" fmla="*/ 1635529 w 1791726"/>
              <a:gd name="connsiteY61" fmla="*/ 163444 h 274593"/>
              <a:gd name="connsiteX62" fmla="*/ 1662545 w 1791726"/>
              <a:gd name="connsiteY62" fmla="*/ 132271 h 274593"/>
              <a:gd name="connsiteX63" fmla="*/ 1706187 w 1791726"/>
              <a:gd name="connsiteY63" fmla="*/ 115646 h 274593"/>
              <a:gd name="connsiteX64" fmla="*/ 1743595 w 1791726"/>
              <a:gd name="connsiteY64" fmla="*/ 115646 h 274593"/>
              <a:gd name="connsiteX65" fmla="*/ 1772689 w 1791726"/>
              <a:gd name="connsiteY65" fmla="*/ 94864 h 274593"/>
              <a:gd name="connsiteX66" fmla="*/ 1791393 w 1791726"/>
              <a:gd name="connsiteY66" fmla="*/ 88629 h 274593"/>
              <a:gd name="connsiteX67" fmla="*/ 1785158 w 1791726"/>
              <a:gd name="connsiteY67" fmla="*/ 88629 h 274593"/>
              <a:gd name="connsiteX68" fmla="*/ 1785158 w 1791726"/>
              <a:gd name="connsiteY68" fmla="*/ 88629 h 27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791726" h="274593">
                <a:moveTo>
                  <a:pt x="0" y="123958"/>
                </a:moveTo>
                <a:cubicBezTo>
                  <a:pt x="24419" y="99712"/>
                  <a:pt x="48838" y="75467"/>
                  <a:pt x="66502" y="63691"/>
                </a:cubicBezTo>
                <a:cubicBezTo>
                  <a:pt x="84167" y="51915"/>
                  <a:pt x="95596" y="51222"/>
                  <a:pt x="105987" y="53300"/>
                </a:cubicBezTo>
                <a:cubicBezTo>
                  <a:pt x="116378" y="55378"/>
                  <a:pt x="116378" y="78931"/>
                  <a:pt x="128847" y="76160"/>
                </a:cubicBezTo>
                <a:cubicBezTo>
                  <a:pt x="141316" y="73389"/>
                  <a:pt x="165562" y="49144"/>
                  <a:pt x="180802" y="36675"/>
                </a:cubicBezTo>
                <a:cubicBezTo>
                  <a:pt x="196042" y="24206"/>
                  <a:pt x="209550" y="6195"/>
                  <a:pt x="220287" y="1346"/>
                </a:cubicBezTo>
                <a:cubicBezTo>
                  <a:pt x="231024" y="-3503"/>
                  <a:pt x="231370" y="6195"/>
                  <a:pt x="245225" y="7580"/>
                </a:cubicBezTo>
                <a:cubicBezTo>
                  <a:pt x="259080" y="8965"/>
                  <a:pt x="287829" y="2384"/>
                  <a:pt x="303415" y="9658"/>
                </a:cubicBezTo>
                <a:cubicBezTo>
                  <a:pt x="319001" y="16932"/>
                  <a:pt x="332163" y="32518"/>
                  <a:pt x="338744" y="51222"/>
                </a:cubicBezTo>
                <a:cubicBezTo>
                  <a:pt x="345325" y="69926"/>
                  <a:pt x="344632" y="102137"/>
                  <a:pt x="342900" y="121880"/>
                </a:cubicBezTo>
                <a:cubicBezTo>
                  <a:pt x="341168" y="141623"/>
                  <a:pt x="332509" y="156516"/>
                  <a:pt x="328353" y="169678"/>
                </a:cubicBezTo>
                <a:cubicBezTo>
                  <a:pt x="324197" y="182840"/>
                  <a:pt x="318655" y="192538"/>
                  <a:pt x="317962" y="200851"/>
                </a:cubicBezTo>
                <a:cubicBezTo>
                  <a:pt x="317269" y="209164"/>
                  <a:pt x="316230" y="221979"/>
                  <a:pt x="324196" y="219555"/>
                </a:cubicBezTo>
                <a:cubicBezTo>
                  <a:pt x="332162" y="217131"/>
                  <a:pt x="354676" y="197041"/>
                  <a:pt x="365760" y="186304"/>
                </a:cubicBezTo>
                <a:cubicBezTo>
                  <a:pt x="376844" y="175567"/>
                  <a:pt x="380654" y="164483"/>
                  <a:pt x="390698" y="155131"/>
                </a:cubicBezTo>
                <a:cubicBezTo>
                  <a:pt x="400743" y="145779"/>
                  <a:pt x="415290" y="134696"/>
                  <a:pt x="426027" y="130193"/>
                </a:cubicBezTo>
                <a:cubicBezTo>
                  <a:pt x="436764" y="125690"/>
                  <a:pt x="448887" y="124305"/>
                  <a:pt x="455122" y="128115"/>
                </a:cubicBezTo>
                <a:cubicBezTo>
                  <a:pt x="461357" y="131925"/>
                  <a:pt x="458240" y="155824"/>
                  <a:pt x="463435" y="153053"/>
                </a:cubicBezTo>
                <a:cubicBezTo>
                  <a:pt x="468631" y="150282"/>
                  <a:pt x="477982" y="120148"/>
                  <a:pt x="486295" y="111489"/>
                </a:cubicBezTo>
                <a:cubicBezTo>
                  <a:pt x="494608" y="102830"/>
                  <a:pt x="505691" y="101791"/>
                  <a:pt x="513311" y="101098"/>
                </a:cubicBezTo>
                <a:cubicBezTo>
                  <a:pt x="520931" y="100405"/>
                  <a:pt x="524741" y="104216"/>
                  <a:pt x="532015" y="107333"/>
                </a:cubicBezTo>
                <a:cubicBezTo>
                  <a:pt x="539289" y="110450"/>
                  <a:pt x="551758" y="117378"/>
                  <a:pt x="556953" y="119802"/>
                </a:cubicBezTo>
                <a:cubicBezTo>
                  <a:pt x="562148" y="122226"/>
                  <a:pt x="555567" y="126729"/>
                  <a:pt x="563187" y="121880"/>
                </a:cubicBezTo>
                <a:cubicBezTo>
                  <a:pt x="570807" y="117031"/>
                  <a:pt x="592628" y="98327"/>
                  <a:pt x="602673" y="90707"/>
                </a:cubicBezTo>
                <a:cubicBezTo>
                  <a:pt x="612718" y="83087"/>
                  <a:pt x="610640" y="81009"/>
                  <a:pt x="623455" y="76160"/>
                </a:cubicBezTo>
                <a:cubicBezTo>
                  <a:pt x="636270" y="71311"/>
                  <a:pt x="659130" y="61267"/>
                  <a:pt x="679565" y="61613"/>
                </a:cubicBezTo>
                <a:cubicBezTo>
                  <a:pt x="700000" y="61959"/>
                  <a:pt x="728402" y="69233"/>
                  <a:pt x="746067" y="78238"/>
                </a:cubicBezTo>
                <a:cubicBezTo>
                  <a:pt x="763732" y="87243"/>
                  <a:pt x="785553" y="115646"/>
                  <a:pt x="785553" y="115646"/>
                </a:cubicBezTo>
                <a:cubicBezTo>
                  <a:pt x="799408" y="128808"/>
                  <a:pt x="821921" y="145779"/>
                  <a:pt x="829195" y="157209"/>
                </a:cubicBezTo>
                <a:cubicBezTo>
                  <a:pt x="836469" y="168639"/>
                  <a:pt x="821575" y="179031"/>
                  <a:pt x="829195" y="184226"/>
                </a:cubicBezTo>
                <a:cubicBezTo>
                  <a:pt x="836815" y="189421"/>
                  <a:pt x="864178" y="184572"/>
                  <a:pt x="874915" y="188382"/>
                </a:cubicBezTo>
                <a:cubicBezTo>
                  <a:pt x="885652" y="192192"/>
                  <a:pt x="877685" y="208818"/>
                  <a:pt x="893618" y="207086"/>
                </a:cubicBezTo>
                <a:cubicBezTo>
                  <a:pt x="909551" y="205354"/>
                  <a:pt x="957696" y="189075"/>
                  <a:pt x="970511" y="177991"/>
                </a:cubicBezTo>
                <a:cubicBezTo>
                  <a:pt x="983326" y="166907"/>
                  <a:pt x="968779" y="150628"/>
                  <a:pt x="970511" y="140584"/>
                </a:cubicBezTo>
                <a:cubicBezTo>
                  <a:pt x="972243" y="130540"/>
                  <a:pt x="972589" y="123958"/>
                  <a:pt x="980902" y="117724"/>
                </a:cubicBezTo>
                <a:cubicBezTo>
                  <a:pt x="989215" y="111490"/>
                  <a:pt x="1012074" y="100406"/>
                  <a:pt x="1020387" y="103177"/>
                </a:cubicBezTo>
                <a:cubicBezTo>
                  <a:pt x="1028700" y="105948"/>
                  <a:pt x="1024890" y="128461"/>
                  <a:pt x="1030778" y="134349"/>
                </a:cubicBezTo>
                <a:cubicBezTo>
                  <a:pt x="1036666" y="140237"/>
                  <a:pt x="1046711" y="131925"/>
                  <a:pt x="1055716" y="138506"/>
                </a:cubicBezTo>
                <a:cubicBezTo>
                  <a:pt x="1064721" y="145087"/>
                  <a:pt x="1078230" y="162059"/>
                  <a:pt x="1084811" y="173835"/>
                </a:cubicBezTo>
                <a:cubicBezTo>
                  <a:pt x="1091392" y="185611"/>
                  <a:pt x="1093817" y="199120"/>
                  <a:pt x="1095202" y="209164"/>
                </a:cubicBezTo>
                <a:cubicBezTo>
                  <a:pt x="1096587" y="219208"/>
                  <a:pt x="1088621" y="228907"/>
                  <a:pt x="1093124" y="234102"/>
                </a:cubicBezTo>
                <a:cubicBezTo>
                  <a:pt x="1097627" y="239298"/>
                  <a:pt x="1115984" y="234449"/>
                  <a:pt x="1122218" y="240337"/>
                </a:cubicBezTo>
                <a:cubicBezTo>
                  <a:pt x="1128453" y="246225"/>
                  <a:pt x="1126721" y="264582"/>
                  <a:pt x="1130531" y="269431"/>
                </a:cubicBezTo>
                <a:cubicBezTo>
                  <a:pt x="1134341" y="274280"/>
                  <a:pt x="1143000" y="278090"/>
                  <a:pt x="1145078" y="269431"/>
                </a:cubicBezTo>
                <a:cubicBezTo>
                  <a:pt x="1147156" y="260772"/>
                  <a:pt x="1138151" y="230985"/>
                  <a:pt x="1143000" y="217477"/>
                </a:cubicBezTo>
                <a:cubicBezTo>
                  <a:pt x="1147849" y="203969"/>
                  <a:pt x="1163090" y="195309"/>
                  <a:pt x="1174173" y="188382"/>
                </a:cubicBezTo>
                <a:cubicBezTo>
                  <a:pt x="1185256" y="181455"/>
                  <a:pt x="1194955" y="174527"/>
                  <a:pt x="1209502" y="175913"/>
                </a:cubicBezTo>
                <a:cubicBezTo>
                  <a:pt x="1224049" y="177299"/>
                  <a:pt x="1244138" y="196695"/>
                  <a:pt x="1261456" y="196695"/>
                </a:cubicBezTo>
                <a:cubicBezTo>
                  <a:pt x="1278774" y="196695"/>
                  <a:pt x="1297132" y="180762"/>
                  <a:pt x="1313411" y="175913"/>
                </a:cubicBezTo>
                <a:cubicBezTo>
                  <a:pt x="1329690" y="171064"/>
                  <a:pt x="1343198" y="164829"/>
                  <a:pt x="1359131" y="167600"/>
                </a:cubicBezTo>
                <a:cubicBezTo>
                  <a:pt x="1375064" y="170371"/>
                  <a:pt x="1395153" y="184225"/>
                  <a:pt x="1409007" y="192538"/>
                </a:cubicBezTo>
                <a:cubicBezTo>
                  <a:pt x="1422861" y="200851"/>
                  <a:pt x="1434638" y="210203"/>
                  <a:pt x="1442258" y="217477"/>
                </a:cubicBezTo>
                <a:cubicBezTo>
                  <a:pt x="1449878" y="224751"/>
                  <a:pt x="1440180" y="235834"/>
                  <a:pt x="1454727" y="236180"/>
                </a:cubicBezTo>
                <a:cubicBezTo>
                  <a:pt x="1469274" y="236526"/>
                  <a:pt x="1515341" y="227868"/>
                  <a:pt x="1529542" y="219555"/>
                </a:cubicBezTo>
                <a:cubicBezTo>
                  <a:pt x="1543743" y="211242"/>
                  <a:pt x="1537509" y="193924"/>
                  <a:pt x="1539933" y="186304"/>
                </a:cubicBezTo>
                <a:cubicBezTo>
                  <a:pt x="1542358" y="178684"/>
                  <a:pt x="1541318" y="184572"/>
                  <a:pt x="1544089" y="173835"/>
                </a:cubicBezTo>
                <a:cubicBezTo>
                  <a:pt x="1546860" y="163098"/>
                  <a:pt x="1550324" y="131578"/>
                  <a:pt x="1556558" y="121880"/>
                </a:cubicBezTo>
                <a:cubicBezTo>
                  <a:pt x="1562792" y="112182"/>
                  <a:pt x="1575262" y="114953"/>
                  <a:pt x="1581496" y="115646"/>
                </a:cubicBezTo>
                <a:cubicBezTo>
                  <a:pt x="1587730" y="116339"/>
                  <a:pt x="1588770" y="123266"/>
                  <a:pt x="1593965" y="126037"/>
                </a:cubicBezTo>
                <a:cubicBezTo>
                  <a:pt x="1599160" y="128808"/>
                  <a:pt x="1607473" y="127422"/>
                  <a:pt x="1612669" y="132271"/>
                </a:cubicBezTo>
                <a:cubicBezTo>
                  <a:pt x="1617865" y="137120"/>
                  <a:pt x="1621328" y="149935"/>
                  <a:pt x="1625138" y="155131"/>
                </a:cubicBezTo>
                <a:cubicBezTo>
                  <a:pt x="1628948" y="160327"/>
                  <a:pt x="1629295" y="167254"/>
                  <a:pt x="1635529" y="163444"/>
                </a:cubicBezTo>
                <a:cubicBezTo>
                  <a:pt x="1641763" y="159634"/>
                  <a:pt x="1650769" y="140237"/>
                  <a:pt x="1662545" y="132271"/>
                </a:cubicBezTo>
                <a:cubicBezTo>
                  <a:pt x="1674321" y="124305"/>
                  <a:pt x="1692679" y="118417"/>
                  <a:pt x="1706187" y="115646"/>
                </a:cubicBezTo>
                <a:cubicBezTo>
                  <a:pt x="1719695" y="112875"/>
                  <a:pt x="1732511" y="119110"/>
                  <a:pt x="1743595" y="115646"/>
                </a:cubicBezTo>
                <a:cubicBezTo>
                  <a:pt x="1754679" y="112182"/>
                  <a:pt x="1764723" y="99367"/>
                  <a:pt x="1772689" y="94864"/>
                </a:cubicBezTo>
                <a:cubicBezTo>
                  <a:pt x="1780655" y="90361"/>
                  <a:pt x="1789315" y="89668"/>
                  <a:pt x="1791393" y="88629"/>
                </a:cubicBezTo>
                <a:cubicBezTo>
                  <a:pt x="1793471" y="87590"/>
                  <a:pt x="1785158" y="88629"/>
                  <a:pt x="1785158" y="88629"/>
                </a:cubicBezTo>
                <a:lnTo>
                  <a:pt x="1785158" y="88629"/>
                </a:ln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58901F2F-3CE5-6018-CCEE-BF7EF399EB5A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>
            <a:off x="3470087" y="2201579"/>
            <a:ext cx="0" cy="914779"/>
          </a:xfrm>
          <a:prstGeom prst="straightConnector1">
            <a:avLst/>
          </a:prstGeom>
          <a:ln w="28575">
            <a:solidFill>
              <a:srgbClr val="88AF9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C1CF45AE-3606-CA76-7888-748C6E1E875C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>
            <a:off x="3468482" y="2017095"/>
            <a:ext cx="0" cy="216000"/>
          </a:xfrm>
          <a:prstGeom prst="straightConnector1">
            <a:avLst/>
          </a:prstGeom>
          <a:ln w="28575">
            <a:solidFill>
              <a:srgbClr val="EE9F1B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35BCDBEB-89F3-8ED9-B964-F1AFAD927E00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8274310" y="4305725"/>
            <a:ext cx="810290" cy="389088"/>
            <a:chOff x="8410237" y="4251910"/>
            <a:chExt cx="810290" cy="389088"/>
          </a:xfrm>
        </p:grpSpPr>
        <p:sp>
          <p:nvSpPr>
            <p:cNvPr id="111" name="Parenthèse fermante 110">
              <a:extLst>
                <a:ext uri="{FF2B5EF4-FFF2-40B4-BE49-F238E27FC236}">
                  <a16:creationId xmlns:a16="http://schemas.microsoft.com/office/drawing/2014/main" id="{E128EC11-95B5-E0E7-3D34-BE19DB08B118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 rot="16200000">
              <a:off x="8785343" y="4266642"/>
              <a:ext cx="51338" cy="697373"/>
            </a:xfrm>
            <a:prstGeom prst="righ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Source Sans Pro" panose="020B0503030403020204" pitchFamily="34" charset="0"/>
              </a:endParaRPr>
            </a:p>
          </p:txBody>
        </p:sp>
        <p:sp>
          <p:nvSpPr>
            <p:cNvPr id="112" name="ZoneTexte 111">
              <a:extLst>
                <a:ext uri="{FF2B5EF4-FFF2-40B4-BE49-F238E27FC236}">
                  <a16:creationId xmlns:a16="http://schemas.microsoft.com/office/drawing/2014/main" id="{C9F47437-5EF0-7D92-50CC-7258AD6728CC}"/>
                </a:ext>
              </a:extLst>
            </p:cNvPr>
            <p:cNvSpPr txBox="1"/>
            <p:nvPr>
              <p:custDataLst>
                <p:tags r:id="rId48"/>
              </p:custDataLst>
            </p:nvPr>
          </p:nvSpPr>
          <p:spPr>
            <a:xfrm>
              <a:off x="8410237" y="4251910"/>
              <a:ext cx="8102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-7%*</a:t>
              </a:r>
            </a:p>
          </p:txBody>
        </p:sp>
      </p:grpSp>
      <p:sp>
        <p:nvSpPr>
          <p:cNvPr id="113" name="ZoneTexte 112">
            <a:extLst>
              <a:ext uri="{FF2B5EF4-FFF2-40B4-BE49-F238E27FC236}">
                <a16:creationId xmlns:a16="http://schemas.microsoft.com/office/drawing/2014/main" id="{7DE15F27-967B-0800-9FD8-54CCE28CEE00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 rot="16200000">
            <a:off x="6246833" y="2354416"/>
            <a:ext cx="2052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 Mean [wt%] 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7CAC4713-7BF2-FDA3-8470-0739F2E70B3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 rot="16200000">
            <a:off x="6228833" y="4703578"/>
            <a:ext cx="208800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 Width [</a:t>
            </a:r>
            <a:r>
              <a:rPr lang="en-GB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wt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%]</a:t>
            </a:r>
          </a:p>
        </p:txBody>
      </p:sp>
      <p:pic>
        <p:nvPicPr>
          <p:cNvPr id="121" name="Image 120">
            <a:extLst>
              <a:ext uri="{FF2B5EF4-FFF2-40B4-BE49-F238E27FC236}">
                <a16:creationId xmlns:a16="http://schemas.microsoft.com/office/drawing/2014/main" id="{FE91D824-DBA7-6553-EE5B-716215D3B91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pic>
        <p:nvPicPr>
          <p:cNvPr id="124" name="Image 123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BDFC03D6-F0C1-CAF2-74C1-6F5C92DE6F70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 rotWithShape="1"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0" t="12520" r="24002"/>
          <a:stretch/>
        </p:blipFill>
        <p:spPr>
          <a:xfrm>
            <a:off x="9767270" y="4097079"/>
            <a:ext cx="1452248" cy="1757303"/>
          </a:xfrm>
          <a:prstGeom prst="rect">
            <a:avLst/>
          </a:prstGeom>
        </p:spPr>
      </p:pic>
      <p:pic>
        <p:nvPicPr>
          <p:cNvPr id="125" name="Image 124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6096D3F2-BFB7-A1BA-1E99-1F5F23AF1BF2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 rotWithShape="1">
          <a:blip r:embed="rId5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3" r="82243"/>
          <a:stretch/>
        </p:blipFill>
        <p:spPr>
          <a:xfrm>
            <a:off x="7848701" y="3845363"/>
            <a:ext cx="144470" cy="2007568"/>
          </a:xfrm>
          <a:prstGeom prst="rect">
            <a:avLst/>
          </a:prstGeom>
        </p:spPr>
      </p:pic>
      <p:grpSp>
        <p:nvGrpSpPr>
          <p:cNvPr id="146" name="Groupe 145">
            <a:extLst>
              <a:ext uri="{FF2B5EF4-FFF2-40B4-BE49-F238E27FC236}">
                <a16:creationId xmlns:a16="http://schemas.microsoft.com/office/drawing/2014/main" id="{92A29CB9-C1E3-71E9-AA0F-3A272E3C6A84}"/>
              </a:ext>
            </a:extLst>
          </p:cNvPr>
          <p:cNvGrpSpPr/>
          <p:nvPr>
            <p:custDataLst>
              <p:tags r:id="rId19"/>
            </p:custDataLst>
          </p:nvPr>
        </p:nvGrpSpPr>
        <p:grpSpPr>
          <a:xfrm>
            <a:off x="7368556" y="4004096"/>
            <a:ext cx="514770" cy="1705367"/>
            <a:chOff x="7504483" y="3915991"/>
            <a:chExt cx="514770" cy="1705367"/>
          </a:xfrm>
        </p:grpSpPr>
        <p:sp>
          <p:nvSpPr>
            <p:cNvPr id="126" name="ZoneTexte 125">
              <a:extLst>
                <a:ext uri="{FF2B5EF4-FFF2-40B4-BE49-F238E27FC236}">
                  <a16:creationId xmlns:a16="http://schemas.microsoft.com/office/drawing/2014/main" id="{A27051D1-DF22-224D-70DF-8FEB4D8ED2E8}"/>
                </a:ext>
              </a:extLst>
            </p:cNvPr>
            <p:cNvSpPr txBox="1"/>
            <p:nvPr/>
          </p:nvSpPr>
          <p:spPr>
            <a:xfrm>
              <a:off x="7504483" y="3915991"/>
              <a:ext cx="514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6</a:t>
              </a:r>
            </a:p>
          </p:txBody>
        </p:sp>
        <p:sp>
          <p:nvSpPr>
            <p:cNvPr id="127" name="ZoneTexte 126">
              <a:extLst>
                <a:ext uri="{FF2B5EF4-FFF2-40B4-BE49-F238E27FC236}">
                  <a16:creationId xmlns:a16="http://schemas.microsoft.com/office/drawing/2014/main" id="{4EB219DF-2271-E899-675B-47878977803E}"/>
                </a:ext>
              </a:extLst>
            </p:cNvPr>
            <p:cNvSpPr txBox="1"/>
            <p:nvPr/>
          </p:nvSpPr>
          <p:spPr>
            <a:xfrm>
              <a:off x="7504483" y="4365367"/>
              <a:ext cx="514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4</a:t>
              </a:r>
            </a:p>
          </p:txBody>
        </p:sp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27E84260-0F4E-0E9B-647A-604DB5B0C453}"/>
                </a:ext>
              </a:extLst>
            </p:cNvPr>
            <p:cNvSpPr txBox="1"/>
            <p:nvPr/>
          </p:nvSpPr>
          <p:spPr>
            <a:xfrm>
              <a:off x="7504483" y="4837675"/>
              <a:ext cx="514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</a:t>
              </a:r>
            </a:p>
          </p:txBody>
        </p:sp>
        <p:sp>
          <p:nvSpPr>
            <p:cNvPr id="129" name="ZoneTexte 128">
              <a:extLst>
                <a:ext uri="{FF2B5EF4-FFF2-40B4-BE49-F238E27FC236}">
                  <a16:creationId xmlns:a16="http://schemas.microsoft.com/office/drawing/2014/main" id="{3E1B8AF4-1FC8-200F-BA1F-111A8A2DEF33}"/>
                </a:ext>
              </a:extLst>
            </p:cNvPr>
            <p:cNvSpPr txBox="1"/>
            <p:nvPr/>
          </p:nvSpPr>
          <p:spPr>
            <a:xfrm>
              <a:off x="7504483" y="5252026"/>
              <a:ext cx="514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</p:grp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27C659C0-960F-8295-BE6A-C57897EFE246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10075344" y="3760955"/>
            <a:ext cx="810290" cy="389088"/>
            <a:chOff x="8410237" y="4251910"/>
            <a:chExt cx="810290" cy="389088"/>
          </a:xfrm>
        </p:grpSpPr>
        <p:sp>
          <p:nvSpPr>
            <p:cNvPr id="131" name="Parenthèse fermante 130">
              <a:extLst>
                <a:ext uri="{FF2B5EF4-FFF2-40B4-BE49-F238E27FC236}">
                  <a16:creationId xmlns:a16="http://schemas.microsoft.com/office/drawing/2014/main" id="{7559380A-88F8-1A08-7A47-5608599E4E7C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 rot="16200000">
              <a:off x="8785343" y="4266642"/>
              <a:ext cx="51338" cy="697373"/>
            </a:xfrm>
            <a:prstGeom prst="righ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Source Sans Pro" panose="020B0503030403020204" pitchFamily="34" charset="0"/>
              </a:endParaRPr>
            </a:p>
          </p:txBody>
        </p:sp>
        <p:sp>
          <p:nvSpPr>
            <p:cNvPr id="132" name="ZoneTexte 131">
              <a:extLst>
                <a:ext uri="{FF2B5EF4-FFF2-40B4-BE49-F238E27FC236}">
                  <a16:creationId xmlns:a16="http://schemas.microsoft.com/office/drawing/2014/main" id="{3DE301B9-6056-DEC9-C6F2-56FE9203D659}"/>
                </a:ext>
              </a:extLst>
            </p:cNvPr>
            <p:cNvSpPr txBox="1"/>
            <p:nvPr>
              <p:custDataLst>
                <p:tags r:id="rId46"/>
              </p:custDataLst>
            </p:nvPr>
          </p:nvSpPr>
          <p:spPr>
            <a:xfrm>
              <a:off x="8410237" y="4251910"/>
              <a:ext cx="8102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-2%</a:t>
              </a:r>
            </a:p>
          </p:txBody>
        </p:sp>
      </p:grpSp>
      <p:sp>
        <p:nvSpPr>
          <p:cNvPr id="133" name="ZoneTexte 132">
            <a:extLst>
              <a:ext uri="{FF2B5EF4-FFF2-40B4-BE49-F238E27FC236}">
                <a16:creationId xmlns:a16="http://schemas.microsoft.com/office/drawing/2014/main" id="{1900870F-55B7-3675-7E13-AD2F8243BF6F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7906464" y="5608589"/>
            <a:ext cx="9019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Adult</a:t>
            </a:r>
          </a:p>
        </p:txBody>
      </p:sp>
      <p:sp>
        <p:nvSpPr>
          <p:cNvPr id="134" name="ZoneTexte 133">
            <a:extLst>
              <a:ext uri="{FF2B5EF4-FFF2-40B4-BE49-F238E27FC236}">
                <a16:creationId xmlns:a16="http://schemas.microsoft.com/office/drawing/2014/main" id="{D7600BE7-F8E5-092A-238E-5C7D88097A8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8756197" y="5608589"/>
            <a:ext cx="602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Old</a:t>
            </a:r>
          </a:p>
        </p:txBody>
      </p:sp>
      <p:sp>
        <p:nvSpPr>
          <p:cNvPr id="135" name="ZoneTexte 134">
            <a:extLst>
              <a:ext uri="{FF2B5EF4-FFF2-40B4-BE49-F238E27FC236}">
                <a16:creationId xmlns:a16="http://schemas.microsoft.com/office/drawing/2014/main" id="{CAD6B946-575D-3BC1-3516-393171394D2B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9709439" y="5608589"/>
            <a:ext cx="9019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Adult</a:t>
            </a:r>
          </a:p>
        </p:txBody>
      </p:sp>
      <p:sp>
        <p:nvSpPr>
          <p:cNvPr id="136" name="ZoneTexte 135">
            <a:extLst>
              <a:ext uri="{FF2B5EF4-FFF2-40B4-BE49-F238E27FC236}">
                <a16:creationId xmlns:a16="http://schemas.microsoft.com/office/drawing/2014/main" id="{0436EDCA-FBFD-D064-4190-55A9A1A6A109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10559172" y="5608589"/>
            <a:ext cx="602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Old</a:t>
            </a:r>
          </a:p>
        </p:txBody>
      </p:sp>
      <p:pic>
        <p:nvPicPr>
          <p:cNvPr id="139" name="Image 138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05720B25-97B5-4236-2F90-04B06428979F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78588"/>
          <a:stretch/>
        </p:blipFill>
        <p:spPr>
          <a:xfrm>
            <a:off x="7810725" y="1503084"/>
            <a:ext cx="211896" cy="2095200"/>
          </a:xfrm>
          <a:prstGeom prst="rect">
            <a:avLst/>
          </a:prstGeom>
        </p:spPr>
      </p:pic>
      <p:grpSp>
        <p:nvGrpSpPr>
          <p:cNvPr id="140" name="Groupe 139">
            <a:extLst>
              <a:ext uri="{FF2B5EF4-FFF2-40B4-BE49-F238E27FC236}">
                <a16:creationId xmlns:a16="http://schemas.microsoft.com/office/drawing/2014/main" id="{25963E56-ACEC-33DC-1163-4B682A25282F}"/>
              </a:ext>
            </a:extLst>
          </p:cNvPr>
          <p:cNvGrpSpPr/>
          <p:nvPr>
            <p:custDataLst>
              <p:tags r:id="rId26"/>
            </p:custDataLst>
          </p:nvPr>
        </p:nvGrpSpPr>
        <p:grpSpPr>
          <a:xfrm>
            <a:off x="8269940" y="1447125"/>
            <a:ext cx="810290" cy="389088"/>
            <a:chOff x="8410237" y="4251910"/>
            <a:chExt cx="810290" cy="389088"/>
          </a:xfrm>
        </p:grpSpPr>
        <p:sp>
          <p:nvSpPr>
            <p:cNvPr id="141" name="Parenthèse fermante 140">
              <a:extLst>
                <a:ext uri="{FF2B5EF4-FFF2-40B4-BE49-F238E27FC236}">
                  <a16:creationId xmlns:a16="http://schemas.microsoft.com/office/drawing/2014/main" id="{3392C2D7-0E47-B994-1EE4-0CA288E93D6F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 rot="16200000">
              <a:off x="8785343" y="4266642"/>
              <a:ext cx="51338" cy="697373"/>
            </a:xfrm>
            <a:prstGeom prst="righ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Source Sans Pro" panose="020B0503030403020204" pitchFamily="34" charset="0"/>
              </a:endParaRPr>
            </a:p>
          </p:txBody>
        </p:sp>
        <p:sp>
          <p:nvSpPr>
            <p:cNvPr id="142" name="ZoneTexte 141">
              <a:extLst>
                <a:ext uri="{FF2B5EF4-FFF2-40B4-BE49-F238E27FC236}">
                  <a16:creationId xmlns:a16="http://schemas.microsoft.com/office/drawing/2014/main" id="{3ABDC19F-8260-3B41-F9AA-83676569965A}"/>
                </a:ext>
              </a:extLst>
            </p:cNvPr>
            <p:cNvSpPr txBox="1"/>
            <p:nvPr>
              <p:custDataLst>
                <p:tags r:id="rId44"/>
              </p:custDataLst>
            </p:nvPr>
          </p:nvSpPr>
          <p:spPr>
            <a:xfrm>
              <a:off x="8410237" y="4251910"/>
              <a:ext cx="8102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+6%*</a:t>
              </a:r>
            </a:p>
          </p:txBody>
        </p:sp>
      </p:grpSp>
      <p:grpSp>
        <p:nvGrpSpPr>
          <p:cNvPr id="143" name="Groupe 142">
            <a:extLst>
              <a:ext uri="{FF2B5EF4-FFF2-40B4-BE49-F238E27FC236}">
                <a16:creationId xmlns:a16="http://schemas.microsoft.com/office/drawing/2014/main" id="{814B95E3-DF18-1297-3683-84E55888D66C}"/>
              </a:ext>
            </a:extLst>
          </p:cNvPr>
          <p:cNvGrpSpPr/>
          <p:nvPr>
            <p:custDataLst>
              <p:tags r:id="rId27"/>
            </p:custDataLst>
          </p:nvPr>
        </p:nvGrpSpPr>
        <p:grpSpPr>
          <a:xfrm>
            <a:off x="10075108" y="1531633"/>
            <a:ext cx="810290" cy="389088"/>
            <a:chOff x="8410237" y="4251910"/>
            <a:chExt cx="810290" cy="389088"/>
          </a:xfrm>
        </p:grpSpPr>
        <p:sp>
          <p:nvSpPr>
            <p:cNvPr id="144" name="Parenthèse fermante 143">
              <a:extLst>
                <a:ext uri="{FF2B5EF4-FFF2-40B4-BE49-F238E27FC236}">
                  <a16:creationId xmlns:a16="http://schemas.microsoft.com/office/drawing/2014/main" id="{FE49F72A-BBC7-890A-681F-C9B9EA999267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 rot="16200000">
              <a:off x="8785343" y="4266642"/>
              <a:ext cx="51338" cy="697373"/>
            </a:xfrm>
            <a:prstGeom prst="righ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Source Sans Pro" panose="020B0503030403020204" pitchFamily="34" charset="0"/>
              </a:endParaRPr>
            </a:p>
          </p:txBody>
        </p:sp>
        <p:sp>
          <p:nvSpPr>
            <p:cNvPr id="145" name="ZoneTexte 144">
              <a:extLst>
                <a:ext uri="{FF2B5EF4-FFF2-40B4-BE49-F238E27FC236}">
                  <a16:creationId xmlns:a16="http://schemas.microsoft.com/office/drawing/2014/main" id="{43216D6E-72D4-74C0-C6FF-11376300571D}"/>
                </a:ext>
              </a:extLst>
            </p:cNvPr>
            <p:cNvSpPr txBox="1"/>
            <p:nvPr>
              <p:custDataLst>
                <p:tags r:id="rId42"/>
              </p:custDataLst>
            </p:nvPr>
          </p:nvSpPr>
          <p:spPr>
            <a:xfrm>
              <a:off x="8410237" y="4251910"/>
              <a:ext cx="8102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+10%*</a:t>
              </a:r>
            </a:p>
          </p:txBody>
        </p:sp>
      </p:grpSp>
      <p:sp>
        <p:nvSpPr>
          <p:cNvPr id="147" name="ZoneTexte 146">
            <a:extLst>
              <a:ext uri="{FF2B5EF4-FFF2-40B4-BE49-F238E27FC236}">
                <a16:creationId xmlns:a16="http://schemas.microsoft.com/office/drawing/2014/main" id="{17018423-B19F-34C4-111C-BDD9CEBD6C14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7403434" y="1586168"/>
            <a:ext cx="51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30</a:t>
            </a:r>
          </a:p>
        </p:txBody>
      </p:sp>
      <p:sp>
        <p:nvSpPr>
          <p:cNvPr id="148" name="ZoneTexte 147">
            <a:extLst>
              <a:ext uri="{FF2B5EF4-FFF2-40B4-BE49-F238E27FC236}">
                <a16:creationId xmlns:a16="http://schemas.microsoft.com/office/drawing/2014/main" id="{DCFBC8F9-1F3E-4610-F5E1-50D13A80DF4E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7406086" y="2096853"/>
            <a:ext cx="51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20</a:t>
            </a: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264925DE-9963-3F54-5C39-966569696349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7401608" y="2614499"/>
            <a:ext cx="51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10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C86060FB-4FF0-12C4-0963-1F2915FEB3C3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7390052" y="3111953"/>
            <a:ext cx="51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0</a:t>
            </a:r>
          </a:p>
        </p:txBody>
      </p:sp>
      <p:sp>
        <p:nvSpPr>
          <p:cNvPr id="153" name="ZoneTexte 152">
            <a:extLst>
              <a:ext uri="{FF2B5EF4-FFF2-40B4-BE49-F238E27FC236}">
                <a16:creationId xmlns:a16="http://schemas.microsoft.com/office/drawing/2014/main" id="{CA3B6AED-887A-FEF4-6331-936D21A38CB1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7868479" y="3330646"/>
            <a:ext cx="9019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Adult</a:t>
            </a:r>
          </a:p>
        </p:txBody>
      </p:sp>
      <p:sp>
        <p:nvSpPr>
          <p:cNvPr id="154" name="ZoneTexte 153">
            <a:extLst>
              <a:ext uri="{FF2B5EF4-FFF2-40B4-BE49-F238E27FC236}">
                <a16:creationId xmlns:a16="http://schemas.microsoft.com/office/drawing/2014/main" id="{9EBCF6B1-EAFE-328B-2D1D-E62D5F33CD13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8718212" y="3330646"/>
            <a:ext cx="602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Old</a:t>
            </a:r>
          </a:p>
        </p:txBody>
      </p:sp>
      <p:sp>
        <p:nvSpPr>
          <p:cNvPr id="155" name="ZoneTexte 154">
            <a:extLst>
              <a:ext uri="{FF2B5EF4-FFF2-40B4-BE49-F238E27FC236}">
                <a16:creationId xmlns:a16="http://schemas.microsoft.com/office/drawing/2014/main" id="{0FE4D362-CE00-8D17-2BAB-88578981F48C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9671454" y="3330646"/>
            <a:ext cx="9019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Adult</a:t>
            </a:r>
          </a:p>
        </p:txBody>
      </p:sp>
      <p:sp>
        <p:nvSpPr>
          <p:cNvPr id="156" name="ZoneTexte 155">
            <a:extLst>
              <a:ext uri="{FF2B5EF4-FFF2-40B4-BE49-F238E27FC236}">
                <a16:creationId xmlns:a16="http://schemas.microsoft.com/office/drawing/2014/main" id="{54A8198C-970F-0441-E100-8FC051646F1E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10521187" y="3330646"/>
            <a:ext cx="602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Old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31B44F-3BD3-1A16-CF31-6885DCEBC194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7904822" y="1071158"/>
            <a:ext cx="149699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Bone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611F6CF-0DCE-3231-1BCB-C4B0CBE3946D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9683337" y="1060692"/>
            <a:ext cx="149699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Cartilage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EA1308-EC88-5F4D-3696-AC96D91B2A4F}"/>
              </a:ext>
            </a:extLst>
          </p:cNvPr>
          <p:cNvSpPr txBox="1"/>
          <p:nvPr>
            <p:custDataLst>
              <p:tags r:id="rId38"/>
            </p:custDataLst>
          </p:nvPr>
        </p:nvSpPr>
        <p:spPr>
          <a:xfrm>
            <a:off x="5053823" y="4246181"/>
            <a:ext cx="1848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ED970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Adult Cartilage</a:t>
            </a:r>
          </a:p>
          <a:p>
            <a:r>
              <a:rPr lang="en-GB" sz="1800" dirty="0">
                <a:solidFill>
                  <a:srgbClr val="A9361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Old Cartilage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080C4B4-6B08-989F-4EF6-1333490668D4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4630829" y="2363841"/>
            <a:ext cx="176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88AF9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Adult Bone</a:t>
            </a:r>
          </a:p>
          <a:p>
            <a:r>
              <a:rPr lang="en-GB" dirty="0">
                <a:solidFill>
                  <a:srgbClr val="02416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Old Bone</a:t>
            </a:r>
            <a:endParaRPr lang="en-GB" dirty="0">
              <a:solidFill>
                <a:srgbClr val="ED9702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BF3736A-FD05-17D5-BE46-BE44138AEF1C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10676172" y="5877060"/>
            <a:ext cx="1670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*p-value: 0.05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073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 122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7B9A4A88-6813-F4D3-BE2E-E6BEDAE196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0" t="14787" r="22781" b="10995"/>
          <a:stretch/>
        </p:blipFill>
        <p:spPr>
          <a:xfrm>
            <a:off x="9764480" y="1812900"/>
            <a:ext cx="1467293" cy="1555009"/>
          </a:xfrm>
          <a:prstGeom prst="rect">
            <a:avLst/>
          </a:prstGeom>
        </p:spPr>
      </p:pic>
      <p:pic>
        <p:nvPicPr>
          <p:cNvPr id="122" name="Image 121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33C592AD-E2DC-E4B5-E69C-A4A2908493E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6" t="13525" r="23048" b="11191"/>
          <a:stretch/>
        </p:blipFill>
        <p:spPr>
          <a:xfrm>
            <a:off x="7971092" y="1786444"/>
            <a:ext cx="1449264" cy="1577352"/>
          </a:xfrm>
          <a:prstGeom prst="rect">
            <a:avLst/>
          </a:prstGeom>
        </p:spPr>
      </p:pic>
      <p:pic>
        <p:nvPicPr>
          <p:cNvPr id="76" name="Image 75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DEA57C90-C5A2-B8D6-B2CC-1383F529C3E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5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5" t="18872" r="23547"/>
          <a:stretch/>
        </p:blipFill>
        <p:spPr>
          <a:xfrm>
            <a:off x="7971091" y="4222010"/>
            <a:ext cx="1452248" cy="1628691"/>
          </a:xfrm>
          <a:prstGeom prst="rect">
            <a:avLst/>
          </a:prstGeom>
        </p:spPr>
      </p:pic>
      <p:grpSp>
        <p:nvGrpSpPr>
          <p:cNvPr id="77" name="Groupe 76">
            <a:extLst>
              <a:ext uri="{FF2B5EF4-FFF2-40B4-BE49-F238E27FC236}">
                <a16:creationId xmlns:a16="http://schemas.microsoft.com/office/drawing/2014/main" id="{6CF55890-C89E-FEC5-7E1C-E615F0336BE2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488186" y="1324846"/>
            <a:ext cx="6414003" cy="4762873"/>
            <a:chOff x="363754" y="1600353"/>
            <a:chExt cx="5649918" cy="4093168"/>
          </a:xfrm>
        </p:grpSpPr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34C31317-7931-E297-EF29-A6F45123ECD5}"/>
                </a:ext>
              </a:extLst>
            </p:cNvPr>
            <p:cNvGrpSpPr/>
            <p:nvPr/>
          </p:nvGrpSpPr>
          <p:grpSpPr>
            <a:xfrm>
              <a:off x="1085326" y="1600353"/>
              <a:ext cx="4928346" cy="4093168"/>
              <a:chOff x="1085326" y="1600353"/>
              <a:chExt cx="4928346" cy="4093168"/>
            </a:xfrm>
          </p:grpSpPr>
          <p:pic>
            <p:nvPicPr>
              <p:cNvPr id="86" name="Image 85" descr="Une image contenant diagramme, Tracé, ligne, texte&#10;&#10;Description générée automatiquement">
                <a:extLst>
                  <a:ext uri="{FF2B5EF4-FFF2-40B4-BE49-F238E27FC236}">
                    <a16:creationId xmlns:a16="http://schemas.microsoft.com/office/drawing/2014/main" id="{7257D8EF-4B25-D16C-D70D-A3C622A5E6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40" b="17612"/>
              <a:stretch/>
            </p:blipFill>
            <p:spPr>
              <a:xfrm>
                <a:off x="1119918" y="1600353"/>
                <a:ext cx="4893754" cy="3623157"/>
              </a:xfrm>
              <a:prstGeom prst="rect">
                <a:avLst/>
              </a:prstGeom>
            </p:spPr>
          </p:pic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FC4AE1FD-4684-0CB3-8608-6507EDEDD855}"/>
                  </a:ext>
                </a:extLst>
              </p:cNvPr>
              <p:cNvSpPr txBox="1"/>
              <p:nvPr/>
            </p:nvSpPr>
            <p:spPr>
              <a:xfrm>
                <a:off x="2099140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</a:t>
                </a:r>
              </a:p>
            </p:txBody>
          </p:sp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E957FED6-2157-7165-6405-ABF529703AD2}"/>
                  </a:ext>
                </a:extLst>
              </p:cNvPr>
              <p:cNvSpPr txBox="1"/>
              <p:nvPr/>
            </p:nvSpPr>
            <p:spPr>
              <a:xfrm>
                <a:off x="1085326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15</a:t>
                </a:r>
              </a:p>
            </p:txBody>
          </p:sp>
          <p:sp>
            <p:nvSpPr>
              <p:cNvPr id="89" name="ZoneTexte 88">
                <a:extLst>
                  <a:ext uri="{FF2B5EF4-FFF2-40B4-BE49-F238E27FC236}">
                    <a16:creationId xmlns:a16="http://schemas.microsoft.com/office/drawing/2014/main" id="{F7820A30-03B2-C9C3-26BD-339E547BB69A}"/>
                  </a:ext>
                </a:extLst>
              </p:cNvPr>
              <p:cNvSpPr txBox="1"/>
              <p:nvPr/>
            </p:nvSpPr>
            <p:spPr>
              <a:xfrm>
                <a:off x="3112954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25</a:t>
                </a:r>
              </a:p>
            </p:txBody>
          </p:sp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FB70DD32-2006-A24A-104E-B28D5E98717B}"/>
                  </a:ext>
                </a:extLst>
              </p:cNvPr>
              <p:cNvSpPr txBox="1"/>
              <p:nvPr/>
            </p:nvSpPr>
            <p:spPr>
              <a:xfrm>
                <a:off x="4126768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30</a:t>
                </a:r>
              </a:p>
            </p:txBody>
          </p:sp>
          <p:sp>
            <p:nvSpPr>
              <p:cNvPr id="91" name="ZoneTexte 90">
                <a:extLst>
                  <a:ext uri="{FF2B5EF4-FFF2-40B4-BE49-F238E27FC236}">
                    <a16:creationId xmlns:a16="http://schemas.microsoft.com/office/drawing/2014/main" id="{67A70416-7582-E979-9D8A-D32CB83B7F7F}"/>
                  </a:ext>
                </a:extLst>
              </p:cNvPr>
              <p:cNvSpPr txBox="1"/>
              <p:nvPr/>
            </p:nvSpPr>
            <p:spPr>
              <a:xfrm>
                <a:off x="5140584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35</a:t>
                </a:r>
              </a:p>
            </p:txBody>
          </p:sp>
          <p:sp>
            <p:nvSpPr>
              <p:cNvPr id="92" name="ZoneTexte 91">
                <a:extLst>
                  <a:ext uri="{FF2B5EF4-FFF2-40B4-BE49-F238E27FC236}">
                    <a16:creationId xmlns:a16="http://schemas.microsoft.com/office/drawing/2014/main" id="{D3A4DA97-85C6-D32C-8B2D-FDF17F5A1FE8}"/>
                  </a:ext>
                </a:extLst>
              </p:cNvPr>
              <p:cNvSpPr txBox="1"/>
              <p:nvPr/>
            </p:nvSpPr>
            <p:spPr>
              <a:xfrm>
                <a:off x="2311183" y="5376121"/>
                <a:ext cx="2004423" cy="3174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Ca [wt%] </a:t>
                </a:r>
              </a:p>
            </p:txBody>
          </p:sp>
        </p:grp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C0ED5C8A-1DC9-7C8A-19A1-99471C4912E3}"/>
                </a:ext>
              </a:extLst>
            </p:cNvPr>
            <p:cNvSpPr txBox="1"/>
            <p:nvPr/>
          </p:nvSpPr>
          <p:spPr>
            <a:xfrm>
              <a:off x="673899" y="4935844"/>
              <a:ext cx="531771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04B08BA1-A9C2-93A6-8DBE-2792957B62BA}"/>
                </a:ext>
              </a:extLst>
            </p:cNvPr>
            <p:cNvSpPr txBox="1"/>
            <p:nvPr/>
          </p:nvSpPr>
          <p:spPr>
            <a:xfrm>
              <a:off x="673899" y="3779433"/>
              <a:ext cx="531771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0.1</a:t>
              </a: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C58A1D16-B879-9663-2442-90D57A46F7B7}"/>
                </a:ext>
              </a:extLst>
            </p:cNvPr>
            <p:cNvSpPr txBox="1"/>
            <p:nvPr/>
          </p:nvSpPr>
          <p:spPr>
            <a:xfrm>
              <a:off x="673899" y="2623021"/>
              <a:ext cx="531771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0.2</a:t>
              </a:r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7681A1D7-7502-CF82-7A6E-3F9A01F7F3CA}"/>
                </a:ext>
              </a:extLst>
            </p:cNvPr>
            <p:cNvSpPr txBox="1"/>
            <p:nvPr/>
          </p:nvSpPr>
          <p:spPr>
            <a:xfrm rot="16200000">
              <a:off x="-892239" y="3385499"/>
              <a:ext cx="2972558" cy="3253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Frequency [%] </a:t>
              </a:r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8A5B9C78-DD5F-6F7B-70A0-755F501F8D9A}"/>
                </a:ext>
              </a:extLst>
            </p:cNvPr>
            <p:cNvSpPr txBox="1"/>
            <p:nvPr/>
          </p:nvSpPr>
          <p:spPr>
            <a:xfrm>
              <a:off x="363754" y="2044815"/>
              <a:ext cx="841916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0.25</a:t>
              </a:r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95CAA3FC-3EDC-DFD6-D789-AC34ED0FB22A}"/>
                </a:ext>
              </a:extLst>
            </p:cNvPr>
            <p:cNvSpPr txBox="1"/>
            <p:nvPr/>
          </p:nvSpPr>
          <p:spPr>
            <a:xfrm>
              <a:off x="363754" y="3201227"/>
              <a:ext cx="841916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0.15</a:t>
              </a:r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AFEE0852-4E72-18D5-CAE8-3681D55F597A}"/>
                </a:ext>
              </a:extLst>
            </p:cNvPr>
            <p:cNvSpPr txBox="1"/>
            <p:nvPr/>
          </p:nvSpPr>
          <p:spPr>
            <a:xfrm>
              <a:off x="363754" y="4357639"/>
              <a:ext cx="841916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0.05</a:t>
              </a:r>
            </a:p>
          </p:txBody>
        </p: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3BDAED2E-0FD4-DA4E-E9F0-C670C01AA83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94" name="Image 93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9278FD5F-25CC-06EA-4CE9-7D75658B79C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20145" y="6304659"/>
            <a:ext cx="1189856" cy="432000"/>
          </a:xfrm>
          <a:prstGeom prst="rect">
            <a:avLst/>
          </a:prstGeom>
        </p:spPr>
      </p:pic>
      <p:sp>
        <p:nvSpPr>
          <p:cNvPr id="95" name="ZoneTexte 94">
            <a:extLst>
              <a:ext uri="{FF2B5EF4-FFF2-40B4-BE49-F238E27FC236}">
                <a16:creationId xmlns:a16="http://schemas.microsoft.com/office/drawing/2014/main" id="{D74A5FFA-445E-A5EA-8152-62F0C8A3B43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5/10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96" name="Titre 1">
            <a:extLst>
              <a:ext uri="{FF2B5EF4-FFF2-40B4-BE49-F238E27FC236}">
                <a16:creationId xmlns:a16="http://schemas.microsoft.com/office/drawing/2014/main" id="{974CD2FE-E100-F3D2-4391-5103840A2A57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Frequency Distribution of </a:t>
            </a:r>
            <a:r>
              <a:rPr lang="fr-BE" sz="36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Mineral</a:t>
            </a:r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C</a:t>
            </a:r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ontent</a:t>
            </a:r>
          </a:p>
        </p:txBody>
      </p:sp>
      <p:pic>
        <p:nvPicPr>
          <p:cNvPr id="98" name="Image 97" descr="Une image contenant monochrome, Photographie monochrome, noir, noir et blanc&#10;&#10;Description générée automatiquement">
            <a:extLst>
              <a:ext uri="{FF2B5EF4-FFF2-40B4-BE49-F238E27FC236}">
                <a16:creationId xmlns:a16="http://schemas.microsoft.com/office/drawing/2014/main" id="{7208A79A-3EE9-B0DC-2A31-C537578E1F5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5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9" t="48169" r="30209" b="6218"/>
          <a:stretch/>
        </p:blipFill>
        <p:spPr>
          <a:xfrm>
            <a:off x="1577278" y="1606503"/>
            <a:ext cx="1814885" cy="1488193"/>
          </a:xfrm>
          <a:prstGeom prst="rect">
            <a:avLst/>
          </a:prstGeom>
        </p:spPr>
      </p:pic>
      <p:sp>
        <p:nvSpPr>
          <p:cNvPr id="99" name="Forme libre : forme 98">
            <a:extLst>
              <a:ext uri="{FF2B5EF4-FFF2-40B4-BE49-F238E27FC236}">
                <a16:creationId xmlns:a16="http://schemas.microsoft.com/office/drawing/2014/main" id="{5D8C84EF-D870-C000-7A81-BD08F38073FB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581646" y="2077963"/>
            <a:ext cx="1791726" cy="274593"/>
          </a:xfrm>
          <a:custGeom>
            <a:avLst/>
            <a:gdLst>
              <a:gd name="connsiteX0" fmla="*/ 0 w 1791726"/>
              <a:gd name="connsiteY0" fmla="*/ 123958 h 274593"/>
              <a:gd name="connsiteX1" fmla="*/ 66502 w 1791726"/>
              <a:gd name="connsiteY1" fmla="*/ 63691 h 274593"/>
              <a:gd name="connsiteX2" fmla="*/ 105987 w 1791726"/>
              <a:gd name="connsiteY2" fmla="*/ 53300 h 274593"/>
              <a:gd name="connsiteX3" fmla="*/ 128847 w 1791726"/>
              <a:gd name="connsiteY3" fmla="*/ 76160 h 274593"/>
              <a:gd name="connsiteX4" fmla="*/ 180802 w 1791726"/>
              <a:gd name="connsiteY4" fmla="*/ 36675 h 274593"/>
              <a:gd name="connsiteX5" fmla="*/ 220287 w 1791726"/>
              <a:gd name="connsiteY5" fmla="*/ 1346 h 274593"/>
              <a:gd name="connsiteX6" fmla="*/ 245225 w 1791726"/>
              <a:gd name="connsiteY6" fmla="*/ 7580 h 274593"/>
              <a:gd name="connsiteX7" fmla="*/ 303415 w 1791726"/>
              <a:gd name="connsiteY7" fmla="*/ 9658 h 274593"/>
              <a:gd name="connsiteX8" fmla="*/ 338744 w 1791726"/>
              <a:gd name="connsiteY8" fmla="*/ 51222 h 274593"/>
              <a:gd name="connsiteX9" fmla="*/ 342900 w 1791726"/>
              <a:gd name="connsiteY9" fmla="*/ 121880 h 274593"/>
              <a:gd name="connsiteX10" fmla="*/ 328353 w 1791726"/>
              <a:gd name="connsiteY10" fmla="*/ 169678 h 274593"/>
              <a:gd name="connsiteX11" fmla="*/ 317962 w 1791726"/>
              <a:gd name="connsiteY11" fmla="*/ 200851 h 274593"/>
              <a:gd name="connsiteX12" fmla="*/ 324196 w 1791726"/>
              <a:gd name="connsiteY12" fmla="*/ 219555 h 274593"/>
              <a:gd name="connsiteX13" fmla="*/ 365760 w 1791726"/>
              <a:gd name="connsiteY13" fmla="*/ 186304 h 274593"/>
              <a:gd name="connsiteX14" fmla="*/ 390698 w 1791726"/>
              <a:gd name="connsiteY14" fmla="*/ 155131 h 274593"/>
              <a:gd name="connsiteX15" fmla="*/ 426027 w 1791726"/>
              <a:gd name="connsiteY15" fmla="*/ 130193 h 274593"/>
              <a:gd name="connsiteX16" fmla="*/ 455122 w 1791726"/>
              <a:gd name="connsiteY16" fmla="*/ 128115 h 274593"/>
              <a:gd name="connsiteX17" fmla="*/ 463435 w 1791726"/>
              <a:gd name="connsiteY17" fmla="*/ 153053 h 274593"/>
              <a:gd name="connsiteX18" fmla="*/ 486295 w 1791726"/>
              <a:gd name="connsiteY18" fmla="*/ 111489 h 274593"/>
              <a:gd name="connsiteX19" fmla="*/ 513311 w 1791726"/>
              <a:gd name="connsiteY19" fmla="*/ 101098 h 274593"/>
              <a:gd name="connsiteX20" fmla="*/ 532015 w 1791726"/>
              <a:gd name="connsiteY20" fmla="*/ 107333 h 274593"/>
              <a:gd name="connsiteX21" fmla="*/ 556953 w 1791726"/>
              <a:gd name="connsiteY21" fmla="*/ 119802 h 274593"/>
              <a:gd name="connsiteX22" fmla="*/ 563187 w 1791726"/>
              <a:gd name="connsiteY22" fmla="*/ 121880 h 274593"/>
              <a:gd name="connsiteX23" fmla="*/ 602673 w 1791726"/>
              <a:gd name="connsiteY23" fmla="*/ 90707 h 274593"/>
              <a:gd name="connsiteX24" fmla="*/ 623455 w 1791726"/>
              <a:gd name="connsiteY24" fmla="*/ 76160 h 274593"/>
              <a:gd name="connsiteX25" fmla="*/ 679565 w 1791726"/>
              <a:gd name="connsiteY25" fmla="*/ 61613 h 274593"/>
              <a:gd name="connsiteX26" fmla="*/ 746067 w 1791726"/>
              <a:gd name="connsiteY26" fmla="*/ 78238 h 274593"/>
              <a:gd name="connsiteX27" fmla="*/ 785553 w 1791726"/>
              <a:gd name="connsiteY27" fmla="*/ 115646 h 274593"/>
              <a:gd name="connsiteX28" fmla="*/ 829195 w 1791726"/>
              <a:gd name="connsiteY28" fmla="*/ 157209 h 274593"/>
              <a:gd name="connsiteX29" fmla="*/ 829195 w 1791726"/>
              <a:gd name="connsiteY29" fmla="*/ 184226 h 274593"/>
              <a:gd name="connsiteX30" fmla="*/ 874915 w 1791726"/>
              <a:gd name="connsiteY30" fmla="*/ 188382 h 274593"/>
              <a:gd name="connsiteX31" fmla="*/ 893618 w 1791726"/>
              <a:gd name="connsiteY31" fmla="*/ 207086 h 274593"/>
              <a:gd name="connsiteX32" fmla="*/ 970511 w 1791726"/>
              <a:gd name="connsiteY32" fmla="*/ 177991 h 274593"/>
              <a:gd name="connsiteX33" fmla="*/ 970511 w 1791726"/>
              <a:gd name="connsiteY33" fmla="*/ 140584 h 274593"/>
              <a:gd name="connsiteX34" fmla="*/ 980902 w 1791726"/>
              <a:gd name="connsiteY34" fmla="*/ 117724 h 274593"/>
              <a:gd name="connsiteX35" fmla="*/ 1020387 w 1791726"/>
              <a:gd name="connsiteY35" fmla="*/ 103177 h 274593"/>
              <a:gd name="connsiteX36" fmla="*/ 1030778 w 1791726"/>
              <a:gd name="connsiteY36" fmla="*/ 134349 h 274593"/>
              <a:gd name="connsiteX37" fmla="*/ 1055716 w 1791726"/>
              <a:gd name="connsiteY37" fmla="*/ 138506 h 274593"/>
              <a:gd name="connsiteX38" fmla="*/ 1084811 w 1791726"/>
              <a:gd name="connsiteY38" fmla="*/ 173835 h 274593"/>
              <a:gd name="connsiteX39" fmla="*/ 1095202 w 1791726"/>
              <a:gd name="connsiteY39" fmla="*/ 209164 h 274593"/>
              <a:gd name="connsiteX40" fmla="*/ 1093124 w 1791726"/>
              <a:gd name="connsiteY40" fmla="*/ 234102 h 274593"/>
              <a:gd name="connsiteX41" fmla="*/ 1122218 w 1791726"/>
              <a:gd name="connsiteY41" fmla="*/ 240337 h 274593"/>
              <a:gd name="connsiteX42" fmla="*/ 1130531 w 1791726"/>
              <a:gd name="connsiteY42" fmla="*/ 269431 h 274593"/>
              <a:gd name="connsiteX43" fmla="*/ 1145078 w 1791726"/>
              <a:gd name="connsiteY43" fmla="*/ 269431 h 274593"/>
              <a:gd name="connsiteX44" fmla="*/ 1143000 w 1791726"/>
              <a:gd name="connsiteY44" fmla="*/ 217477 h 274593"/>
              <a:gd name="connsiteX45" fmla="*/ 1174173 w 1791726"/>
              <a:gd name="connsiteY45" fmla="*/ 188382 h 274593"/>
              <a:gd name="connsiteX46" fmla="*/ 1209502 w 1791726"/>
              <a:gd name="connsiteY46" fmla="*/ 175913 h 274593"/>
              <a:gd name="connsiteX47" fmla="*/ 1261456 w 1791726"/>
              <a:gd name="connsiteY47" fmla="*/ 196695 h 274593"/>
              <a:gd name="connsiteX48" fmla="*/ 1313411 w 1791726"/>
              <a:gd name="connsiteY48" fmla="*/ 175913 h 274593"/>
              <a:gd name="connsiteX49" fmla="*/ 1359131 w 1791726"/>
              <a:gd name="connsiteY49" fmla="*/ 167600 h 274593"/>
              <a:gd name="connsiteX50" fmla="*/ 1409007 w 1791726"/>
              <a:gd name="connsiteY50" fmla="*/ 192538 h 274593"/>
              <a:gd name="connsiteX51" fmla="*/ 1442258 w 1791726"/>
              <a:gd name="connsiteY51" fmla="*/ 217477 h 274593"/>
              <a:gd name="connsiteX52" fmla="*/ 1454727 w 1791726"/>
              <a:gd name="connsiteY52" fmla="*/ 236180 h 274593"/>
              <a:gd name="connsiteX53" fmla="*/ 1529542 w 1791726"/>
              <a:gd name="connsiteY53" fmla="*/ 219555 h 274593"/>
              <a:gd name="connsiteX54" fmla="*/ 1539933 w 1791726"/>
              <a:gd name="connsiteY54" fmla="*/ 186304 h 274593"/>
              <a:gd name="connsiteX55" fmla="*/ 1544089 w 1791726"/>
              <a:gd name="connsiteY55" fmla="*/ 173835 h 274593"/>
              <a:gd name="connsiteX56" fmla="*/ 1556558 w 1791726"/>
              <a:gd name="connsiteY56" fmla="*/ 121880 h 274593"/>
              <a:gd name="connsiteX57" fmla="*/ 1581496 w 1791726"/>
              <a:gd name="connsiteY57" fmla="*/ 115646 h 274593"/>
              <a:gd name="connsiteX58" fmla="*/ 1593965 w 1791726"/>
              <a:gd name="connsiteY58" fmla="*/ 126037 h 274593"/>
              <a:gd name="connsiteX59" fmla="*/ 1612669 w 1791726"/>
              <a:gd name="connsiteY59" fmla="*/ 132271 h 274593"/>
              <a:gd name="connsiteX60" fmla="*/ 1625138 w 1791726"/>
              <a:gd name="connsiteY60" fmla="*/ 155131 h 274593"/>
              <a:gd name="connsiteX61" fmla="*/ 1635529 w 1791726"/>
              <a:gd name="connsiteY61" fmla="*/ 163444 h 274593"/>
              <a:gd name="connsiteX62" fmla="*/ 1662545 w 1791726"/>
              <a:gd name="connsiteY62" fmla="*/ 132271 h 274593"/>
              <a:gd name="connsiteX63" fmla="*/ 1706187 w 1791726"/>
              <a:gd name="connsiteY63" fmla="*/ 115646 h 274593"/>
              <a:gd name="connsiteX64" fmla="*/ 1743595 w 1791726"/>
              <a:gd name="connsiteY64" fmla="*/ 115646 h 274593"/>
              <a:gd name="connsiteX65" fmla="*/ 1772689 w 1791726"/>
              <a:gd name="connsiteY65" fmla="*/ 94864 h 274593"/>
              <a:gd name="connsiteX66" fmla="*/ 1791393 w 1791726"/>
              <a:gd name="connsiteY66" fmla="*/ 88629 h 274593"/>
              <a:gd name="connsiteX67" fmla="*/ 1785158 w 1791726"/>
              <a:gd name="connsiteY67" fmla="*/ 88629 h 274593"/>
              <a:gd name="connsiteX68" fmla="*/ 1785158 w 1791726"/>
              <a:gd name="connsiteY68" fmla="*/ 88629 h 27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791726" h="274593">
                <a:moveTo>
                  <a:pt x="0" y="123958"/>
                </a:moveTo>
                <a:cubicBezTo>
                  <a:pt x="24419" y="99712"/>
                  <a:pt x="48838" y="75467"/>
                  <a:pt x="66502" y="63691"/>
                </a:cubicBezTo>
                <a:cubicBezTo>
                  <a:pt x="84167" y="51915"/>
                  <a:pt x="95596" y="51222"/>
                  <a:pt x="105987" y="53300"/>
                </a:cubicBezTo>
                <a:cubicBezTo>
                  <a:pt x="116378" y="55378"/>
                  <a:pt x="116378" y="78931"/>
                  <a:pt x="128847" y="76160"/>
                </a:cubicBezTo>
                <a:cubicBezTo>
                  <a:pt x="141316" y="73389"/>
                  <a:pt x="165562" y="49144"/>
                  <a:pt x="180802" y="36675"/>
                </a:cubicBezTo>
                <a:cubicBezTo>
                  <a:pt x="196042" y="24206"/>
                  <a:pt x="209550" y="6195"/>
                  <a:pt x="220287" y="1346"/>
                </a:cubicBezTo>
                <a:cubicBezTo>
                  <a:pt x="231024" y="-3503"/>
                  <a:pt x="231370" y="6195"/>
                  <a:pt x="245225" y="7580"/>
                </a:cubicBezTo>
                <a:cubicBezTo>
                  <a:pt x="259080" y="8965"/>
                  <a:pt x="287829" y="2384"/>
                  <a:pt x="303415" y="9658"/>
                </a:cubicBezTo>
                <a:cubicBezTo>
                  <a:pt x="319001" y="16932"/>
                  <a:pt x="332163" y="32518"/>
                  <a:pt x="338744" y="51222"/>
                </a:cubicBezTo>
                <a:cubicBezTo>
                  <a:pt x="345325" y="69926"/>
                  <a:pt x="344632" y="102137"/>
                  <a:pt x="342900" y="121880"/>
                </a:cubicBezTo>
                <a:cubicBezTo>
                  <a:pt x="341168" y="141623"/>
                  <a:pt x="332509" y="156516"/>
                  <a:pt x="328353" y="169678"/>
                </a:cubicBezTo>
                <a:cubicBezTo>
                  <a:pt x="324197" y="182840"/>
                  <a:pt x="318655" y="192538"/>
                  <a:pt x="317962" y="200851"/>
                </a:cubicBezTo>
                <a:cubicBezTo>
                  <a:pt x="317269" y="209164"/>
                  <a:pt x="316230" y="221979"/>
                  <a:pt x="324196" y="219555"/>
                </a:cubicBezTo>
                <a:cubicBezTo>
                  <a:pt x="332162" y="217131"/>
                  <a:pt x="354676" y="197041"/>
                  <a:pt x="365760" y="186304"/>
                </a:cubicBezTo>
                <a:cubicBezTo>
                  <a:pt x="376844" y="175567"/>
                  <a:pt x="380654" y="164483"/>
                  <a:pt x="390698" y="155131"/>
                </a:cubicBezTo>
                <a:cubicBezTo>
                  <a:pt x="400743" y="145779"/>
                  <a:pt x="415290" y="134696"/>
                  <a:pt x="426027" y="130193"/>
                </a:cubicBezTo>
                <a:cubicBezTo>
                  <a:pt x="436764" y="125690"/>
                  <a:pt x="448887" y="124305"/>
                  <a:pt x="455122" y="128115"/>
                </a:cubicBezTo>
                <a:cubicBezTo>
                  <a:pt x="461357" y="131925"/>
                  <a:pt x="458240" y="155824"/>
                  <a:pt x="463435" y="153053"/>
                </a:cubicBezTo>
                <a:cubicBezTo>
                  <a:pt x="468631" y="150282"/>
                  <a:pt x="477982" y="120148"/>
                  <a:pt x="486295" y="111489"/>
                </a:cubicBezTo>
                <a:cubicBezTo>
                  <a:pt x="494608" y="102830"/>
                  <a:pt x="505691" y="101791"/>
                  <a:pt x="513311" y="101098"/>
                </a:cubicBezTo>
                <a:cubicBezTo>
                  <a:pt x="520931" y="100405"/>
                  <a:pt x="524741" y="104216"/>
                  <a:pt x="532015" y="107333"/>
                </a:cubicBezTo>
                <a:cubicBezTo>
                  <a:pt x="539289" y="110450"/>
                  <a:pt x="551758" y="117378"/>
                  <a:pt x="556953" y="119802"/>
                </a:cubicBezTo>
                <a:cubicBezTo>
                  <a:pt x="562148" y="122226"/>
                  <a:pt x="555567" y="126729"/>
                  <a:pt x="563187" y="121880"/>
                </a:cubicBezTo>
                <a:cubicBezTo>
                  <a:pt x="570807" y="117031"/>
                  <a:pt x="592628" y="98327"/>
                  <a:pt x="602673" y="90707"/>
                </a:cubicBezTo>
                <a:cubicBezTo>
                  <a:pt x="612718" y="83087"/>
                  <a:pt x="610640" y="81009"/>
                  <a:pt x="623455" y="76160"/>
                </a:cubicBezTo>
                <a:cubicBezTo>
                  <a:pt x="636270" y="71311"/>
                  <a:pt x="659130" y="61267"/>
                  <a:pt x="679565" y="61613"/>
                </a:cubicBezTo>
                <a:cubicBezTo>
                  <a:pt x="700000" y="61959"/>
                  <a:pt x="728402" y="69233"/>
                  <a:pt x="746067" y="78238"/>
                </a:cubicBezTo>
                <a:cubicBezTo>
                  <a:pt x="763732" y="87243"/>
                  <a:pt x="785553" y="115646"/>
                  <a:pt x="785553" y="115646"/>
                </a:cubicBezTo>
                <a:cubicBezTo>
                  <a:pt x="799408" y="128808"/>
                  <a:pt x="821921" y="145779"/>
                  <a:pt x="829195" y="157209"/>
                </a:cubicBezTo>
                <a:cubicBezTo>
                  <a:pt x="836469" y="168639"/>
                  <a:pt x="821575" y="179031"/>
                  <a:pt x="829195" y="184226"/>
                </a:cubicBezTo>
                <a:cubicBezTo>
                  <a:pt x="836815" y="189421"/>
                  <a:pt x="864178" y="184572"/>
                  <a:pt x="874915" y="188382"/>
                </a:cubicBezTo>
                <a:cubicBezTo>
                  <a:pt x="885652" y="192192"/>
                  <a:pt x="877685" y="208818"/>
                  <a:pt x="893618" y="207086"/>
                </a:cubicBezTo>
                <a:cubicBezTo>
                  <a:pt x="909551" y="205354"/>
                  <a:pt x="957696" y="189075"/>
                  <a:pt x="970511" y="177991"/>
                </a:cubicBezTo>
                <a:cubicBezTo>
                  <a:pt x="983326" y="166907"/>
                  <a:pt x="968779" y="150628"/>
                  <a:pt x="970511" y="140584"/>
                </a:cubicBezTo>
                <a:cubicBezTo>
                  <a:pt x="972243" y="130540"/>
                  <a:pt x="972589" y="123958"/>
                  <a:pt x="980902" y="117724"/>
                </a:cubicBezTo>
                <a:cubicBezTo>
                  <a:pt x="989215" y="111490"/>
                  <a:pt x="1012074" y="100406"/>
                  <a:pt x="1020387" y="103177"/>
                </a:cubicBezTo>
                <a:cubicBezTo>
                  <a:pt x="1028700" y="105948"/>
                  <a:pt x="1024890" y="128461"/>
                  <a:pt x="1030778" y="134349"/>
                </a:cubicBezTo>
                <a:cubicBezTo>
                  <a:pt x="1036666" y="140237"/>
                  <a:pt x="1046711" y="131925"/>
                  <a:pt x="1055716" y="138506"/>
                </a:cubicBezTo>
                <a:cubicBezTo>
                  <a:pt x="1064721" y="145087"/>
                  <a:pt x="1078230" y="162059"/>
                  <a:pt x="1084811" y="173835"/>
                </a:cubicBezTo>
                <a:cubicBezTo>
                  <a:pt x="1091392" y="185611"/>
                  <a:pt x="1093817" y="199120"/>
                  <a:pt x="1095202" y="209164"/>
                </a:cubicBezTo>
                <a:cubicBezTo>
                  <a:pt x="1096587" y="219208"/>
                  <a:pt x="1088621" y="228907"/>
                  <a:pt x="1093124" y="234102"/>
                </a:cubicBezTo>
                <a:cubicBezTo>
                  <a:pt x="1097627" y="239298"/>
                  <a:pt x="1115984" y="234449"/>
                  <a:pt x="1122218" y="240337"/>
                </a:cubicBezTo>
                <a:cubicBezTo>
                  <a:pt x="1128453" y="246225"/>
                  <a:pt x="1126721" y="264582"/>
                  <a:pt x="1130531" y="269431"/>
                </a:cubicBezTo>
                <a:cubicBezTo>
                  <a:pt x="1134341" y="274280"/>
                  <a:pt x="1143000" y="278090"/>
                  <a:pt x="1145078" y="269431"/>
                </a:cubicBezTo>
                <a:cubicBezTo>
                  <a:pt x="1147156" y="260772"/>
                  <a:pt x="1138151" y="230985"/>
                  <a:pt x="1143000" y="217477"/>
                </a:cubicBezTo>
                <a:cubicBezTo>
                  <a:pt x="1147849" y="203969"/>
                  <a:pt x="1163090" y="195309"/>
                  <a:pt x="1174173" y="188382"/>
                </a:cubicBezTo>
                <a:cubicBezTo>
                  <a:pt x="1185256" y="181455"/>
                  <a:pt x="1194955" y="174527"/>
                  <a:pt x="1209502" y="175913"/>
                </a:cubicBezTo>
                <a:cubicBezTo>
                  <a:pt x="1224049" y="177299"/>
                  <a:pt x="1244138" y="196695"/>
                  <a:pt x="1261456" y="196695"/>
                </a:cubicBezTo>
                <a:cubicBezTo>
                  <a:pt x="1278774" y="196695"/>
                  <a:pt x="1297132" y="180762"/>
                  <a:pt x="1313411" y="175913"/>
                </a:cubicBezTo>
                <a:cubicBezTo>
                  <a:pt x="1329690" y="171064"/>
                  <a:pt x="1343198" y="164829"/>
                  <a:pt x="1359131" y="167600"/>
                </a:cubicBezTo>
                <a:cubicBezTo>
                  <a:pt x="1375064" y="170371"/>
                  <a:pt x="1395153" y="184225"/>
                  <a:pt x="1409007" y="192538"/>
                </a:cubicBezTo>
                <a:cubicBezTo>
                  <a:pt x="1422861" y="200851"/>
                  <a:pt x="1434638" y="210203"/>
                  <a:pt x="1442258" y="217477"/>
                </a:cubicBezTo>
                <a:cubicBezTo>
                  <a:pt x="1449878" y="224751"/>
                  <a:pt x="1440180" y="235834"/>
                  <a:pt x="1454727" y="236180"/>
                </a:cubicBezTo>
                <a:cubicBezTo>
                  <a:pt x="1469274" y="236526"/>
                  <a:pt x="1515341" y="227868"/>
                  <a:pt x="1529542" y="219555"/>
                </a:cubicBezTo>
                <a:cubicBezTo>
                  <a:pt x="1543743" y="211242"/>
                  <a:pt x="1537509" y="193924"/>
                  <a:pt x="1539933" y="186304"/>
                </a:cubicBezTo>
                <a:cubicBezTo>
                  <a:pt x="1542358" y="178684"/>
                  <a:pt x="1541318" y="184572"/>
                  <a:pt x="1544089" y="173835"/>
                </a:cubicBezTo>
                <a:cubicBezTo>
                  <a:pt x="1546860" y="163098"/>
                  <a:pt x="1550324" y="131578"/>
                  <a:pt x="1556558" y="121880"/>
                </a:cubicBezTo>
                <a:cubicBezTo>
                  <a:pt x="1562792" y="112182"/>
                  <a:pt x="1575262" y="114953"/>
                  <a:pt x="1581496" y="115646"/>
                </a:cubicBezTo>
                <a:cubicBezTo>
                  <a:pt x="1587730" y="116339"/>
                  <a:pt x="1588770" y="123266"/>
                  <a:pt x="1593965" y="126037"/>
                </a:cubicBezTo>
                <a:cubicBezTo>
                  <a:pt x="1599160" y="128808"/>
                  <a:pt x="1607473" y="127422"/>
                  <a:pt x="1612669" y="132271"/>
                </a:cubicBezTo>
                <a:cubicBezTo>
                  <a:pt x="1617865" y="137120"/>
                  <a:pt x="1621328" y="149935"/>
                  <a:pt x="1625138" y="155131"/>
                </a:cubicBezTo>
                <a:cubicBezTo>
                  <a:pt x="1628948" y="160327"/>
                  <a:pt x="1629295" y="167254"/>
                  <a:pt x="1635529" y="163444"/>
                </a:cubicBezTo>
                <a:cubicBezTo>
                  <a:pt x="1641763" y="159634"/>
                  <a:pt x="1650769" y="140237"/>
                  <a:pt x="1662545" y="132271"/>
                </a:cubicBezTo>
                <a:cubicBezTo>
                  <a:pt x="1674321" y="124305"/>
                  <a:pt x="1692679" y="118417"/>
                  <a:pt x="1706187" y="115646"/>
                </a:cubicBezTo>
                <a:cubicBezTo>
                  <a:pt x="1719695" y="112875"/>
                  <a:pt x="1732511" y="119110"/>
                  <a:pt x="1743595" y="115646"/>
                </a:cubicBezTo>
                <a:cubicBezTo>
                  <a:pt x="1754679" y="112182"/>
                  <a:pt x="1764723" y="99367"/>
                  <a:pt x="1772689" y="94864"/>
                </a:cubicBezTo>
                <a:cubicBezTo>
                  <a:pt x="1780655" y="90361"/>
                  <a:pt x="1789315" y="89668"/>
                  <a:pt x="1791393" y="88629"/>
                </a:cubicBezTo>
                <a:cubicBezTo>
                  <a:pt x="1793471" y="87590"/>
                  <a:pt x="1785158" y="88629"/>
                  <a:pt x="1785158" y="88629"/>
                </a:cubicBezTo>
                <a:lnTo>
                  <a:pt x="1785158" y="88629"/>
                </a:ln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58901F2F-3CE5-6018-CCEE-BF7EF399EB5A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>
            <a:off x="3470087" y="2201579"/>
            <a:ext cx="0" cy="914779"/>
          </a:xfrm>
          <a:prstGeom prst="straightConnector1">
            <a:avLst/>
          </a:prstGeom>
          <a:ln w="28575">
            <a:solidFill>
              <a:srgbClr val="88AF9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C1CF45AE-3606-CA76-7888-748C6E1E875C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>
            <a:off x="3468482" y="2017095"/>
            <a:ext cx="0" cy="216000"/>
          </a:xfrm>
          <a:prstGeom prst="straightConnector1">
            <a:avLst/>
          </a:prstGeom>
          <a:ln w="28575">
            <a:solidFill>
              <a:srgbClr val="EE9F1B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35BCDBEB-89F3-8ED9-B964-F1AFAD927E00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8274310" y="4305725"/>
            <a:ext cx="810290" cy="389088"/>
            <a:chOff x="8410237" y="4251910"/>
            <a:chExt cx="810290" cy="389088"/>
          </a:xfrm>
        </p:grpSpPr>
        <p:sp>
          <p:nvSpPr>
            <p:cNvPr id="111" name="Parenthèse fermante 110">
              <a:extLst>
                <a:ext uri="{FF2B5EF4-FFF2-40B4-BE49-F238E27FC236}">
                  <a16:creationId xmlns:a16="http://schemas.microsoft.com/office/drawing/2014/main" id="{E128EC11-95B5-E0E7-3D34-BE19DB08B118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 rot="16200000">
              <a:off x="8785343" y="4266642"/>
              <a:ext cx="51338" cy="697373"/>
            </a:xfrm>
            <a:prstGeom prst="righ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Source Sans Pro" panose="020B0503030403020204" pitchFamily="34" charset="0"/>
              </a:endParaRPr>
            </a:p>
          </p:txBody>
        </p:sp>
        <p:sp>
          <p:nvSpPr>
            <p:cNvPr id="112" name="ZoneTexte 111">
              <a:extLst>
                <a:ext uri="{FF2B5EF4-FFF2-40B4-BE49-F238E27FC236}">
                  <a16:creationId xmlns:a16="http://schemas.microsoft.com/office/drawing/2014/main" id="{C9F47437-5EF0-7D92-50CC-7258AD6728CC}"/>
                </a:ext>
              </a:extLst>
            </p:cNvPr>
            <p:cNvSpPr txBox="1"/>
            <p:nvPr>
              <p:custDataLst>
                <p:tags r:id="rId49"/>
              </p:custDataLst>
            </p:nvPr>
          </p:nvSpPr>
          <p:spPr>
            <a:xfrm>
              <a:off x="8410237" y="4251910"/>
              <a:ext cx="8102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-7%*</a:t>
              </a:r>
            </a:p>
          </p:txBody>
        </p:sp>
      </p:grpSp>
      <p:sp>
        <p:nvSpPr>
          <p:cNvPr id="113" name="ZoneTexte 112">
            <a:extLst>
              <a:ext uri="{FF2B5EF4-FFF2-40B4-BE49-F238E27FC236}">
                <a16:creationId xmlns:a16="http://schemas.microsoft.com/office/drawing/2014/main" id="{7DE15F27-967B-0800-9FD8-54CCE28CEE00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 rot="16200000">
            <a:off x="6246833" y="2354416"/>
            <a:ext cx="2052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 Mean [wt%] 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7CAC4713-7BF2-FDA3-8470-0739F2E70B3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 rot="16200000">
            <a:off x="6228833" y="4703578"/>
            <a:ext cx="208800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 Width [</a:t>
            </a:r>
            <a:r>
              <a:rPr lang="en-GB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wt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%]</a:t>
            </a:r>
          </a:p>
        </p:txBody>
      </p:sp>
      <p:pic>
        <p:nvPicPr>
          <p:cNvPr id="121" name="Image 120">
            <a:extLst>
              <a:ext uri="{FF2B5EF4-FFF2-40B4-BE49-F238E27FC236}">
                <a16:creationId xmlns:a16="http://schemas.microsoft.com/office/drawing/2014/main" id="{FE91D824-DBA7-6553-EE5B-716215D3B91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 rotWithShape="1"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pic>
        <p:nvPicPr>
          <p:cNvPr id="124" name="Image 123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BDFC03D6-F0C1-CAF2-74C1-6F5C92DE6F70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0" t="12520" r="24002"/>
          <a:stretch/>
        </p:blipFill>
        <p:spPr>
          <a:xfrm>
            <a:off x="9767270" y="4097079"/>
            <a:ext cx="1452248" cy="1757303"/>
          </a:xfrm>
          <a:prstGeom prst="rect">
            <a:avLst/>
          </a:prstGeom>
        </p:spPr>
      </p:pic>
      <p:pic>
        <p:nvPicPr>
          <p:cNvPr id="125" name="Image 124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6096D3F2-BFB7-A1BA-1E99-1F5F23AF1BF2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 rotWithShape="1">
          <a:blip r:embed="rId5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3" r="82243"/>
          <a:stretch/>
        </p:blipFill>
        <p:spPr>
          <a:xfrm>
            <a:off x="7848701" y="3845363"/>
            <a:ext cx="144470" cy="2007568"/>
          </a:xfrm>
          <a:prstGeom prst="rect">
            <a:avLst/>
          </a:prstGeom>
        </p:spPr>
      </p:pic>
      <p:grpSp>
        <p:nvGrpSpPr>
          <p:cNvPr id="146" name="Groupe 145">
            <a:extLst>
              <a:ext uri="{FF2B5EF4-FFF2-40B4-BE49-F238E27FC236}">
                <a16:creationId xmlns:a16="http://schemas.microsoft.com/office/drawing/2014/main" id="{92A29CB9-C1E3-71E9-AA0F-3A272E3C6A84}"/>
              </a:ext>
            </a:extLst>
          </p:cNvPr>
          <p:cNvGrpSpPr/>
          <p:nvPr>
            <p:custDataLst>
              <p:tags r:id="rId19"/>
            </p:custDataLst>
          </p:nvPr>
        </p:nvGrpSpPr>
        <p:grpSpPr>
          <a:xfrm>
            <a:off x="7368556" y="4004096"/>
            <a:ext cx="514770" cy="1705367"/>
            <a:chOff x="7504483" y="3915991"/>
            <a:chExt cx="514770" cy="1705367"/>
          </a:xfrm>
        </p:grpSpPr>
        <p:sp>
          <p:nvSpPr>
            <p:cNvPr id="126" name="ZoneTexte 125">
              <a:extLst>
                <a:ext uri="{FF2B5EF4-FFF2-40B4-BE49-F238E27FC236}">
                  <a16:creationId xmlns:a16="http://schemas.microsoft.com/office/drawing/2014/main" id="{A27051D1-DF22-224D-70DF-8FEB4D8ED2E8}"/>
                </a:ext>
              </a:extLst>
            </p:cNvPr>
            <p:cNvSpPr txBox="1"/>
            <p:nvPr/>
          </p:nvSpPr>
          <p:spPr>
            <a:xfrm>
              <a:off x="7504483" y="3915991"/>
              <a:ext cx="514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6</a:t>
              </a:r>
            </a:p>
          </p:txBody>
        </p:sp>
        <p:sp>
          <p:nvSpPr>
            <p:cNvPr id="127" name="ZoneTexte 126">
              <a:extLst>
                <a:ext uri="{FF2B5EF4-FFF2-40B4-BE49-F238E27FC236}">
                  <a16:creationId xmlns:a16="http://schemas.microsoft.com/office/drawing/2014/main" id="{4EB219DF-2271-E899-675B-47878977803E}"/>
                </a:ext>
              </a:extLst>
            </p:cNvPr>
            <p:cNvSpPr txBox="1"/>
            <p:nvPr/>
          </p:nvSpPr>
          <p:spPr>
            <a:xfrm>
              <a:off x="7504483" y="4365367"/>
              <a:ext cx="514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4</a:t>
              </a:r>
            </a:p>
          </p:txBody>
        </p:sp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27E84260-0F4E-0E9B-647A-604DB5B0C453}"/>
                </a:ext>
              </a:extLst>
            </p:cNvPr>
            <p:cNvSpPr txBox="1"/>
            <p:nvPr/>
          </p:nvSpPr>
          <p:spPr>
            <a:xfrm>
              <a:off x="7504483" y="4837675"/>
              <a:ext cx="514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</a:t>
              </a:r>
            </a:p>
          </p:txBody>
        </p:sp>
        <p:sp>
          <p:nvSpPr>
            <p:cNvPr id="129" name="ZoneTexte 128">
              <a:extLst>
                <a:ext uri="{FF2B5EF4-FFF2-40B4-BE49-F238E27FC236}">
                  <a16:creationId xmlns:a16="http://schemas.microsoft.com/office/drawing/2014/main" id="{3E1B8AF4-1FC8-200F-BA1F-111A8A2DEF33}"/>
                </a:ext>
              </a:extLst>
            </p:cNvPr>
            <p:cNvSpPr txBox="1"/>
            <p:nvPr/>
          </p:nvSpPr>
          <p:spPr>
            <a:xfrm>
              <a:off x="7504483" y="5252026"/>
              <a:ext cx="514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</p:grp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27C659C0-960F-8295-BE6A-C57897EFE246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10075344" y="3760955"/>
            <a:ext cx="810290" cy="389088"/>
            <a:chOff x="8410237" y="4251910"/>
            <a:chExt cx="810290" cy="389088"/>
          </a:xfrm>
        </p:grpSpPr>
        <p:sp>
          <p:nvSpPr>
            <p:cNvPr id="131" name="Parenthèse fermante 130">
              <a:extLst>
                <a:ext uri="{FF2B5EF4-FFF2-40B4-BE49-F238E27FC236}">
                  <a16:creationId xmlns:a16="http://schemas.microsoft.com/office/drawing/2014/main" id="{7559380A-88F8-1A08-7A47-5608599E4E7C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 rot="16200000">
              <a:off x="8785343" y="4266642"/>
              <a:ext cx="51338" cy="697373"/>
            </a:xfrm>
            <a:prstGeom prst="righ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Source Sans Pro" panose="020B0503030403020204" pitchFamily="34" charset="0"/>
              </a:endParaRPr>
            </a:p>
          </p:txBody>
        </p:sp>
        <p:sp>
          <p:nvSpPr>
            <p:cNvPr id="132" name="ZoneTexte 131">
              <a:extLst>
                <a:ext uri="{FF2B5EF4-FFF2-40B4-BE49-F238E27FC236}">
                  <a16:creationId xmlns:a16="http://schemas.microsoft.com/office/drawing/2014/main" id="{3DE301B9-6056-DEC9-C6F2-56FE9203D659}"/>
                </a:ext>
              </a:extLst>
            </p:cNvPr>
            <p:cNvSpPr txBox="1"/>
            <p:nvPr>
              <p:custDataLst>
                <p:tags r:id="rId47"/>
              </p:custDataLst>
            </p:nvPr>
          </p:nvSpPr>
          <p:spPr>
            <a:xfrm>
              <a:off x="8410237" y="4251910"/>
              <a:ext cx="8102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-2%</a:t>
              </a:r>
            </a:p>
          </p:txBody>
        </p:sp>
      </p:grpSp>
      <p:sp>
        <p:nvSpPr>
          <p:cNvPr id="133" name="ZoneTexte 132">
            <a:extLst>
              <a:ext uri="{FF2B5EF4-FFF2-40B4-BE49-F238E27FC236}">
                <a16:creationId xmlns:a16="http://schemas.microsoft.com/office/drawing/2014/main" id="{1900870F-55B7-3675-7E13-AD2F8243BF6F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7906464" y="5608589"/>
            <a:ext cx="9019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Adult</a:t>
            </a:r>
          </a:p>
        </p:txBody>
      </p:sp>
      <p:sp>
        <p:nvSpPr>
          <p:cNvPr id="134" name="ZoneTexte 133">
            <a:extLst>
              <a:ext uri="{FF2B5EF4-FFF2-40B4-BE49-F238E27FC236}">
                <a16:creationId xmlns:a16="http://schemas.microsoft.com/office/drawing/2014/main" id="{D7600BE7-F8E5-092A-238E-5C7D88097A8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8756197" y="5608589"/>
            <a:ext cx="602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Old</a:t>
            </a:r>
          </a:p>
        </p:txBody>
      </p:sp>
      <p:sp>
        <p:nvSpPr>
          <p:cNvPr id="135" name="ZoneTexte 134">
            <a:extLst>
              <a:ext uri="{FF2B5EF4-FFF2-40B4-BE49-F238E27FC236}">
                <a16:creationId xmlns:a16="http://schemas.microsoft.com/office/drawing/2014/main" id="{CAD6B946-575D-3BC1-3516-393171394D2B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9709439" y="5608589"/>
            <a:ext cx="9019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Adult</a:t>
            </a:r>
          </a:p>
        </p:txBody>
      </p:sp>
      <p:sp>
        <p:nvSpPr>
          <p:cNvPr id="136" name="ZoneTexte 135">
            <a:extLst>
              <a:ext uri="{FF2B5EF4-FFF2-40B4-BE49-F238E27FC236}">
                <a16:creationId xmlns:a16="http://schemas.microsoft.com/office/drawing/2014/main" id="{0436EDCA-FBFD-D064-4190-55A9A1A6A109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10559172" y="5608589"/>
            <a:ext cx="602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Old</a:t>
            </a:r>
          </a:p>
        </p:txBody>
      </p:sp>
      <p:pic>
        <p:nvPicPr>
          <p:cNvPr id="139" name="Image 138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05720B25-97B5-4236-2F90-04B06428979F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78588"/>
          <a:stretch/>
        </p:blipFill>
        <p:spPr>
          <a:xfrm>
            <a:off x="7810725" y="1503084"/>
            <a:ext cx="211896" cy="2095200"/>
          </a:xfrm>
          <a:prstGeom prst="rect">
            <a:avLst/>
          </a:prstGeom>
        </p:spPr>
      </p:pic>
      <p:grpSp>
        <p:nvGrpSpPr>
          <p:cNvPr id="140" name="Groupe 139">
            <a:extLst>
              <a:ext uri="{FF2B5EF4-FFF2-40B4-BE49-F238E27FC236}">
                <a16:creationId xmlns:a16="http://schemas.microsoft.com/office/drawing/2014/main" id="{25963E56-ACEC-33DC-1163-4B682A25282F}"/>
              </a:ext>
            </a:extLst>
          </p:cNvPr>
          <p:cNvGrpSpPr/>
          <p:nvPr>
            <p:custDataLst>
              <p:tags r:id="rId26"/>
            </p:custDataLst>
          </p:nvPr>
        </p:nvGrpSpPr>
        <p:grpSpPr>
          <a:xfrm>
            <a:off x="8269940" y="1447125"/>
            <a:ext cx="810290" cy="389088"/>
            <a:chOff x="8410237" y="4251910"/>
            <a:chExt cx="810290" cy="389088"/>
          </a:xfrm>
        </p:grpSpPr>
        <p:sp>
          <p:nvSpPr>
            <p:cNvPr id="141" name="Parenthèse fermante 140">
              <a:extLst>
                <a:ext uri="{FF2B5EF4-FFF2-40B4-BE49-F238E27FC236}">
                  <a16:creationId xmlns:a16="http://schemas.microsoft.com/office/drawing/2014/main" id="{3392C2D7-0E47-B994-1EE4-0CA288E93D6F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 rot="16200000">
              <a:off x="8785343" y="4266642"/>
              <a:ext cx="51338" cy="697373"/>
            </a:xfrm>
            <a:prstGeom prst="righ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Source Sans Pro" panose="020B0503030403020204" pitchFamily="34" charset="0"/>
              </a:endParaRPr>
            </a:p>
          </p:txBody>
        </p:sp>
        <p:sp>
          <p:nvSpPr>
            <p:cNvPr id="142" name="ZoneTexte 141">
              <a:extLst>
                <a:ext uri="{FF2B5EF4-FFF2-40B4-BE49-F238E27FC236}">
                  <a16:creationId xmlns:a16="http://schemas.microsoft.com/office/drawing/2014/main" id="{3ABDC19F-8260-3B41-F9AA-83676569965A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8410237" y="4251910"/>
              <a:ext cx="8102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+6%*</a:t>
              </a:r>
            </a:p>
          </p:txBody>
        </p:sp>
      </p:grpSp>
      <p:grpSp>
        <p:nvGrpSpPr>
          <p:cNvPr id="143" name="Groupe 142">
            <a:extLst>
              <a:ext uri="{FF2B5EF4-FFF2-40B4-BE49-F238E27FC236}">
                <a16:creationId xmlns:a16="http://schemas.microsoft.com/office/drawing/2014/main" id="{814B95E3-DF18-1297-3683-84E55888D66C}"/>
              </a:ext>
            </a:extLst>
          </p:cNvPr>
          <p:cNvGrpSpPr/>
          <p:nvPr>
            <p:custDataLst>
              <p:tags r:id="rId27"/>
            </p:custDataLst>
          </p:nvPr>
        </p:nvGrpSpPr>
        <p:grpSpPr>
          <a:xfrm>
            <a:off x="10075108" y="1531633"/>
            <a:ext cx="810290" cy="389088"/>
            <a:chOff x="8410237" y="4251910"/>
            <a:chExt cx="810290" cy="389088"/>
          </a:xfrm>
        </p:grpSpPr>
        <p:sp>
          <p:nvSpPr>
            <p:cNvPr id="144" name="Parenthèse fermante 143">
              <a:extLst>
                <a:ext uri="{FF2B5EF4-FFF2-40B4-BE49-F238E27FC236}">
                  <a16:creationId xmlns:a16="http://schemas.microsoft.com/office/drawing/2014/main" id="{FE49F72A-BBC7-890A-681F-C9B9EA999267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 rot="16200000">
              <a:off x="8785343" y="4266642"/>
              <a:ext cx="51338" cy="697373"/>
            </a:xfrm>
            <a:prstGeom prst="righ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Source Sans Pro" panose="020B0503030403020204" pitchFamily="34" charset="0"/>
              </a:endParaRPr>
            </a:p>
          </p:txBody>
        </p:sp>
        <p:sp>
          <p:nvSpPr>
            <p:cNvPr id="145" name="ZoneTexte 144">
              <a:extLst>
                <a:ext uri="{FF2B5EF4-FFF2-40B4-BE49-F238E27FC236}">
                  <a16:creationId xmlns:a16="http://schemas.microsoft.com/office/drawing/2014/main" id="{43216D6E-72D4-74C0-C6FF-11376300571D}"/>
                </a:ext>
              </a:extLst>
            </p:cNvPr>
            <p:cNvSpPr txBox="1"/>
            <p:nvPr>
              <p:custDataLst>
                <p:tags r:id="rId43"/>
              </p:custDataLst>
            </p:nvPr>
          </p:nvSpPr>
          <p:spPr>
            <a:xfrm>
              <a:off x="8410237" y="4251910"/>
              <a:ext cx="8102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+10%*</a:t>
              </a:r>
            </a:p>
          </p:txBody>
        </p:sp>
      </p:grpSp>
      <p:sp>
        <p:nvSpPr>
          <p:cNvPr id="147" name="ZoneTexte 146">
            <a:extLst>
              <a:ext uri="{FF2B5EF4-FFF2-40B4-BE49-F238E27FC236}">
                <a16:creationId xmlns:a16="http://schemas.microsoft.com/office/drawing/2014/main" id="{17018423-B19F-34C4-111C-BDD9CEBD6C14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7403434" y="1586168"/>
            <a:ext cx="51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30</a:t>
            </a:r>
          </a:p>
        </p:txBody>
      </p:sp>
      <p:sp>
        <p:nvSpPr>
          <p:cNvPr id="148" name="ZoneTexte 147">
            <a:extLst>
              <a:ext uri="{FF2B5EF4-FFF2-40B4-BE49-F238E27FC236}">
                <a16:creationId xmlns:a16="http://schemas.microsoft.com/office/drawing/2014/main" id="{DCFBC8F9-1F3E-4610-F5E1-50D13A80DF4E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7406086" y="2096853"/>
            <a:ext cx="51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20</a:t>
            </a: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264925DE-9963-3F54-5C39-966569696349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7401608" y="2614499"/>
            <a:ext cx="51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10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C86060FB-4FF0-12C4-0963-1F2915FEB3C3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7390052" y="3111953"/>
            <a:ext cx="51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0</a:t>
            </a:r>
          </a:p>
        </p:txBody>
      </p:sp>
      <p:sp>
        <p:nvSpPr>
          <p:cNvPr id="153" name="ZoneTexte 152">
            <a:extLst>
              <a:ext uri="{FF2B5EF4-FFF2-40B4-BE49-F238E27FC236}">
                <a16:creationId xmlns:a16="http://schemas.microsoft.com/office/drawing/2014/main" id="{CA3B6AED-887A-FEF4-6331-936D21A38CB1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7868479" y="3330646"/>
            <a:ext cx="9019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Adult</a:t>
            </a:r>
          </a:p>
        </p:txBody>
      </p:sp>
      <p:sp>
        <p:nvSpPr>
          <p:cNvPr id="154" name="ZoneTexte 153">
            <a:extLst>
              <a:ext uri="{FF2B5EF4-FFF2-40B4-BE49-F238E27FC236}">
                <a16:creationId xmlns:a16="http://schemas.microsoft.com/office/drawing/2014/main" id="{9EBCF6B1-EAFE-328B-2D1D-E62D5F33CD13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8718212" y="3330646"/>
            <a:ext cx="602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Old</a:t>
            </a:r>
          </a:p>
        </p:txBody>
      </p:sp>
      <p:sp>
        <p:nvSpPr>
          <p:cNvPr id="155" name="ZoneTexte 154">
            <a:extLst>
              <a:ext uri="{FF2B5EF4-FFF2-40B4-BE49-F238E27FC236}">
                <a16:creationId xmlns:a16="http://schemas.microsoft.com/office/drawing/2014/main" id="{0FE4D362-CE00-8D17-2BAB-88578981F48C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9671454" y="3330646"/>
            <a:ext cx="9019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Adult</a:t>
            </a:r>
          </a:p>
        </p:txBody>
      </p:sp>
      <p:sp>
        <p:nvSpPr>
          <p:cNvPr id="156" name="ZoneTexte 155">
            <a:extLst>
              <a:ext uri="{FF2B5EF4-FFF2-40B4-BE49-F238E27FC236}">
                <a16:creationId xmlns:a16="http://schemas.microsoft.com/office/drawing/2014/main" id="{54A8198C-970F-0441-E100-8FC051646F1E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10521187" y="3330646"/>
            <a:ext cx="602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Old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31B44F-3BD3-1A16-CF31-6885DCEBC194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7904822" y="1071158"/>
            <a:ext cx="149699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Bone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611F6CF-0DCE-3231-1BCB-C4B0CBE3946D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9683337" y="1060692"/>
            <a:ext cx="149699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Cartilage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EA1308-EC88-5F4D-3696-AC96D91B2A4F}"/>
              </a:ext>
            </a:extLst>
          </p:cNvPr>
          <p:cNvSpPr txBox="1"/>
          <p:nvPr>
            <p:custDataLst>
              <p:tags r:id="rId38"/>
            </p:custDataLst>
          </p:nvPr>
        </p:nvSpPr>
        <p:spPr>
          <a:xfrm>
            <a:off x="5053823" y="4246181"/>
            <a:ext cx="1848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ED970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Adult Cartilage</a:t>
            </a:r>
          </a:p>
          <a:p>
            <a:r>
              <a:rPr lang="en-GB" sz="1800" dirty="0">
                <a:solidFill>
                  <a:srgbClr val="A9361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Old Cartilage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080C4B4-6B08-989F-4EF6-1333490668D4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4630829" y="2363841"/>
            <a:ext cx="176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88AF9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Adult Bone</a:t>
            </a:r>
          </a:p>
          <a:p>
            <a:r>
              <a:rPr lang="en-GB" dirty="0">
                <a:solidFill>
                  <a:srgbClr val="02416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Old Bone</a:t>
            </a:r>
            <a:endParaRPr lang="en-GB" dirty="0">
              <a:solidFill>
                <a:srgbClr val="ED9702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BF3736A-FD05-17D5-BE46-BE44138AEF1C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10676172" y="5877060"/>
            <a:ext cx="1670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*p-value: 0.05 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8FE052-9367-A15F-BB43-EB0C0FB91C13}"/>
              </a:ext>
            </a:extLst>
          </p:cNvPr>
          <p:cNvSpPr/>
          <p:nvPr>
            <p:custDataLst>
              <p:tags r:id="rId41"/>
            </p:custDataLst>
          </p:nvPr>
        </p:nvSpPr>
        <p:spPr>
          <a:xfrm>
            <a:off x="6978507" y="999712"/>
            <a:ext cx="4466421" cy="26797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721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 122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7B9A4A88-6813-F4D3-BE2E-E6BEDAE196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0" t="14787" r="22781" b="10995"/>
          <a:stretch/>
        </p:blipFill>
        <p:spPr>
          <a:xfrm>
            <a:off x="9764480" y="1812900"/>
            <a:ext cx="1467293" cy="1555009"/>
          </a:xfrm>
          <a:prstGeom prst="rect">
            <a:avLst/>
          </a:prstGeom>
        </p:spPr>
      </p:pic>
      <p:pic>
        <p:nvPicPr>
          <p:cNvPr id="122" name="Image 121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33C592AD-E2DC-E4B5-E69C-A4A2908493E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6" t="13525" r="23048" b="11191"/>
          <a:stretch/>
        </p:blipFill>
        <p:spPr>
          <a:xfrm>
            <a:off x="7971092" y="1786444"/>
            <a:ext cx="1449264" cy="1577352"/>
          </a:xfrm>
          <a:prstGeom prst="rect">
            <a:avLst/>
          </a:prstGeom>
        </p:spPr>
      </p:pic>
      <p:pic>
        <p:nvPicPr>
          <p:cNvPr id="76" name="Image 75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DEA57C90-C5A2-B8D6-B2CC-1383F529C3E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5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5" t="18872" r="23547"/>
          <a:stretch/>
        </p:blipFill>
        <p:spPr>
          <a:xfrm>
            <a:off x="7971091" y="4222010"/>
            <a:ext cx="1452248" cy="1628691"/>
          </a:xfrm>
          <a:prstGeom prst="rect">
            <a:avLst/>
          </a:prstGeom>
        </p:spPr>
      </p:pic>
      <p:grpSp>
        <p:nvGrpSpPr>
          <p:cNvPr id="77" name="Groupe 76">
            <a:extLst>
              <a:ext uri="{FF2B5EF4-FFF2-40B4-BE49-F238E27FC236}">
                <a16:creationId xmlns:a16="http://schemas.microsoft.com/office/drawing/2014/main" id="{6CF55890-C89E-FEC5-7E1C-E615F0336BE2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488186" y="1324846"/>
            <a:ext cx="6414003" cy="4762873"/>
            <a:chOff x="363754" y="1600353"/>
            <a:chExt cx="5649918" cy="4093168"/>
          </a:xfrm>
        </p:grpSpPr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34C31317-7931-E297-EF29-A6F45123ECD5}"/>
                </a:ext>
              </a:extLst>
            </p:cNvPr>
            <p:cNvGrpSpPr/>
            <p:nvPr/>
          </p:nvGrpSpPr>
          <p:grpSpPr>
            <a:xfrm>
              <a:off x="1085326" y="1600353"/>
              <a:ext cx="4928346" cy="4093168"/>
              <a:chOff x="1085326" y="1600353"/>
              <a:chExt cx="4928346" cy="4093168"/>
            </a:xfrm>
          </p:grpSpPr>
          <p:pic>
            <p:nvPicPr>
              <p:cNvPr id="86" name="Image 85" descr="Une image contenant diagramme, Tracé, ligne, texte&#10;&#10;Description générée automatiquement">
                <a:extLst>
                  <a:ext uri="{FF2B5EF4-FFF2-40B4-BE49-F238E27FC236}">
                    <a16:creationId xmlns:a16="http://schemas.microsoft.com/office/drawing/2014/main" id="{7257D8EF-4B25-D16C-D70D-A3C622A5E6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40" b="17612"/>
              <a:stretch/>
            </p:blipFill>
            <p:spPr>
              <a:xfrm>
                <a:off x="1119918" y="1600353"/>
                <a:ext cx="4893754" cy="3623157"/>
              </a:xfrm>
              <a:prstGeom prst="rect">
                <a:avLst/>
              </a:prstGeom>
            </p:spPr>
          </p:pic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FC4AE1FD-4684-0CB3-8608-6507EDEDD855}"/>
                  </a:ext>
                </a:extLst>
              </p:cNvPr>
              <p:cNvSpPr txBox="1"/>
              <p:nvPr/>
            </p:nvSpPr>
            <p:spPr>
              <a:xfrm>
                <a:off x="2099140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</a:t>
                </a:r>
              </a:p>
            </p:txBody>
          </p:sp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E957FED6-2157-7165-6405-ABF529703AD2}"/>
                  </a:ext>
                </a:extLst>
              </p:cNvPr>
              <p:cNvSpPr txBox="1"/>
              <p:nvPr/>
            </p:nvSpPr>
            <p:spPr>
              <a:xfrm>
                <a:off x="1085326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15</a:t>
                </a:r>
              </a:p>
            </p:txBody>
          </p:sp>
          <p:sp>
            <p:nvSpPr>
              <p:cNvPr id="89" name="ZoneTexte 88">
                <a:extLst>
                  <a:ext uri="{FF2B5EF4-FFF2-40B4-BE49-F238E27FC236}">
                    <a16:creationId xmlns:a16="http://schemas.microsoft.com/office/drawing/2014/main" id="{F7820A30-03B2-C9C3-26BD-339E547BB69A}"/>
                  </a:ext>
                </a:extLst>
              </p:cNvPr>
              <p:cNvSpPr txBox="1"/>
              <p:nvPr/>
            </p:nvSpPr>
            <p:spPr>
              <a:xfrm>
                <a:off x="3112954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25</a:t>
                </a:r>
              </a:p>
            </p:txBody>
          </p:sp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FB70DD32-2006-A24A-104E-B28D5E98717B}"/>
                  </a:ext>
                </a:extLst>
              </p:cNvPr>
              <p:cNvSpPr txBox="1"/>
              <p:nvPr/>
            </p:nvSpPr>
            <p:spPr>
              <a:xfrm>
                <a:off x="4126768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30</a:t>
                </a:r>
              </a:p>
            </p:txBody>
          </p:sp>
          <p:sp>
            <p:nvSpPr>
              <p:cNvPr id="91" name="ZoneTexte 90">
                <a:extLst>
                  <a:ext uri="{FF2B5EF4-FFF2-40B4-BE49-F238E27FC236}">
                    <a16:creationId xmlns:a16="http://schemas.microsoft.com/office/drawing/2014/main" id="{67A70416-7582-E979-9D8A-D32CB83B7F7F}"/>
                  </a:ext>
                </a:extLst>
              </p:cNvPr>
              <p:cNvSpPr txBox="1"/>
              <p:nvPr/>
            </p:nvSpPr>
            <p:spPr>
              <a:xfrm>
                <a:off x="5140584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35</a:t>
                </a:r>
              </a:p>
            </p:txBody>
          </p:sp>
          <p:sp>
            <p:nvSpPr>
              <p:cNvPr id="92" name="ZoneTexte 91">
                <a:extLst>
                  <a:ext uri="{FF2B5EF4-FFF2-40B4-BE49-F238E27FC236}">
                    <a16:creationId xmlns:a16="http://schemas.microsoft.com/office/drawing/2014/main" id="{D3A4DA97-85C6-D32C-8B2D-FDF17F5A1FE8}"/>
                  </a:ext>
                </a:extLst>
              </p:cNvPr>
              <p:cNvSpPr txBox="1"/>
              <p:nvPr/>
            </p:nvSpPr>
            <p:spPr>
              <a:xfrm>
                <a:off x="2311183" y="5376121"/>
                <a:ext cx="2004423" cy="3174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Ca [wt%] </a:t>
                </a:r>
              </a:p>
            </p:txBody>
          </p:sp>
        </p:grp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C0ED5C8A-1DC9-7C8A-19A1-99471C4912E3}"/>
                </a:ext>
              </a:extLst>
            </p:cNvPr>
            <p:cNvSpPr txBox="1"/>
            <p:nvPr/>
          </p:nvSpPr>
          <p:spPr>
            <a:xfrm>
              <a:off x="673899" y="4935844"/>
              <a:ext cx="531771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04B08BA1-A9C2-93A6-8DBE-2792957B62BA}"/>
                </a:ext>
              </a:extLst>
            </p:cNvPr>
            <p:cNvSpPr txBox="1"/>
            <p:nvPr/>
          </p:nvSpPr>
          <p:spPr>
            <a:xfrm>
              <a:off x="673899" y="3779433"/>
              <a:ext cx="531771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0.1</a:t>
              </a: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C58A1D16-B879-9663-2442-90D57A46F7B7}"/>
                </a:ext>
              </a:extLst>
            </p:cNvPr>
            <p:cNvSpPr txBox="1"/>
            <p:nvPr/>
          </p:nvSpPr>
          <p:spPr>
            <a:xfrm>
              <a:off x="673899" y="2623021"/>
              <a:ext cx="531771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0.2</a:t>
              </a:r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7681A1D7-7502-CF82-7A6E-3F9A01F7F3CA}"/>
                </a:ext>
              </a:extLst>
            </p:cNvPr>
            <p:cNvSpPr txBox="1"/>
            <p:nvPr/>
          </p:nvSpPr>
          <p:spPr>
            <a:xfrm rot="16200000">
              <a:off x="-892239" y="3385499"/>
              <a:ext cx="2972558" cy="3253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Frequency [%] </a:t>
              </a:r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8A5B9C78-DD5F-6F7B-70A0-755F501F8D9A}"/>
                </a:ext>
              </a:extLst>
            </p:cNvPr>
            <p:cNvSpPr txBox="1"/>
            <p:nvPr/>
          </p:nvSpPr>
          <p:spPr>
            <a:xfrm>
              <a:off x="363754" y="2044815"/>
              <a:ext cx="841916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0.25</a:t>
              </a:r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95CAA3FC-3EDC-DFD6-D789-AC34ED0FB22A}"/>
                </a:ext>
              </a:extLst>
            </p:cNvPr>
            <p:cNvSpPr txBox="1"/>
            <p:nvPr/>
          </p:nvSpPr>
          <p:spPr>
            <a:xfrm>
              <a:off x="363754" y="3201227"/>
              <a:ext cx="841916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0.15</a:t>
              </a:r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AFEE0852-4E72-18D5-CAE8-3681D55F597A}"/>
                </a:ext>
              </a:extLst>
            </p:cNvPr>
            <p:cNvSpPr txBox="1"/>
            <p:nvPr/>
          </p:nvSpPr>
          <p:spPr>
            <a:xfrm>
              <a:off x="363754" y="4357639"/>
              <a:ext cx="841916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0.05</a:t>
              </a:r>
            </a:p>
          </p:txBody>
        </p: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3BDAED2E-0FD4-DA4E-E9F0-C670C01AA83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94" name="Image 93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9278FD5F-25CC-06EA-4CE9-7D75658B79C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57"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20145" y="6304659"/>
            <a:ext cx="1189856" cy="432000"/>
          </a:xfrm>
          <a:prstGeom prst="rect">
            <a:avLst/>
          </a:prstGeom>
        </p:spPr>
      </p:pic>
      <p:sp>
        <p:nvSpPr>
          <p:cNvPr id="95" name="ZoneTexte 94">
            <a:extLst>
              <a:ext uri="{FF2B5EF4-FFF2-40B4-BE49-F238E27FC236}">
                <a16:creationId xmlns:a16="http://schemas.microsoft.com/office/drawing/2014/main" id="{D74A5FFA-445E-A5EA-8152-62F0C8A3B43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5/10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96" name="Titre 1">
            <a:extLst>
              <a:ext uri="{FF2B5EF4-FFF2-40B4-BE49-F238E27FC236}">
                <a16:creationId xmlns:a16="http://schemas.microsoft.com/office/drawing/2014/main" id="{974CD2FE-E100-F3D2-4391-5103840A2A57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Frequency Distribution of </a:t>
            </a:r>
            <a:r>
              <a:rPr lang="fr-BE" sz="36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Mineral</a:t>
            </a:r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C</a:t>
            </a:r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ontent</a:t>
            </a:r>
          </a:p>
        </p:txBody>
      </p:sp>
      <p:pic>
        <p:nvPicPr>
          <p:cNvPr id="98" name="Image 97" descr="Une image contenant monochrome, Photographie monochrome, noir, noir et blanc&#10;&#10;Description générée automatiquement">
            <a:extLst>
              <a:ext uri="{FF2B5EF4-FFF2-40B4-BE49-F238E27FC236}">
                <a16:creationId xmlns:a16="http://schemas.microsoft.com/office/drawing/2014/main" id="{7208A79A-3EE9-B0DC-2A31-C537578E1F5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5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9" t="48169" r="30209" b="6218"/>
          <a:stretch/>
        </p:blipFill>
        <p:spPr>
          <a:xfrm>
            <a:off x="1577278" y="1606503"/>
            <a:ext cx="1814885" cy="1488193"/>
          </a:xfrm>
          <a:prstGeom prst="rect">
            <a:avLst/>
          </a:prstGeom>
        </p:spPr>
      </p:pic>
      <p:sp>
        <p:nvSpPr>
          <p:cNvPr id="99" name="Forme libre : forme 98">
            <a:extLst>
              <a:ext uri="{FF2B5EF4-FFF2-40B4-BE49-F238E27FC236}">
                <a16:creationId xmlns:a16="http://schemas.microsoft.com/office/drawing/2014/main" id="{5D8C84EF-D870-C000-7A81-BD08F38073FB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581646" y="2077963"/>
            <a:ext cx="1791726" cy="274593"/>
          </a:xfrm>
          <a:custGeom>
            <a:avLst/>
            <a:gdLst>
              <a:gd name="connsiteX0" fmla="*/ 0 w 1791726"/>
              <a:gd name="connsiteY0" fmla="*/ 123958 h 274593"/>
              <a:gd name="connsiteX1" fmla="*/ 66502 w 1791726"/>
              <a:gd name="connsiteY1" fmla="*/ 63691 h 274593"/>
              <a:gd name="connsiteX2" fmla="*/ 105987 w 1791726"/>
              <a:gd name="connsiteY2" fmla="*/ 53300 h 274593"/>
              <a:gd name="connsiteX3" fmla="*/ 128847 w 1791726"/>
              <a:gd name="connsiteY3" fmla="*/ 76160 h 274593"/>
              <a:gd name="connsiteX4" fmla="*/ 180802 w 1791726"/>
              <a:gd name="connsiteY4" fmla="*/ 36675 h 274593"/>
              <a:gd name="connsiteX5" fmla="*/ 220287 w 1791726"/>
              <a:gd name="connsiteY5" fmla="*/ 1346 h 274593"/>
              <a:gd name="connsiteX6" fmla="*/ 245225 w 1791726"/>
              <a:gd name="connsiteY6" fmla="*/ 7580 h 274593"/>
              <a:gd name="connsiteX7" fmla="*/ 303415 w 1791726"/>
              <a:gd name="connsiteY7" fmla="*/ 9658 h 274593"/>
              <a:gd name="connsiteX8" fmla="*/ 338744 w 1791726"/>
              <a:gd name="connsiteY8" fmla="*/ 51222 h 274593"/>
              <a:gd name="connsiteX9" fmla="*/ 342900 w 1791726"/>
              <a:gd name="connsiteY9" fmla="*/ 121880 h 274593"/>
              <a:gd name="connsiteX10" fmla="*/ 328353 w 1791726"/>
              <a:gd name="connsiteY10" fmla="*/ 169678 h 274593"/>
              <a:gd name="connsiteX11" fmla="*/ 317962 w 1791726"/>
              <a:gd name="connsiteY11" fmla="*/ 200851 h 274593"/>
              <a:gd name="connsiteX12" fmla="*/ 324196 w 1791726"/>
              <a:gd name="connsiteY12" fmla="*/ 219555 h 274593"/>
              <a:gd name="connsiteX13" fmla="*/ 365760 w 1791726"/>
              <a:gd name="connsiteY13" fmla="*/ 186304 h 274593"/>
              <a:gd name="connsiteX14" fmla="*/ 390698 w 1791726"/>
              <a:gd name="connsiteY14" fmla="*/ 155131 h 274593"/>
              <a:gd name="connsiteX15" fmla="*/ 426027 w 1791726"/>
              <a:gd name="connsiteY15" fmla="*/ 130193 h 274593"/>
              <a:gd name="connsiteX16" fmla="*/ 455122 w 1791726"/>
              <a:gd name="connsiteY16" fmla="*/ 128115 h 274593"/>
              <a:gd name="connsiteX17" fmla="*/ 463435 w 1791726"/>
              <a:gd name="connsiteY17" fmla="*/ 153053 h 274593"/>
              <a:gd name="connsiteX18" fmla="*/ 486295 w 1791726"/>
              <a:gd name="connsiteY18" fmla="*/ 111489 h 274593"/>
              <a:gd name="connsiteX19" fmla="*/ 513311 w 1791726"/>
              <a:gd name="connsiteY19" fmla="*/ 101098 h 274593"/>
              <a:gd name="connsiteX20" fmla="*/ 532015 w 1791726"/>
              <a:gd name="connsiteY20" fmla="*/ 107333 h 274593"/>
              <a:gd name="connsiteX21" fmla="*/ 556953 w 1791726"/>
              <a:gd name="connsiteY21" fmla="*/ 119802 h 274593"/>
              <a:gd name="connsiteX22" fmla="*/ 563187 w 1791726"/>
              <a:gd name="connsiteY22" fmla="*/ 121880 h 274593"/>
              <a:gd name="connsiteX23" fmla="*/ 602673 w 1791726"/>
              <a:gd name="connsiteY23" fmla="*/ 90707 h 274593"/>
              <a:gd name="connsiteX24" fmla="*/ 623455 w 1791726"/>
              <a:gd name="connsiteY24" fmla="*/ 76160 h 274593"/>
              <a:gd name="connsiteX25" fmla="*/ 679565 w 1791726"/>
              <a:gd name="connsiteY25" fmla="*/ 61613 h 274593"/>
              <a:gd name="connsiteX26" fmla="*/ 746067 w 1791726"/>
              <a:gd name="connsiteY26" fmla="*/ 78238 h 274593"/>
              <a:gd name="connsiteX27" fmla="*/ 785553 w 1791726"/>
              <a:gd name="connsiteY27" fmla="*/ 115646 h 274593"/>
              <a:gd name="connsiteX28" fmla="*/ 829195 w 1791726"/>
              <a:gd name="connsiteY28" fmla="*/ 157209 h 274593"/>
              <a:gd name="connsiteX29" fmla="*/ 829195 w 1791726"/>
              <a:gd name="connsiteY29" fmla="*/ 184226 h 274593"/>
              <a:gd name="connsiteX30" fmla="*/ 874915 w 1791726"/>
              <a:gd name="connsiteY30" fmla="*/ 188382 h 274593"/>
              <a:gd name="connsiteX31" fmla="*/ 893618 w 1791726"/>
              <a:gd name="connsiteY31" fmla="*/ 207086 h 274593"/>
              <a:gd name="connsiteX32" fmla="*/ 970511 w 1791726"/>
              <a:gd name="connsiteY32" fmla="*/ 177991 h 274593"/>
              <a:gd name="connsiteX33" fmla="*/ 970511 w 1791726"/>
              <a:gd name="connsiteY33" fmla="*/ 140584 h 274593"/>
              <a:gd name="connsiteX34" fmla="*/ 980902 w 1791726"/>
              <a:gd name="connsiteY34" fmla="*/ 117724 h 274593"/>
              <a:gd name="connsiteX35" fmla="*/ 1020387 w 1791726"/>
              <a:gd name="connsiteY35" fmla="*/ 103177 h 274593"/>
              <a:gd name="connsiteX36" fmla="*/ 1030778 w 1791726"/>
              <a:gd name="connsiteY36" fmla="*/ 134349 h 274593"/>
              <a:gd name="connsiteX37" fmla="*/ 1055716 w 1791726"/>
              <a:gd name="connsiteY37" fmla="*/ 138506 h 274593"/>
              <a:gd name="connsiteX38" fmla="*/ 1084811 w 1791726"/>
              <a:gd name="connsiteY38" fmla="*/ 173835 h 274593"/>
              <a:gd name="connsiteX39" fmla="*/ 1095202 w 1791726"/>
              <a:gd name="connsiteY39" fmla="*/ 209164 h 274593"/>
              <a:gd name="connsiteX40" fmla="*/ 1093124 w 1791726"/>
              <a:gd name="connsiteY40" fmla="*/ 234102 h 274593"/>
              <a:gd name="connsiteX41" fmla="*/ 1122218 w 1791726"/>
              <a:gd name="connsiteY41" fmla="*/ 240337 h 274593"/>
              <a:gd name="connsiteX42" fmla="*/ 1130531 w 1791726"/>
              <a:gd name="connsiteY42" fmla="*/ 269431 h 274593"/>
              <a:gd name="connsiteX43" fmla="*/ 1145078 w 1791726"/>
              <a:gd name="connsiteY43" fmla="*/ 269431 h 274593"/>
              <a:gd name="connsiteX44" fmla="*/ 1143000 w 1791726"/>
              <a:gd name="connsiteY44" fmla="*/ 217477 h 274593"/>
              <a:gd name="connsiteX45" fmla="*/ 1174173 w 1791726"/>
              <a:gd name="connsiteY45" fmla="*/ 188382 h 274593"/>
              <a:gd name="connsiteX46" fmla="*/ 1209502 w 1791726"/>
              <a:gd name="connsiteY46" fmla="*/ 175913 h 274593"/>
              <a:gd name="connsiteX47" fmla="*/ 1261456 w 1791726"/>
              <a:gd name="connsiteY47" fmla="*/ 196695 h 274593"/>
              <a:gd name="connsiteX48" fmla="*/ 1313411 w 1791726"/>
              <a:gd name="connsiteY48" fmla="*/ 175913 h 274593"/>
              <a:gd name="connsiteX49" fmla="*/ 1359131 w 1791726"/>
              <a:gd name="connsiteY49" fmla="*/ 167600 h 274593"/>
              <a:gd name="connsiteX50" fmla="*/ 1409007 w 1791726"/>
              <a:gd name="connsiteY50" fmla="*/ 192538 h 274593"/>
              <a:gd name="connsiteX51" fmla="*/ 1442258 w 1791726"/>
              <a:gd name="connsiteY51" fmla="*/ 217477 h 274593"/>
              <a:gd name="connsiteX52" fmla="*/ 1454727 w 1791726"/>
              <a:gd name="connsiteY52" fmla="*/ 236180 h 274593"/>
              <a:gd name="connsiteX53" fmla="*/ 1529542 w 1791726"/>
              <a:gd name="connsiteY53" fmla="*/ 219555 h 274593"/>
              <a:gd name="connsiteX54" fmla="*/ 1539933 w 1791726"/>
              <a:gd name="connsiteY54" fmla="*/ 186304 h 274593"/>
              <a:gd name="connsiteX55" fmla="*/ 1544089 w 1791726"/>
              <a:gd name="connsiteY55" fmla="*/ 173835 h 274593"/>
              <a:gd name="connsiteX56" fmla="*/ 1556558 w 1791726"/>
              <a:gd name="connsiteY56" fmla="*/ 121880 h 274593"/>
              <a:gd name="connsiteX57" fmla="*/ 1581496 w 1791726"/>
              <a:gd name="connsiteY57" fmla="*/ 115646 h 274593"/>
              <a:gd name="connsiteX58" fmla="*/ 1593965 w 1791726"/>
              <a:gd name="connsiteY58" fmla="*/ 126037 h 274593"/>
              <a:gd name="connsiteX59" fmla="*/ 1612669 w 1791726"/>
              <a:gd name="connsiteY59" fmla="*/ 132271 h 274593"/>
              <a:gd name="connsiteX60" fmla="*/ 1625138 w 1791726"/>
              <a:gd name="connsiteY60" fmla="*/ 155131 h 274593"/>
              <a:gd name="connsiteX61" fmla="*/ 1635529 w 1791726"/>
              <a:gd name="connsiteY61" fmla="*/ 163444 h 274593"/>
              <a:gd name="connsiteX62" fmla="*/ 1662545 w 1791726"/>
              <a:gd name="connsiteY62" fmla="*/ 132271 h 274593"/>
              <a:gd name="connsiteX63" fmla="*/ 1706187 w 1791726"/>
              <a:gd name="connsiteY63" fmla="*/ 115646 h 274593"/>
              <a:gd name="connsiteX64" fmla="*/ 1743595 w 1791726"/>
              <a:gd name="connsiteY64" fmla="*/ 115646 h 274593"/>
              <a:gd name="connsiteX65" fmla="*/ 1772689 w 1791726"/>
              <a:gd name="connsiteY65" fmla="*/ 94864 h 274593"/>
              <a:gd name="connsiteX66" fmla="*/ 1791393 w 1791726"/>
              <a:gd name="connsiteY66" fmla="*/ 88629 h 274593"/>
              <a:gd name="connsiteX67" fmla="*/ 1785158 w 1791726"/>
              <a:gd name="connsiteY67" fmla="*/ 88629 h 274593"/>
              <a:gd name="connsiteX68" fmla="*/ 1785158 w 1791726"/>
              <a:gd name="connsiteY68" fmla="*/ 88629 h 27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791726" h="274593">
                <a:moveTo>
                  <a:pt x="0" y="123958"/>
                </a:moveTo>
                <a:cubicBezTo>
                  <a:pt x="24419" y="99712"/>
                  <a:pt x="48838" y="75467"/>
                  <a:pt x="66502" y="63691"/>
                </a:cubicBezTo>
                <a:cubicBezTo>
                  <a:pt x="84167" y="51915"/>
                  <a:pt x="95596" y="51222"/>
                  <a:pt x="105987" y="53300"/>
                </a:cubicBezTo>
                <a:cubicBezTo>
                  <a:pt x="116378" y="55378"/>
                  <a:pt x="116378" y="78931"/>
                  <a:pt x="128847" y="76160"/>
                </a:cubicBezTo>
                <a:cubicBezTo>
                  <a:pt x="141316" y="73389"/>
                  <a:pt x="165562" y="49144"/>
                  <a:pt x="180802" y="36675"/>
                </a:cubicBezTo>
                <a:cubicBezTo>
                  <a:pt x="196042" y="24206"/>
                  <a:pt x="209550" y="6195"/>
                  <a:pt x="220287" y="1346"/>
                </a:cubicBezTo>
                <a:cubicBezTo>
                  <a:pt x="231024" y="-3503"/>
                  <a:pt x="231370" y="6195"/>
                  <a:pt x="245225" y="7580"/>
                </a:cubicBezTo>
                <a:cubicBezTo>
                  <a:pt x="259080" y="8965"/>
                  <a:pt x="287829" y="2384"/>
                  <a:pt x="303415" y="9658"/>
                </a:cubicBezTo>
                <a:cubicBezTo>
                  <a:pt x="319001" y="16932"/>
                  <a:pt x="332163" y="32518"/>
                  <a:pt x="338744" y="51222"/>
                </a:cubicBezTo>
                <a:cubicBezTo>
                  <a:pt x="345325" y="69926"/>
                  <a:pt x="344632" y="102137"/>
                  <a:pt x="342900" y="121880"/>
                </a:cubicBezTo>
                <a:cubicBezTo>
                  <a:pt x="341168" y="141623"/>
                  <a:pt x="332509" y="156516"/>
                  <a:pt x="328353" y="169678"/>
                </a:cubicBezTo>
                <a:cubicBezTo>
                  <a:pt x="324197" y="182840"/>
                  <a:pt x="318655" y="192538"/>
                  <a:pt x="317962" y="200851"/>
                </a:cubicBezTo>
                <a:cubicBezTo>
                  <a:pt x="317269" y="209164"/>
                  <a:pt x="316230" y="221979"/>
                  <a:pt x="324196" y="219555"/>
                </a:cubicBezTo>
                <a:cubicBezTo>
                  <a:pt x="332162" y="217131"/>
                  <a:pt x="354676" y="197041"/>
                  <a:pt x="365760" y="186304"/>
                </a:cubicBezTo>
                <a:cubicBezTo>
                  <a:pt x="376844" y="175567"/>
                  <a:pt x="380654" y="164483"/>
                  <a:pt x="390698" y="155131"/>
                </a:cubicBezTo>
                <a:cubicBezTo>
                  <a:pt x="400743" y="145779"/>
                  <a:pt x="415290" y="134696"/>
                  <a:pt x="426027" y="130193"/>
                </a:cubicBezTo>
                <a:cubicBezTo>
                  <a:pt x="436764" y="125690"/>
                  <a:pt x="448887" y="124305"/>
                  <a:pt x="455122" y="128115"/>
                </a:cubicBezTo>
                <a:cubicBezTo>
                  <a:pt x="461357" y="131925"/>
                  <a:pt x="458240" y="155824"/>
                  <a:pt x="463435" y="153053"/>
                </a:cubicBezTo>
                <a:cubicBezTo>
                  <a:pt x="468631" y="150282"/>
                  <a:pt x="477982" y="120148"/>
                  <a:pt x="486295" y="111489"/>
                </a:cubicBezTo>
                <a:cubicBezTo>
                  <a:pt x="494608" y="102830"/>
                  <a:pt x="505691" y="101791"/>
                  <a:pt x="513311" y="101098"/>
                </a:cubicBezTo>
                <a:cubicBezTo>
                  <a:pt x="520931" y="100405"/>
                  <a:pt x="524741" y="104216"/>
                  <a:pt x="532015" y="107333"/>
                </a:cubicBezTo>
                <a:cubicBezTo>
                  <a:pt x="539289" y="110450"/>
                  <a:pt x="551758" y="117378"/>
                  <a:pt x="556953" y="119802"/>
                </a:cubicBezTo>
                <a:cubicBezTo>
                  <a:pt x="562148" y="122226"/>
                  <a:pt x="555567" y="126729"/>
                  <a:pt x="563187" y="121880"/>
                </a:cubicBezTo>
                <a:cubicBezTo>
                  <a:pt x="570807" y="117031"/>
                  <a:pt x="592628" y="98327"/>
                  <a:pt x="602673" y="90707"/>
                </a:cubicBezTo>
                <a:cubicBezTo>
                  <a:pt x="612718" y="83087"/>
                  <a:pt x="610640" y="81009"/>
                  <a:pt x="623455" y="76160"/>
                </a:cubicBezTo>
                <a:cubicBezTo>
                  <a:pt x="636270" y="71311"/>
                  <a:pt x="659130" y="61267"/>
                  <a:pt x="679565" y="61613"/>
                </a:cubicBezTo>
                <a:cubicBezTo>
                  <a:pt x="700000" y="61959"/>
                  <a:pt x="728402" y="69233"/>
                  <a:pt x="746067" y="78238"/>
                </a:cubicBezTo>
                <a:cubicBezTo>
                  <a:pt x="763732" y="87243"/>
                  <a:pt x="785553" y="115646"/>
                  <a:pt x="785553" y="115646"/>
                </a:cubicBezTo>
                <a:cubicBezTo>
                  <a:pt x="799408" y="128808"/>
                  <a:pt x="821921" y="145779"/>
                  <a:pt x="829195" y="157209"/>
                </a:cubicBezTo>
                <a:cubicBezTo>
                  <a:pt x="836469" y="168639"/>
                  <a:pt x="821575" y="179031"/>
                  <a:pt x="829195" y="184226"/>
                </a:cubicBezTo>
                <a:cubicBezTo>
                  <a:pt x="836815" y="189421"/>
                  <a:pt x="864178" y="184572"/>
                  <a:pt x="874915" y="188382"/>
                </a:cubicBezTo>
                <a:cubicBezTo>
                  <a:pt x="885652" y="192192"/>
                  <a:pt x="877685" y="208818"/>
                  <a:pt x="893618" y="207086"/>
                </a:cubicBezTo>
                <a:cubicBezTo>
                  <a:pt x="909551" y="205354"/>
                  <a:pt x="957696" y="189075"/>
                  <a:pt x="970511" y="177991"/>
                </a:cubicBezTo>
                <a:cubicBezTo>
                  <a:pt x="983326" y="166907"/>
                  <a:pt x="968779" y="150628"/>
                  <a:pt x="970511" y="140584"/>
                </a:cubicBezTo>
                <a:cubicBezTo>
                  <a:pt x="972243" y="130540"/>
                  <a:pt x="972589" y="123958"/>
                  <a:pt x="980902" y="117724"/>
                </a:cubicBezTo>
                <a:cubicBezTo>
                  <a:pt x="989215" y="111490"/>
                  <a:pt x="1012074" y="100406"/>
                  <a:pt x="1020387" y="103177"/>
                </a:cubicBezTo>
                <a:cubicBezTo>
                  <a:pt x="1028700" y="105948"/>
                  <a:pt x="1024890" y="128461"/>
                  <a:pt x="1030778" y="134349"/>
                </a:cubicBezTo>
                <a:cubicBezTo>
                  <a:pt x="1036666" y="140237"/>
                  <a:pt x="1046711" y="131925"/>
                  <a:pt x="1055716" y="138506"/>
                </a:cubicBezTo>
                <a:cubicBezTo>
                  <a:pt x="1064721" y="145087"/>
                  <a:pt x="1078230" y="162059"/>
                  <a:pt x="1084811" y="173835"/>
                </a:cubicBezTo>
                <a:cubicBezTo>
                  <a:pt x="1091392" y="185611"/>
                  <a:pt x="1093817" y="199120"/>
                  <a:pt x="1095202" y="209164"/>
                </a:cubicBezTo>
                <a:cubicBezTo>
                  <a:pt x="1096587" y="219208"/>
                  <a:pt x="1088621" y="228907"/>
                  <a:pt x="1093124" y="234102"/>
                </a:cubicBezTo>
                <a:cubicBezTo>
                  <a:pt x="1097627" y="239298"/>
                  <a:pt x="1115984" y="234449"/>
                  <a:pt x="1122218" y="240337"/>
                </a:cubicBezTo>
                <a:cubicBezTo>
                  <a:pt x="1128453" y="246225"/>
                  <a:pt x="1126721" y="264582"/>
                  <a:pt x="1130531" y="269431"/>
                </a:cubicBezTo>
                <a:cubicBezTo>
                  <a:pt x="1134341" y="274280"/>
                  <a:pt x="1143000" y="278090"/>
                  <a:pt x="1145078" y="269431"/>
                </a:cubicBezTo>
                <a:cubicBezTo>
                  <a:pt x="1147156" y="260772"/>
                  <a:pt x="1138151" y="230985"/>
                  <a:pt x="1143000" y="217477"/>
                </a:cubicBezTo>
                <a:cubicBezTo>
                  <a:pt x="1147849" y="203969"/>
                  <a:pt x="1163090" y="195309"/>
                  <a:pt x="1174173" y="188382"/>
                </a:cubicBezTo>
                <a:cubicBezTo>
                  <a:pt x="1185256" y="181455"/>
                  <a:pt x="1194955" y="174527"/>
                  <a:pt x="1209502" y="175913"/>
                </a:cubicBezTo>
                <a:cubicBezTo>
                  <a:pt x="1224049" y="177299"/>
                  <a:pt x="1244138" y="196695"/>
                  <a:pt x="1261456" y="196695"/>
                </a:cubicBezTo>
                <a:cubicBezTo>
                  <a:pt x="1278774" y="196695"/>
                  <a:pt x="1297132" y="180762"/>
                  <a:pt x="1313411" y="175913"/>
                </a:cubicBezTo>
                <a:cubicBezTo>
                  <a:pt x="1329690" y="171064"/>
                  <a:pt x="1343198" y="164829"/>
                  <a:pt x="1359131" y="167600"/>
                </a:cubicBezTo>
                <a:cubicBezTo>
                  <a:pt x="1375064" y="170371"/>
                  <a:pt x="1395153" y="184225"/>
                  <a:pt x="1409007" y="192538"/>
                </a:cubicBezTo>
                <a:cubicBezTo>
                  <a:pt x="1422861" y="200851"/>
                  <a:pt x="1434638" y="210203"/>
                  <a:pt x="1442258" y="217477"/>
                </a:cubicBezTo>
                <a:cubicBezTo>
                  <a:pt x="1449878" y="224751"/>
                  <a:pt x="1440180" y="235834"/>
                  <a:pt x="1454727" y="236180"/>
                </a:cubicBezTo>
                <a:cubicBezTo>
                  <a:pt x="1469274" y="236526"/>
                  <a:pt x="1515341" y="227868"/>
                  <a:pt x="1529542" y="219555"/>
                </a:cubicBezTo>
                <a:cubicBezTo>
                  <a:pt x="1543743" y="211242"/>
                  <a:pt x="1537509" y="193924"/>
                  <a:pt x="1539933" y="186304"/>
                </a:cubicBezTo>
                <a:cubicBezTo>
                  <a:pt x="1542358" y="178684"/>
                  <a:pt x="1541318" y="184572"/>
                  <a:pt x="1544089" y="173835"/>
                </a:cubicBezTo>
                <a:cubicBezTo>
                  <a:pt x="1546860" y="163098"/>
                  <a:pt x="1550324" y="131578"/>
                  <a:pt x="1556558" y="121880"/>
                </a:cubicBezTo>
                <a:cubicBezTo>
                  <a:pt x="1562792" y="112182"/>
                  <a:pt x="1575262" y="114953"/>
                  <a:pt x="1581496" y="115646"/>
                </a:cubicBezTo>
                <a:cubicBezTo>
                  <a:pt x="1587730" y="116339"/>
                  <a:pt x="1588770" y="123266"/>
                  <a:pt x="1593965" y="126037"/>
                </a:cubicBezTo>
                <a:cubicBezTo>
                  <a:pt x="1599160" y="128808"/>
                  <a:pt x="1607473" y="127422"/>
                  <a:pt x="1612669" y="132271"/>
                </a:cubicBezTo>
                <a:cubicBezTo>
                  <a:pt x="1617865" y="137120"/>
                  <a:pt x="1621328" y="149935"/>
                  <a:pt x="1625138" y="155131"/>
                </a:cubicBezTo>
                <a:cubicBezTo>
                  <a:pt x="1628948" y="160327"/>
                  <a:pt x="1629295" y="167254"/>
                  <a:pt x="1635529" y="163444"/>
                </a:cubicBezTo>
                <a:cubicBezTo>
                  <a:pt x="1641763" y="159634"/>
                  <a:pt x="1650769" y="140237"/>
                  <a:pt x="1662545" y="132271"/>
                </a:cubicBezTo>
                <a:cubicBezTo>
                  <a:pt x="1674321" y="124305"/>
                  <a:pt x="1692679" y="118417"/>
                  <a:pt x="1706187" y="115646"/>
                </a:cubicBezTo>
                <a:cubicBezTo>
                  <a:pt x="1719695" y="112875"/>
                  <a:pt x="1732511" y="119110"/>
                  <a:pt x="1743595" y="115646"/>
                </a:cubicBezTo>
                <a:cubicBezTo>
                  <a:pt x="1754679" y="112182"/>
                  <a:pt x="1764723" y="99367"/>
                  <a:pt x="1772689" y="94864"/>
                </a:cubicBezTo>
                <a:cubicBezTo>
                  <a:pt x="1780655" y="90361"/>
                  <a:pt x="1789315" y="89668"/>
                  <a:pt x="1791393" y="88629"/>
                </a:cubicBezTo>
                <a:cubicBezTo>
                  <a:pt x="1793471" y="87590"/>
                  <a:pt x="1785158" y="88629"/>
                  <a:pt x="1785158" y="88629"/>
                </a:cubicBezTo>
                <a:lnTo>
                  <a:pt x="1785158" y="88629"/>
                </a:ln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58901F2F-3CE5-6018-CCEE-BF7EF399EB5A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>
            <a:off x="3470087" y="2201579"/>
            <a:ext cx="0" cy="914779"/>
          </a:xfrm>
          <a:prstGeom prst="straightConnector1">
            <a:avLst/>
          </a:prstGeom>
          <a:ln w="28575">
            <a:solidFill>
              <a:srgbClr val="88AF9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C1CF45AE-3606-CA76-7888-748C6E1E875C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>
            <a:off x="3468482" y="2017095"/>
            <a:ext cx="0" cy="216000"/>
          </a:xfrm>
          <a:prstGeom prst="straightConnector1">
            <a:avLst/>
          </a:prstGeom>
          <a:ln w="28575">
            <a:solidFill>
              <a:srgbClr val="EE9F1B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35BCDBEB-89F3-8ED9-B964-F1AFAD927E00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8274310" y="4305725"/>
            <a:ext cx="810290" cy="389088"/>
            <a:chOff x="8410237" y="4251910"/>
            <a:chExt cx="810290" cy="389088"/>
          </a:xfrm>
        </p:grpSpPr>
        <p:sp>
          <p:nvSpPr>
            <p:cNvPr id="111" name="Parenthèse fermante 110">
              <a:extLst>
                <a:ext uri="{FF2B5EF4-FFF2-40B4-BE49-F238E27FC236}">
                  <a16:creationId xmlns:a16="http://schemas.microsoft.com/office/drawing/2014/main" id="{E128EC11-95B5-E0E7-3D34-BE19DB08B118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 rot="16200000">
              <a:off x="8785343" y="4266642"/>
              <a:ext cx="51338" cy="697373"/>
            </a:xfrm>
            <a:prstGeom prst="righ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Source Sans Pro" panose="020B0503030403020204" pitchFamily="34" charset="0"/>
              </a:endParaRPr>
            </a:p>
          </p:txBody>
        </p:sp>
        <p:sp>
          <p:nvSpPr>
            <p:cNvPr id="112" name="ZoneTexte 111">
              <a:extLst>
                <a:ext uri="{FF2B5EF4-FFF2-40B4-BE49-F238E27FC236}">
                  <a16:creationId xmlns:a16="http://schemas.microsoft.com/office/drawing/2014/main" id="{C9F47437-5EF0-7D92-50CC-7258AD6728CC}"/>
                </a:ext>
              </a:extLst>
            </p:cNvPr>
            <p:cNvSpPr txBox="1"/>
            <p:nvPr>
              <p:custDataLst>
                <p:tags r:id="rId50"/>
              </p:custDataLst>
            </p:nvPr>
          </p:nvSpPr>
          <p:spPr>
            <a:xfrm>
              <a:off x="8410237" y="4251910"/>
              <a:ext cx="8102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-7%*</a:t>
              </a:r>
            </a:p>
          </p:txBody>
        </p:sp>
      </p:grpSp>
      <p:sp>
        <p:nvSpPr>
          <p:cNvPr id="113" name="ZoneTexte 112">
            <a:extLst>
              <a:ext uri="{FF2B5EF4-FFF2-40B4-BE49-F238E27FC236}">
                <a16:creationId xmlns:a16="http://schemas.microsoft.com/office/drawing/2014/main" id="{7DE15F27-967B-0800-9FD8-54CCE28CEE00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 rot="16200000">
            <a:off x="6246833" y="2354416"/>
            <a:ext cx="2052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 Mean [wt%] 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7CAC4713-7BF2-FDA3-8470-0739F2E70B3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 rot="16200000">
            <a:off x="6228833" y="4703578"/>
            <a:ext cx="208800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 Width [</a:t>
            </a:r>
            <a:r>
              <a:rPr lang="en-GB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wt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%]</a:t>
            </a:r>
          </a:p>
        </p:txBody>
      </p:sp>
      <p:pic>
        <p:nvPicPr>
          <p:cNvPr id="121" name="Image 120">
            <a:extLst>
              <a:ext uri="{FF2B5EF4-FFF2-40B4-BE49-F238E27FC236}">
                <a16:creationId xmlns:a16="http://schemas.microsoft.com/office/drawing/2014/main" id="{FE91D824-DBA7-6553-EE5B-716215D3B91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pic>
        <p:nvPicPr>
          <p:cNvPr id="124" name="Image 123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BDFC03D6-F0C1-CAF2-74C1-6F5C92DE6F70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0" t="12520" r="24002"/>
          <a:stretch/>
        </p:blipFill>
        <p:spPr>
          <a:xfrm>
            <a:off x="9767270" y="4097079"/>
            <a:ext cx="1452248" cy="1757303"/>
          </a:xfrm>
          <a:prstGeom prst="rect">
            <a:avLst/>
          </a:prstGeom>
        </p:spPr>
      </p:pic>
      <p:pic>
        <p:nvPicPr>
          <p:cNvPr id="125" name="Image 124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6096D3F2-BFB7-A1BA-1E99-1F5F23AF1BF2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 rotWithShape="1">
          <a:blip r:embed="rId5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3" r="82243"/>
          <a:stretch/>
        </p:blipFill>
        <p:spPr>
          <a:xfrm>
            <a:off x="7848701" y="3845363"/>
            <a:ext cx="144470" cy="2007568"/>
          </a:xfrm>
          <a:prstGeom prst="rect">
            <a:avLst/>
          </a:prstGeom>
        </p:spPr>
      </p:pic>
      <p:grpSp>
        <p:nvGrpSpPr>
          <p:cNvPr id="146" name="Groupe 145">
            <a:extLst>
              <a:ext uri="{FF2B5EF4-FFF2-40B4-BE49-F238E27FC236}">
                <a16:creationId xmlns:a16="http://schemas.microsoft.com/office/drawing/2014/main" id="{92A29CB9-C1E3-71E9-AA0F-3A272E3C6A84}"/>
              </a:ext>
            </a:extLst>
          </p:cNvPr>
          <p:cNvGrpSpPr/>
          <p:nvPr>
            <p:custDataLst>
              <p:tags r:id="rId19"/>
            </p:custDataLst>
          </p:nvPr>
        </p:nvGrpSpPr>
        <p:grpSpPr>
          <a:xfrm>
            <a:off x="7368556" y="4004096"/>
            <a:ext cx="514770" cy="1705367"/>
            <a:chOff x="7504483" y="3915991"/>
            <a:chExt cx="514770" cy="1705367"/>
          </a:xfrm>
        </p:grpSpPr>
        <p:sp>
          <p:nvSpPr>
            <p:cNvPr id="126" name="ZoneTexte 125">
              <a:extLst>
                <a:ext uri="{FF2B5EF4-FFF2-40B4-BE49-F238E27FC236}">
                  <a16:creationId xmlns:a16="http://schemas.microsoft.com/office/drawing/2014/main" id="{A27051D1-DF22-224D-70DF-8FEB4D8ED2E8}"/>
                </a:ext>
              </a:extLst>
            </p:cNvPr>
            <p:cNvSpPr txBox="1"/>
            <p:nvPr/>
          </p:nvSpPr>
          <p:spPr>
            <a:xfrm>
              <a:off x="7504483" y="3915991"/>
              <a:ext cx="514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6</a:t>
              </a:r>
            </a:p>
          </p:txBody>
        </p:sp>
        <p:sp>
          <p:nvSpPr>
            <p:cNvPr id="127" name="ZoneTexte 126">
              <a:extLst>
                <a:ext uri="{FF2B5EF4-FFF2-40B4-BE49-F238E27FC236}">
                  <a16:creationId xmlns:a16="http://schemas.microsoft.com/office/drawing/2014/main" id="{4EB219DF-2271-E899-675B-47878977803E}"/>
                </a:ext>
              </a:extLst>
            </p:cNvPr>
            <p:cNvSpPr txBox="1"/>
            <p:nvPr/>
          </p:nvSpPr>
          <p:spPr>
            <a:xfrm>
              <a:off x="7504483" y="4365367"/>
              <a:ext cx="514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4</a:t>
              </a:r>
            </a:p>
          </p:txBody>
        </p:sp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27E84260-0F4E-0E9B-647A-604DB5B0C453}"/>
                </a:ext>
              </a:extLst>
            </p:cNvPr>
            <p:cNvSpPr txBox="1"/>
            <p:nvPr/>
          </p:nvSpPr>
          <p:spPr>
            <a:xfrm>
              <a:off x="7504483" y="4837675"/>
              <a:ext cx="514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</a:t>
              </a:r>
            </a:p>
          </p:txBody>
        </p:sp>
        <p:sp>
          <p:nvSpPr>
            <p:cNvPr id="129" name="ZoneTexte 128">
              <a:extLst>
                <a:ext uri="{FF2B5EF4-FFF2-40B4-BE49-F238E27FC236}">
                  <a16:creationId xmlns:a16="http://schemas.microsoft.com/office/drawing/2014/main" id="{3E1B8AF4-1FC8-200F-BA1F-111A8A2DEF33}"/>
                </a:ext>
              </a:extLst>
            </p:cNvPr>
            <p:cNvSpPr txBox="1"/>
            <p:nvPr/>
          </p:nvSpPr>
          <p:spPr>
            <a:xfrm>
              <a:off x="7504483" y="5252026"/>
              <a:ext cx="514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</p:grp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27C659C0-960F-8295-BE6A-C57897EFE246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10075344" y="3760955"/>
            <a:ext cx="810290" cy="389088"/>
            <a:chOff x="8410237" y="4251910"/>
            <a:chExt cx="810290" cy="389088"/>
          </a:xfrm>
        </p:grpSpPr>
        <p:sp>
          <p:nvSpPr>
            <p:cNvPr id="131" name="Parenthèse fermante 130">
              <a:extLst>
                <a:ext uri="{FF2B5EF4-FFF2-40B4-BE49-F238E27FC236}">
                  <a16:creationId xmlns:a16="http://schemas.microsoft.com/office/drawing/2014/main" id="{7559380A-88F8-1A08-7A47-5608599E4E7C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 rot="16200000">
              <a:off x="8785343" y="4266642"/>
              <a:ext cx="51338" cy="697373"/>
            </a:xfrm>
            <a:prstGeom prst="righ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Source Sans Pro" panose="020B0503030403020204" pitchFamily="34" charset="0"/>
              </a:endParaRPr>
            </a:p>
          </p:txBody>
        </p:sp>
        <p:sp>
          <p:nvSpPr>
            <p:cNvPr id="132" name="ZoneTexte 131">
              <a:extLst>
                <a:ext uri="{FF2B5EF4-FFF2-40B4-BE49-F238E27FC236}">
                  <a16:creationId xmlns:a16="http://schemas.microsoft.com/office/drawing/2014/main" id="{3DE301B9-6056-DEC9-C6F2-56FE9203D659}"/>
                </a:ext>
              </a:extLst>
            </p:cNvPr>
            <p:cNvSpPr txBox="1"/>
            <p:nvPr>
              <p:custDataLst>
                <p:tags r:id="rId48"/>
              </p:custDataLst>
            </p:nvPr>
          </p:nvSpPr>
          <p:spPr>
            <a:xfrm>
              <a:off x="8410237" y="4251910"/>
              <a:ext cx="8102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-2%</a:t>
              </a:r>
            </a:p>
          </p:txBody>
        </p:sp>
      </p:grpSp>
      <p:sp>
        <p:nvSpPr>
          <p:cNvPr id="133" name="ZoneTexte 132">
            <a:extLst>
              <a:ext uri="{FF2B5EF4-FFF2-40B4-BE49-F238E27FC236}">
                <a16:creationId xmlns:a16="http://schemas.microsoft.com/office/drawing/2014/main" id="{1900870F-55B7-3675-7E13-AD2F8243BF6F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7906464" y="5608589"/>
            <a:ext cx="9019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Adult</a:t>
            </a:r>
          </a:p>
        </p:txBody>
      </p:sp>
      <p:sp>
        <p:nvSpPr>
          <p:cNvPr id="134" name="ZoneTexte 133">
            <a:extLst>
              <a:ext uri="{FF2B5EF4-FFF2-40B4-BE49-F238E27FC236}">
                <a16:creationId xmlns:a16="http://schemas.microsoft.com/office/drawing/2014/main" id="{D7600BE7-F8E5-092A-238E-5C7D88097A8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8756197" y="5608589"/>
            <a:ext cx="602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Old</a:t>
            </a:r>
          </a:p>
        </p:txBody>
      </p:sp>
      <p:sp>
        <p:nvSpPr>
          <p:cNvPr id="135" name="ZoneTexte 134">
            <a:extLst>
              <a:ext uri="{FF2B5EF4-FFF2-40B4-BE49-F238E27FC236}">
                <a16:creationId xmlns:a16="http://schemas.microsoft.com/office/drawing/2014/main" id="{CAD6B946-575D-3BC1-3516-393171394D2B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9709439" y="5608589"/>
            <a:ext cx="9019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Adult</a:t>
            </a:r>
          </a:p>
        </p:txBody>
      </p:sp>
      <p:sp>
        <p:nvSpPr>
          <p:cNvPr id="136" name="ZoneTexte 135">
            <a:extLst>
              <a:ext uri="{FF2B5EF4-FFF2-40B4-BE49-F238E27FC236}">
                <a16:creationId xmlns:a16="http://schemas.microsoft.com/office/drawing/2014/main" id="{0436EDCA-FBFD-D064-4190-55A9A1A6A109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10559172" y="5608589"/>
            <a:ext cx="602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Old</a:t>
            </a:r>
          </a:p>
        </p:txBody>
      </p:sp>
      <p:pic>
        <p:nvPicPr>
          <p:cNvPr id="139" name="Image 138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05720B25-97B5-4236-2F90-04B06428979F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78588"/>
          <a:stretch/>
        </p:blipFill>
        <p:spPr>
          <a:xfrm>
            <a:off x="7810725" y="1503084"/>
            <a:ext cx="211896" cy="2095200"/>
          </a:xfrm>
          <a:prstGeom prst="rect">
            <a:avLst/>
          </a:prstGeom>
        </p:spPr>
      </p:pic>
      <p:grpSp>
        <p:nvGrpSpPr>
          <p:cNvPr id="140" name="Groupe 139">
            <a:extLst>
              <a:ext uri="{FF2B5EF4-FFF2-40B4-BE49-F238E27FC236}">
                <a16:creationId xmlns:a16="http://schemas.microsoft.com/office/drawing/2014/main" id="{25963E56-ACEC-33DC-1163-4B682A25282F}"/>
              </a:ext>
            </a:extLst>
          </p:cNvPr>
          <p:cNvGrpSpPr/>
          <p:nvPr>
            <p:custDataLst>
              <p:tags r:id="rId26"/>
            </p:custDataLst>
          </p:nvPr>
        </p:nvGrpSpPr>
        <p:grpSpPr>
          <a:xfrm>
            <a:off x="8269940" y="1447125"/>
            <a:ext cx="810290" cy="389088"/>
            <a:chOff x="8410237" y="4251910"/>
            <a:chExt cx="810290" cy="389088"/>
          </a:xfrm>
        </p:grpSpPr>
        <p:sp>
          <p:nvSpPr>
            <p:cNvPr id="141" name="Parenthèse fermante 140">
              <a:extLst>
                <a:ext uri="{FF2B5EF4-FFF2-40B4-BE49-F238E27FC236}">
                  <a16:creationId xmlns:a16="http://schemas.microsoft.com/office/drawing/2014/main" id="{3392C2D7-0E47-B994-1EE4-0CA288E93D6F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 rot="16200000">
              <a:off x="8785343" y="4266642"/>
              <a:ext cx="51338" cy="697373"/>
            </a:xfrm>
            <a:prstGeom prst="righ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Source Sans Pro" panose="020B0503030403020204" pitchFamily="34" charset="0"/>
              </a:endParaRPr>
            </a:p>
          </p:txBody>
        </p:sp>
        <p:sp>
          <p:nvSpPr>
            <p:cNvPr id="142" name="ZoneTexte 141">
              <a:extLst>
                <a:ext uri="{FF2B5EF4-FFF2-40B4-BE49-F238E27FC236}">
                  <a16:creationId xmlns:a16="http://schemas.microsoft.com/office/drawing/2014/main" id="{3ABDC19F-8260-3B41-F9AA-83676569965A}"/>
                </a:ext>
              </a:extLst>
            </p:cNvPr>
            <p:cNvSpPr txBox="1"/>
            <p:nvPr>
              <p:custDataLst>
                <p:tags r:id="rId46"/>
              </p:custDataLst>
            </p:nvPr>
          </p:nvSpPr>
          <p:spPr>
            <a:xfrm>
              <a:off x="8410237" y="4251910"/>
              <a:ext cx="8102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+6%*</a:t>
              </a:r>
            </a:p>
          </p:txBody>
        </p:sp>
      </p:grpSp>
      <p:grpSp>
        <p:nvGrpSpPr>
          <p:cNvPr id="143" name="Groupe 142">
            <a:extLst>
              <a:ext uri="{FF2B5EF4-FFF2-40B4-BE49-F238E27FC236}">
                <a16:creationId xmlns:a16="http://schemas.microsoft.com/office/drawing/2014/main" id="{814B95E3-DF18-1297-3683-84E55888D66C}"/>
              </a:ext>
            </a:extLst>
          </p:cNvPr>
          <p:cNvGrpSpPr/>
          <p:nvPr>
            <p:custDataLst>
              <p:tags r:id="rId27"/>
            </p:custDataLst>
          </p:nvPr>
        </p:nvGrpSpPr>
        <p:grpSpPr>
          <a:xfrm>
            <a:off x="10075108" y="1531633"/>
            <a:ext cx="810290" cy="389088"/>
            <a:chOff x="8410237" y="4251910"/>
            <a:chExt cx="810290" cy="389088"/>
          </a:xfrm>
        </p:grpSpPr>
        <p:sp>
          <p:nvSpPr>
            <p:cNvPr id="144" name="Parenthèse fermante 143">
              <a:extLst>
                <a:ext uri="{FF2B5EF4-FFF2-40B4-BE49-F238E27FC236}">
                  <a16:creationId xmlns:a16="http://schemas.microsoft.com/office/drawing/2014/main" id="{FE49F72A-BBC7-890A-681F-C9B9EA999267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 rot="16200000">
              <a:off x="8785343" y="4266642"/>
              <a:ext cx="51338" cy="697373"/>
            </a:xfrm>
            <a:prstGeom prst="righ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Source Sans Pro" panose="020B0503030403020204" pitchFamily="34" charset="0"/>
              </a:endParaRPr>
            </a:p>
          </p:txBody>
        </p:sp>
        <p:sp>
          <p:nvSpPr>
            <p:cNvPr id="145" name="ZoneTexte 144">
              <a:extLst>
                <a:ext uri="{FF2B5EF4-FFF2-40B4-BE49-F238E27FC236}">
                  <a16:creationId xmlns:a16="http://schemas.microsoft.com/office/drawing/2014/main" id="{43216D6E-72D4-74C0-C6FF-11376300571D}"/>
                </a:ext>
              </a:extLst>
            </p:cNvPr>
            <p:cNvSpPr txBox="1"/>
            <p:nvPr>
              <p:custDataLst>
                <p:tags r:id="rId44"/>
              </p:custDataLst>
            </p:nvPr>
          </p:nvSpPr>
          <p:spPr>
            <a:xfrm>
              <a:off x="8410237" y="4251910"/>
              <a:ext cx="8102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+10%*</a:t>
              </a:r>
            </a:p>
          </p:txBody>
        </p:sp>
      </p:grpSp>
      <p:sp>
        <p:nvSpPr>
          <p:cNvPr id="147" name="ZoneTexte 146">
            <a:extLst>
              <a:ext uri="{FF2B5EF4-FFF2-40B4-BE49-F238E27FC236}">
                <a16:creationId xmlns:a16="http://schemas.microsoft.com/office/drawing/2014/main" id="{17018423-B19F-34C4-111C-BDD9CEBD6C14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7403434" y="1586168"/>
            <a:ext cx="51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30</a:t>
            </a:r>
          </a:p>
        </p:txBody>
      </p:sp>
      <p:sp>
        <p:nvSpPr>
          <p:cNvPr id="148" name="ZoneTexte 147">
            <a:extLst>
              <a:ext uri="{FF2B5EF4-FFF2-40B4-BE49-F238E27FC236}">
                <a16:creationId xmlns:a16="http://schemas.microsoft.com/office/drawing/2014/main" id="{DCFBC8F9-1F3E-4610-F5E1-50D13A80DF4E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7406086" y="2096853"/>
            <a:ext cx="51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20</a:t>
            </a: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264925DE-9963-3F54-5C39-966569696349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7401608" y="2614499"/>
            <a:ext cx="51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10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C86060FB-4FF0-12C4-0963-1F2915FEB3C3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7390052" y="3111953"/>
            <a:ext cx="51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0</a:t>
            </a:r>
          </a:p>
        </p:txBody>
      </p:sp>
      <p:sp>
        <p:nvSpPr>
          <p:cNvPr id="153" name="ZoneTexte 152">
            <a:extLst>
              <a:ext uri="{FF2B5EF4-FFF2-40B4-BE49-F238E27FC236}">
                <a16:creationId xmlns:a16="http://schemas.microsoft.com/office/drawing/2014/main" id="{CA3B6AED-887A-FEF4-6331-936D21A38CB1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7868479" y="3330646"/>
            <a:ext cx="9019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Adult</a:t>
            </a:r>
          </a:p>
        </p:txBody>
      </p:sp>
      <p:sp>
        <p:nvSpPr>
          <p:cNvPr id="154" name="ZoneTexte 153">
            <a:extLst>
              <a:ext uri="{FF2B5EF4-FFF2-40B4-BE49-F238E27FC236}">
                <a16:creationId xmlns:a16="http://schemas.microsoft.com/office/drawing/2014/main" id="{9EBCF6B1-EAFE-328B-2D1D-E62D5F33CD13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8718212" y="3330646"/>
            <a:ext cx="602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Old</a:t>
            </a:r>
          </a:p>
        </p:txBody>
      </p:sp>
      <p:sp>
        <p:nvSpPr>
          <p:cNvPr id="155" name="ZoneTexte 154">
            <a:extLst>
              <a:ext uri="{FF2B5EF4-FFF2-40B4-BE49-F238E27FC236}">
                <a16:creationId xmlns:a16="http://schemas.microsoft.com/office/drawing/2014/main" id="{0FE4D362-CE00-8D17-2BAB-88578981F48C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9671454" y="3330646"/>
            <a:ext cx="9019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Adult</a:t>
            </a:r>
          </a:p>
        </p:txBody>
      </p:sp>
      <p:sp>
        <p:nvSpPr>
          <p:cNvPr id="156" name="ZoneTexte 155">
            <a:extLst>
              <a:ext uri="{FF2B5EF4-FFF2-40B4-BE49-F238E27FC236}">
                <a16:creationId xmlns:a16="http://schemas.microsoft.com/office/drawing/2014/main" id="{54A8198C-970F-0441-E100-8FC051646F1E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10521187" y="3330646"/>
            <a:ext cx="602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Old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31B44F-3BD3-1A16-CF31-6885DCEBC194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7904822" y="1071158"/>
            <a:ext cx="149699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Bone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611F6CF-0DCE-3231-1BCB-C4B0CBE3946D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9683337" y="1060692"/>
            <a:ext cx="149699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Cartilage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EA1308-EC88-5F4D-3696-AC96D91B2A4F}"/>
              </a:ext>
            </a:extLst>
          </p:cNvPr>
          <p:cNvSpPr txBox="1"/>
          <p:nvPr>
            <p:custDataLst>
              <p:tags r:id="rId38"/>
            </p:custDataLst>
          </p:nvPr>
        </p:nvSpPr>
        <p:spPr>
          <a:xfrm>
            <a:off x="5053823" y="4246181"/>
            <a:ext cx="1848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ED970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Adult Cartilage</a:t>
            </a:r>
          </a:p>
          <a:p>
            <a:r>
              <a:rPr lang="en-GB" sz="1800" dirty="0">
                <a:solidFill>
                  <a:srgbClr val="A9361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Old Cartilage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080C4B4-6B08-989F-4EF6-1333490668D4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4630829" y="2363841"/>
            <a:ext cx="176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88AF9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Adult Bone</a:t>
            </a:r>
          </a:p>
          <a:p>
            <a:r>
              <a:rPr lang="en-GB" dirty="0">
                <a:solidFill>
                  <a:srgbClr val="02416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Old Bone</a:t>
            </a:r>
            <a:endParaRPr lang="en-GB" dirty="0">
              <a:solidFill>
                <a:srgbClr val="ED9702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BF3736A-FD05-17D5-BE46-BE44138AEF1C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10676172" y="5877060"/>
            <a:ext cx="1670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*p-value: 0.05 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80C6DC-40A7-F18C-652A-1CF6751F7FEB}"/>
              </a:ext>
            </a:extLst>
          </p:cNvPr>
          <p:cNvSpPr/>
          <p:nvPr>
            <p:custDataLst>
              <p:tags r:id="rId41"/>
            </p:custDataLst>
          </p:nvPr>
        </p:nvSpPr>
        <p:spPr>
          <a:xfrm>
            <a:off x="6978507" y="3787418"/>
            <a:ext cx="2600473" cy="2171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2D016C-0710-5F29-5BAC-D019EE8F6508}"/>
              </a:ext>
            </a:extLst>
          </p:cNvPr>
          <p:cNvSpPr/>
          <p:nvPr>
            <p:custDataLst>
              <p:tags r:id="rId42"/>
            </p:custDataLst>
          </p:nvPr>
        </p:nvSpPr>
        <p:spPr>
          <a:xfrm>
            <a:off x="9641025" y="3787418"/>
            <a:ext cx="1710702" cy="2171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261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4A38C8FB-323B-B4E5-0569-C6AB7706DFF1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>
          <a:xfrm>
            <a:off x="6045200" y="1980056"/>
            <a:ext cx="5120127" cy="4104000"/>
            <a:chOff x="5987187" y="1542881"/>
            <a:chExt cx="5328483" cy="4356571"/>
          </a:xfrm>
        </p:grpSpPr>
        <p:pic>
          <p:nvPicPr>
            <p:cNvPr id="5" name="Image 4" descr="Une image contenant texte, diagramme, Tracé, ligne&#10;&#10;Description générée automatiquement">
              <a:extLst>
                <a:ext uri="{FF2B5EF4-FFF2-40B4-BE49-F238E27FC236}">
                  <a16:creationId xmlns:a16="http://schemas.microsoft.com/office/drawing/2014/main" id="{DFCBB3FA-70E2-7B1B-793A-7537CA49F9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48" t="9041" r="10698" b="10550"/>
            <a:stretch/>
          </p:blipFill>
          <p:spPr>
            <a:xfrm>
              <a:off x="6652631" y="1583577"/>
              <a:ext cx="4587843" cy="3600000"/>
            </a:xfrm>
            <a:prstGeom prst="rect">
              <a:avLst/>
            </a:prstGeom>
          </p:spPr>
        </p:pic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3C5E87A0-946E-A20B-5FF0-363CBADD4386}"/>
                </a:ext>
              </a:extLst>
            </p:cNvPr>
            <p:cNvCxnSpPr>
              <a:cxnSpLocks/>
            </p:cNvCxnSpPr>
            <p:nvPr/>
          </p:nvCxnSpPr>
          <p:spPr>
            <a:xfrm>
              <a:off x="6697950" y="5493827"/>
              <a:ext cx="4617720" cy="0"/>
            </a:xfrm>
            <a:prstGeom prst="straightConnector1">
              <a:avLst/>
            </a:prstGeom>
            <a:ln w="28575">
              <a:solidFill>
                <a:srgbClr val="C06D58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ED15F57-1E20-64A3-777A-3DAF6B4762D8}"/>
                </a:ext>
              </a:extLst>
            </p:cNvPr>
            <p:cNvSpPr txBox="1"/>
            <p:nvPr/>
          </p:nvSpPr>
          <p:spPr>
            <a:xfrm>
              <a:off x="6229319" y="1542881"/>
              <a:ext cx="453952" cy="403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30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00C7913-9D8A-EF6A-8EF6-B8F166220795}"/>
                </a:ext>
              </a:extLst>
            </p:cNvPr>
            <p:cNvSpPr txBox="1"/>
            <p:nvPr/>
          </p:nvSpPr>
          <p:spPr>
            <a:xfrm>
              <a:off x="6229319" y="2614495"/>
              <a:ext cx="453952" cy="403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20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40AD07A-03DD-E732-2E87-DAADE61DA0DB}"/>
                </a:ext>
              </a:extLst>
            </p:cNvPr>
            <p:cNvSpPr txBox="1"/>
            <p:nvPr/>
          </p:nvSpPr>
          <p:spPr>
            <a:xfrm>
              <a:off x="6229319" y="3692822"/>
              <a:ext cx="453952" cy="403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B7D21ED-FB7D-FF84-983D-C231AFA77173}"/>
                </a:ext>
              </a:extLst>
            </p:cNvPr>
            <p:cNvSpPr txBox="1"/>
            <p:nvPr/>
          </p:nvSpPr>
          <p:spPr>
            <a:xfrm>
              <a:off x="6229319" y="4767716"/>
              <a:ext cx="453952" cy="403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189F504-76CA-27BB-C261-4C9029362622}"/>
                </a:ext>
              </a:extLst>
            </p:cNvPr>
            <p:cNvSpPr txBox="1"/>
            <p:nvPr/>
          </p:nvSpPr>
          <p:spPr>
            <a:xfrm rot="16200000">
              <a:off x="5091847" y="3089910"/>
              <a:ext cx="2175042" cy="38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Ca Content [wt%] 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0C06F81-CE93-3681-3B18-018D83305E03}"/>
                </a:ext>
              </a:extLst>
            </p:cNvPr>
            <p:cNvSpPr txBox="1"/>
            <p:nvPr/>
          </p:nvSpPr>
          <p:spPr>
            <a:xfrm>
              <a:off x="7773908" y="5135419"/>
              <a:ext cx="453952" cy="403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B1B05A2-A685-0B53-48D0-A384922F864E}"/>
                </a:ext>
              </a:extLst>
            </p:cNvPr>
            <p:cNvSpPr txBox="1"/>
            <p:nvPr/>
          </p:nvSpPr>
          <p:spPr>
            <a:xfrm>
              <a:off x="6994832" y="5135419"/>
              <a:ext cx="453952" cy="403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-5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BF66F70-8BC8-98EB-4ECA-4B6BF7DDF9BD}"/>
                </a:ext>
              </a:extLst>
            </p:cNvPr>
            <p:cNvSpPr txBox="1"/>
            <p:nvPr/>
          </p:nvSpPr>
          <p:spPr>
            <a:xfrm>
              <a:off x="8576323" y="5135419"/>
              <a:ext cx="453952" cy="403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5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7D6EE83-E952-B2C6-A2D2-0A86780B3EFA}"/>
                </a:ext>
              </a:extLst>
            </p:cNvPr>
            <p:cNvSpPr txBox="1"/>
            <p:nvPr/>
          </p:nvSpPr>
          <p:spPr>
            <a:xfrm>
              <a:off x="9441575" y="5135419"/>
              <a:ext cx="453952" cy="403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A5015F8-995B-E751-8C43-9210C92BF5EB}"/>
                </a:ext>
              </a:extLst>
            </p:cNvPr>
            <p:cNvSpPr txBox="1"/>
            <p:nvPr/>
          </p:nvSpPr>
          <p:spPr>
            <a:xfrm>
              <a:off x="10239613" y="5135419"/>
              <a:ext cx="453952" cy="403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15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9A263CC-EBE7-04C9-E7AC-672A34D5259A}"/>
                </a:ext>
              </a:extLst>
            </p:cNvPr>
            <p:cNvSpPr txBox="1"/>
            <p:nvPr/>
          </p:nvSpPr>
          <p:spPr>
            <a:xfrm>
              <a:off x="8000885" y="5496289"/>
              <a:ext cx="2004423" cy="403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Distance [µm] </a:t>
              </a:r>
            </a:p>
          </p:txBody>
        </p: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17469C4-38E9-0243-2C41-FFB5364DA7F4}"/>
                </a:ext>
              </a:extLst>
            </p:cNvPr>
            <p:cNvCxnSpPr>
              <a:cxnSpLocks/>
            </p:cNvCxnSpPr>
            <p:nvPr/>
          </p:nvCxnSpPr>
          <p:spPr>
            <a:xfrm>
              <a:off x="8703871" y="1863044"/>
              <a:ext cx="0" cy="3248320"/>
            </a:xfrm>
            <a:prstGeom prst="line">
              <a:avLst/>
            </a:prstGeom>
            <a:ln w="19050">
              <a:solidFill>
                <a:srgbClr val="A8341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E3D414F7-736F-28CE-EDC9-9A2559843DFB}"/>
                </a:ext>
              </a:extLst>
            </p:cNvPr>
            <p:cNvCxnSpPr>
              <a:cxnSpLocks/>
            </p:cNvCxnSpPr>
            <p:nvPr/>
          </p:nvCxnSpPr>
          <p:spPr>
            <a:xfrm>
              <a:off x="7957347" y="1863044"/>
              <a:ext cx="0" cy="3248320"/>
            </a:xfrm>
            <a:prstGeom prst="line">
              <a:avLst/>
            </a:prstGeom>
            <a:ln w="19050">
              <a:solidFill>
                <a:srgbClr val="A8341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DC6CCA17-3A48-70FD-21C1-2479EA69277A}"/>
                </a:ext>
              </a:extLst>
            </p:cNvPr>
            <p:cNvCxnSpPr>
              <a:cxnSpLocks/>
            </p:cNvCxnSpPr>
            <p:nvPr/>
          </p:nvCxnSpPr>
          <p:spPr>
            <a:xfrm>
              <a:off x="7954158" y="1847825"/>
              <a:ext cx="749299" cy="0"/>
            </a:xfrm>
            <a:prstGeom prst="straightConnector1">
              <a:avLst/>
            </a:prstGeom>
            <a:ln w="19050">
              <a:solidFill>
                <a:srgbClr val="A83415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0246F62-D48A-BAEA-98FC-AC16A447A723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>
          <a:xfrm>
            <a:off x="456229" y="1988935"/>
            <a:ext cx="5103891" cy="3780000"/>
            <a:chOff x="398090" y="1541251"/>
            <a:chExt cx="5345086" cy="3996765"/>
          </a:xfrm>
        </p:grpSpPr>
        <p:pic>
          <p:nvPicPr>
            <p:cNvPr id="22" name="Image 21" descr="Une image contenant texte, diagramme, ligne, Tracé&#10;&#10;Description générée automatiquement">
              <a:extLst>
                <a:ext uri="{FF2B5EF4-FFF2-40B4-BE49-F238E27FC236}">
                  <a16:creationId xmlns:a16="http://schemas.microsoft.com/office/drawing/2014/main" id="{AC6BAC81-8B84-8ABE-EFA4-DC34E6B2A1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90" t="9070" r="10555" b="10589"/>
            <a:stretch/>
          </p:blipFill>
          <p:spPr>
            <a:xfrm>
              <a:off x="1065033" y="1583578"/>
              <a:ext cx="4581208" cy="3591833"/>
            </a:xfrm>
            <a:prstGeom prst="rect">
              <a:avLst/>
            </a:prstGeom>
          </p:spPr>
        </p:pic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094D0669-D816-50AB-CD94-99CCB4798D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4328" y="5472018"/>
              <a:ext cx="4498848" cy="13937"/>
            </a:xfrm>
            <a:prstGeom prst="straightConnector1">
              <a:avLst/>
            </a:prstGeom>
            <a:ln w="28575">
              <a:solidFill>
                <a:srgbClr val="F2B449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B6149FE7-1B36-E878-1B55-01323EA33433}"/>
                </a:ext>
              </a:extLst>
            </p:cNvPr>
            <p:cNvSpPr txBox="1"/>
            <p:nvPr/>
          </p:nvSpPr>
          <p:spPr>
            <a:xfrm>
              <a:off x="641722" y="1541251"/>
              <a:ext cx="453952" cy="402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30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5BA5BFB0-1807-A22D-BF5E-2E99AC3EE30D}"/>
                </a:ext>
              </a:extLst>
            </p:cNvPr>
            <p:cNvSpPr txBox="1"/>
            <p:nvPr/>
          </p:nvSpPr>
          <p:spPr>
            <a:xfrm>
              <a:off x="641722" y="2612865"/>
              <a:ext cx="453952" cy="402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20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6D10CE15-0992-BB38-1FFE-AC076FEAFA80}"/>
                </a:ext>
              </a:extLst>
            </p:cNvPr>
            <p:cNvSpPr txBox="1"/>
            <p:nvPr/>
          </p:nvSpPr>
          <p:spPr>
            <a:xfrm>
              <a:off x="641722" y="3691192"/>
              <a:ext cx="453952" cy="402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CC60692B-EF0C-E6AD-AF57-32B9CD53DBBD}"/>
                </a:ext>
              </a:extLst>
            </p:cNvPr>
            <p:cNvSpPr txBox="1"/>
            <p:nvPr/>
          </p:nvSpPr>
          <p:spPr>
            <a:xfrm>
              <a:off x="641722" y="4766086"/>
              <a:ext cx="453952" cy="402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C16AFDA9-83DB-4C34-9A78-C6B90C23648B}"/>
                </a:ext>
              </a:extLst>
            </p:cNvPr>
            <p:cNvSpPr txBox="1"/>
            <p:nvPr/>
          </p:nvSpPr>
          <p:spPr>
            <a:xfrm rot="16200000">
              <a:off x="-495318" y="3087210"/>
              <a:ext cx="2174180" cy="387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Ca Content [wt%] 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61DC9472-D471-1DBE-1B77-B4FABB360ECD}"/>
                </a:ext>
              </a:extLst>
            </p:cNvPr>
            <p:cNvSpPr txBox="1"/>
            <p:nvPr/>
          </p:nvSpPr>
          <p:spPr>
            <a:xfrm>
              <a:off x="2193987" y="5135418"/>
              <a:ext cx="453952" cy="402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3CE0271A-6557-2CC2-1CC6-6C103A739E45}"/>
                </a:ext>
              </a:extLst>
            </p:cNvPr>
            <p:cNvSpPr txBox="1"/>
            <p:nvPr/>
          </p:nvSpPr>
          <p:spPr>
            <a:xfrm>
              <a:off x="1414910" y="5135418"/>
              <a:ext cx="453952" cy="402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-5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4489AB9A-5666-55CB-AD5A-2F4EB3269352}"/>
                </a:ext>
              </a:extLst>
            </p:cNvPr>
            <p:cNvSpPr txBox="1"/>
            <p:nvPr/>
          </p:nvSpPr>
          <p:spPr>
            <a:xfrm>
              <a:off x="2996401" y="5135418"/>
              <a:ext cx="453952" cy="402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5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A34CB2FE-94AF-F0D1-4B4A-951BA1C7C713}"/>
                </a:ext>
              </a:extLst>
            </p:cNvPr>
            <p:cNvSpPr txBox="1"/>
            <p:nvPr/>
          </p:nvSpPr>
          <p:spPr>
            <a:xfrm>
              <a:off x="3861654" y="5135418"/>
              <a:ext cx="453952" cy="402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B814B27C-6497-9E06-5574-A4478A24F684}"/>
                </a:ext>
              </a:extLst>
            </p:cNvPr>
            <p:cNvSpPr txBox="1"/>
            <p:nvPr/>
          </p:nvSpPr>
          <p:spPr>
            <a:xfrm>
              <a:off x="4659691" y="5135418"/>
              <a:ext cx="453952" cy="402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15</a:t>
              </a:r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DC5F56E5-F2CA-4578-A9E5-EAEC2B6B2CE9}"/>
                </a:ext>
              </a:extLst>
            </p:cNvPr>
            <p:cNvCxnSpPr>
              <a:cxnSpLocks/>
            </p:cNvCxnSpPr>
            <p:nvPr/>
          </p:nvCxnSpPr>
          <p:spPr>
            <a:xfrm>
              <a:off x="3533456" y="2079193"/>
              <a:ext cx="0" cy="2993265"/>
            </a:xfrm>
            <a:prstGeom prst="line">
              <a:avLst/>
            </a:prstGeom>
            <a:ln w="19050">
              <a:solidFill>
                <a:srgbClr val="EE9F1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4ECD6E32-A249-F279-62F2-BAC1F28BB252}"/>
                </a:ext>
              </a:extLst>
            </p:cNvPr>
            <p:cNvCxnSpPr>
              <a:cxnSpLocks/>
            </p:cNvCxnSpPr>
            <p:nvPr/>
          </p:nvCxnSpPr>
          <p:spPr>
            <a:xfrm>
              <a:off x="2043638" y="2079193"/>
              <a:ext cx="0" cy="2993265"/>
            </a:xfrm>
            <a:prstGeom prst="line">
              <a:avLst/>
            </a:prstGeom>
            <a:ln w="19050">
              <a:solidFill>
                <a:srgbClr val="EE9F1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C6B43502-4598-F899-82C1-AA616F35A46D}"/>
                </a:ext>
              </a:extLst>
            </p:cNvPr>
            <p:cNvCxnSpPr>
              <a:cxnSpLocks/>
            </p:cNvCxnSpPr>
            <p:nvPr/>
          </p:nvCxnSpPr>
          <p:spPr>
            <a:xfrm>
              <a:off x="2050209" y="2079193"/>
              <a:ext cx="1470349" cy="0"/>
            </a:xfrm>
            <a:prstGeom prst="straightConnector1">
              <a:avLst/>
            </a:prstGeom>
            <a:ln w="19050">
              <a:solidFill>
                <a:srgbClr val="EE9F1B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BDFD5AF-AEFF-E3AB-87A8-B66FE7A2B1C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38" name="Image 37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36A13B13-F904-218F-C97D-50EB605138D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20145" y="6304659"/>
            <a:ext cx="1189856" cy="432000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5F6EF8AB-A75D-DA7A-E562-22238AA2E77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6/10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85DD34BD-E0DD-F73B-F8FD-1B26AF2DBCC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251251" y="5712724"/>
            <a:ext cx="200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Distance [µm] 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23A3F320-8D8C-94D0-1489-C8F3D48745ED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9049652" y="3655100"/>
            <a:ext cx="2019789" cy="1663601"/>
            <a:chOff x="9097387" y="3311003"/>
            <a:chExt cx="2019789" cy="1663601"/>
          </a:xfrm>
        </p:grpSpPr>
        <p:pic>
          <p:nvPicPr>
            <p:cNvPr id="44" name="Image 43" descr="Une image contenant monochrome, Photographie monochrome, noir et blanc, noir&#10;&#10;Description générée automatiquement">
              <a:extLst>
                <a:ext uri="{FF2B5EF4-FFF2-40B4-BE49-F238E27FC236}">
                  <a16:creationId xmlns:a16="http://schemas.microsoft.com/office/drawing/2014/main" id="{1E075B39-17B3-8A52-5EF6-E2497AA8C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8151" r="64031" b="43966"/>
            <a:stretch/>
          </p:blipFill>
          <p:spPr>
            <a:xfrm>
              <a:off x="9097387" y="3311003"/>
              <a:ext cx="2019789" cy="1663601"/>
            </a:xfrm>
            <a:prstGeom prst="rect">
              <a:avLst/>
            </a:prstGeom>
          </p:spPr>
        </p:pic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id="{C98E8E65-D34F-1459-A2CB-384470B53C38}"/>
                </a:ext>
              </a:extLst>
            </p:cNvPr>
            <p:cNvCxnSpPr>
              <a:cxnSpLocks/>
            </p:cNvCxnSpPr>
            <p:nvPr/>
          </p:nvCxnSpPr>
          <p:spPr>
            <a:xfrm>
              <a:off x="10333329" y="3543028"/>
              <a:ext cx="0" cy="414000"/>
            </a:xfrm>
            <a:prstGeom prst="straightConnector1">
              <a:avLst/>
            </a:prstGeom>
            <a:ln w="44450">
              <a:solidFill>
                <a:srgbClr val="C06D58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70F31ED-3460-E6BB-D357-1E541EBAA18C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3450743" y="3653686"/>
            <a:ext cx="2019788" cy="1661329"/>
            <a:chOff x="3475001" y="3317579"/>
            <a:chExt cx="2019788" cy="1661329"/>
          </a:xfrm>
        </p:grpSpPr>
        <p:pic>
          <p:nvPicPr>
            <p:cNvPr id="47" name="Image 46" descr="Une image contenant monochrome, Photographie monochrome, noir, noir et blanc&#10;&#10;Description générée automatiquement">
              <a:extLst>
                <a:ext uri="{FF2B5EF4-FFF2-40B4-BE49-F238E27FC236}">
                  <a16:creationId xmlns:a16="http://schemas.microsoft.com/office/drawing/2014/main" id="{8C46E2AD-05E3-623C-E508-C0C2CA2FF9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68" t="57254" r="42150" b="26586"/>
            <a:stretch/>
          </p:blipFill>
          <p:spPr>
            <a:xfrm>
              <a:off x="3475001" y="3317579"/>
              <a:ext cx="2019788" cy="1661329"/>
            </a:xfrm>
            <a:prstGeom prst="rect">
              <a:avLst/>
            </a:prstGeom>
          </p:spPr>
        </p:pic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407A610E-3A4F-DC7F-8C69-038E2F6F2410}"/>
                </a:ext>
              </a:extLst>
            </p:cNvPr>
            <p:cNvCxnSpPr>
              <a:cxnSpLocks/>
            </p:cNvCxnSpPr>
            <p:nvPr/>
          </p:nvCxnSpPr>
          <p:spPr>
            <a:xfrm>
              <a:off x="4626135" y="3624577"/>
              <a:ext cx="0" cy="414000"/>
            </a:xfrm>
            <a:prstGeom prst="straightConnector1">
              <a:avLst/>
            </a:prstGeom>
            <a:ln w="44450">
              <a:solidFill>
                <a:srgbClr val="F2B449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itre 1">
            <a:extLst>
              <a:ext uri="{FF2B5EF4-FFF2-40B4-BE49-F238E27FC236}">
                <a16:creationId xmlns:a16="http://schemas.microsoft.com/office/drawing/2014/main" id="{54AA938A-FFCD-789E-FA9F-A5F4692E1F1C}"/>
              </a:ext>
            </a:extLst>
          </p:cNvPr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en-US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Mineral Gradients across Cartilage Interface</a:t>
            </a:r>
            <a:endParaRPr lang="fr-BE" sz="3600" kern="1400" dirty="0">
              <a:ea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8A858221-2226-ADA6-A76E-0795E37CA724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158384" y="1921744"/>
            <a:ext cx="1300110" cy="338554"/>
          </a:xfrm>
          <a:prstGeom prst="rect">
            <a:avLst/>
          </a:prstGeom>
          <a:solidFill>
            <a:srgbClr val="FDF5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Calcified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3808E68-0561-2D8F-E82F-A86DECD48FA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160630" y="1921744"/>
            <a:ext cx="1300110" cy="338554"/>
          </a:xfrm>
          <a:prstGeom prst="rect">
            <a:avLst/>
          </a:prstGeom>
          <a:solidFill>
            <a:srgbClr val="FDF5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Uncalcified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E66C26B-3D6E-ACD2-91E5-BB82838F9419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435023" y="3667998"/>
            <a:ext cx="94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UC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818EA592-BC40-C614-10C0-A422409A5C18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5435023" y="4112567"/>
            <a:ext cx="94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CC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FDC5048B-1216-8C93-9CDF-61E31C964501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449552" y="4764474"/>
            <a:ext cx="94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SB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297DE9C0-6D98-7DF3-6877-403AB5D6108D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049255" y="3575790"/>
            <a:ext cx="94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UC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455B7FA4-BA12-6A8A-AAD6-D29FA6868B33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1049255" y="4020359"/>
            <a:ext cx="94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CC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D1A5FC2D-51C5-58EE-7D54-F478DFB9EBDA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1063784" y="4672266"/>
            <a:ext cx="94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SB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B13DD0E2-3533-FCC1-1C3D-28F7845E97D6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9755962" y="1923333"/>
            <a:ext cx="1300110" cy="338554"/>
          </a:xfrm>
          <a:prstGeom prst="rect">
            <a:avLst/>
          </a:prstGeom>
          <a:solidFill>
            <a:srgbClr val="F7EB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Calcified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C5F2FC08-04A7-E786-B565-43090AF027EA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6739158" y="1923332"/>
            <a:ext cx="1169950" cy="338554"/>
          </a:xfrm>
          <a:prstGeom prst="rect">
            <a:avLst/>
          </a:prstGeom>
          <a:solidFill>
            <a:srgbClr val="F7EB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Uncalcified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CE453BD-6FC1-3557-0C17-AA9C4EA69042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7900636" y="1333484"/>
            <a:ext cx="2298031" cy="430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Old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120CCDA-8C79-A79E-E69D-2478855C4FCD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2301727" y="1366916"/>
            <a:ext cx="2298031" cy="430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Adult</a:t>
            </a: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FC0E0B30-D34A-0624-C019-132E3D2D116A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grpSp>
        <p:nvGrpSpPr>
          <p:cNvPr id="71" name="Groupe 70">
            <a:extLst>
              <a:ext uri="{FF2B5EF4-FFF2-40B4-BE49-F238E27FC236}">
                <a16:creationId xmlns:a16="http://schemas.microsoft.com/office/drawing/2014/main" id="{E0967C68-F29D-40E0-86B7-9E5A15BE6803}"/>
              </a:ext>
            </a:extLst>
          </p:cNvPr>
          <p:cNvGrpSpPr/>
          <p:nvPr>
            <p:custDataLst>
              <p:tags r:id="rId23"/>
            </p:custDataLst>
          </p:nvPr>
        </p:nvGrpSpPr>
        <p:grpSpPr>
          <a:xfrm>
            <a:off x="9783927" y="3087783"/>
            <a:ext cx="1692510" cy="584775"/>
            <a:chOff x="9597663" y="2915778"/>
            <a:chExt cx="1692510" cy="584775"/>
          </a:xfrm>
        </p:grpSpPr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DE7EC607-7634-62AD-2615-C412BC08B290}"/>
                </a:ext>
              </a:extLst>
            </p:cNvPr>
            <p:cNvSpPr txBox="1"/>
            <p:nvPr/>
          </p:nvSpPr>
          <p:spPr>
            <a:xfrm>
              <a:off x="9844920" y="2915778"/>
              <a:ext cx="1445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Average</a:t>
              </a:r>
            </a:p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Sigmoid fit</a:t>
              </a:r>
            </a:p>
          </p:txBody>
        </p: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2F1A6EF5-DB31-6767-846B-87E24BE32A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97663" y="3346306"/>
              <a:ext cx="262307" cy="1"/>
            </a:xfrm>
            <a:prstGeom prst="line">
              <a:avLst/>
            </a:prstGeom>
            <a:ln w="15875">
              <a:solidFill>
                <a:srgbClr val="A7331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26D4D541-A5AF-8193-9CDE-B557E29BFF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97663" y="3095737"/>
              <a:ext cx="262307" cy="1"/>
            </a:xfrm>
            <a:prstGeom prst="line">
              <a:avLst/>
            </a:prstGeom>
            <a:ln w="15875">
              <a:solidFill>
                <a:srgbClr val="A7331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7D8AE9E2-CB57-939D-60D6-904D642DFE36}"/>
              </a:ext>
            </a:extLst>
          </p:cNvPr>
          <p:cNvGrpSpPr/>
          <p:nvPr>
            <p:custDataLst>
              <p:tags r:id="rId24"/>
            </p:custDataLst>
          </p:nvPr>
        </p:nvGrpSpPr>
        <p:grpSpPr>
          <a:xfrm>
            <a:off x="4168882" y="3104716"/>
            <a:ext cx="1692510" cy="584775"/>
            <a:chOff x="3909161" y="3068178"/>
            <a:chExt cx="1692510" cy="584775"/>
          </a:xfrm>
        </p:grpSpPr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1F1B1380-45B1-9232-814E-D3C0FFF3FEC6}"/>
                </a:ext>
              </a:extLst>
            </p:cNvPr>
            <p:cNvSpPr txBox="1"/>
            <p:nvPr/>
          </p:nvSpPr>
          <p:spPr>
            <a:xfrm>
              <a:off x="4156418" y="3068178"/>
              <a:ext cx="1445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Average </a:t>
              </a:r>
            </a:p>
            <a:p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Sigmoid fit</a:t>
              </a:r>
            </a:p>
          </p:txBody>
        </p: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ECBCC001-331B-C32B-CA45-3123A55BEC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09161" y="3498706"/>
              <a:ext cx="262307" cy="1"/>
            </a:xfrm>
            <a:prstGeom prst="line">
              <a:avLst/>
            </a:prstGeom>
            <a:ln w="15875">
              <a:solidFill>
                <a:srgbClr val="ED9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3B68051D-32F4-DA9C-1EC8-E38E77C480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09161" y="3248137"/>
              <a:ext cx="262307" cy="1"/>
            </a:xfrm>
            <a:prstGeom prst="line">
              <a:avLst/>
            </a:prstGeom>
            <a:ln w="15875">
              <a:solidFill>
                <a:srgbClr val="ED96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ZoneTexte 78">
            <a:extLst>
              <a:ext uri="{FF2B5EF4-FFF2-40B4-BE49-F238E27FC236}">
                <a16:creationId xmlns:a16="http://schemas.microsoft.com/office/drawing/2014/main" id="{68A17985-9B0C-1ECD-4B58-F1E2C951C31B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7919504" y="1909537"/>
            <a:ext cx="11020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A7331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15 µm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41D96D49-64DB-CDF7-13E4-54C3D7721F91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2424697" y="2177496"/>
            <a:ext cx="11020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ED96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22 µm</a:t>
            </a:r>
          </a:p>
        </p:txBody>
      </p:sp>
    </p:spTree>
    <p:extLst>
      <p:ext uri="{BB962C8B-B14F-4D97-AF65-F5344CB8AC3E}">
        <p14:creationId xmlns:p14="http://schemas.microsoft.com/office/powerpoint/2010/main" val="3568273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 58" descr="Une image contenant capture d’écran, texte, Caractère coloré, Graphique&#10;&#10;Description générée automatiquement">
            <a:extLst>
              <a:ext uri="{FF2B5EF4-FFF2-40B4-BE49-F238E27FC236}">
                <a16:creationId xmlns:a16="http://schemas.microsoft.com/office/drawing/2014/main" id="{C1763A19-CA6B-6BC4-31EC-699DB500983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2" t="11550" r="39882" b="15048"/>
          <a:stretch/>
        </p:blipFill>
        <p:spPr>
          <a:xfrm>
            <a:off x="4353163" y="2037844"/>
            <a:ext cx="1374873" cy="274974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6C0B115-6E92-81F6-A8A8-A252B02EFC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4" name="Image 3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A6497196-C297-0067-5221-698B8085231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20145" y="6304659"/>
            <a:ext cx="1189856" cy="432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5E345B8-5049-DEE0-574D-4DEA53ABE63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7/10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913B4DB-2508-FA3A-41B8-07F7BAE2251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16999" y="354405"/>
            <a:ext cx="11675001" cy="800287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FR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Indentation </a:t>
            </a:r>
            <a:r>
              <a:rPr lang="fr-FR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Modulus</a:t>
            </a:r>
            <a:r>
              <a:rPr lang="fr-FR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fr-FR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Maps</a:t>
            </a:r>
            <a:r>
              <a:rPr lang="fr-FR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in </a:t>
            </a:r>
            <a:r>
              <a:rPr lang="fr-FR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Mineralized</a:t>
            </a:r>
            <a:r>
              <a:rPr lang="fr-FR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Cartilage </a:t>
            </a:r>
            <a:endParaRPr lang="fr-BE" sz="3600" kern="1400" dirty="0">
              <a:ea typeface="Source Sans Pro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1028" name="Picture 2">
            <a:extLst>
              <a:ext uri="{FF2B5EF4-FFF2-40B4-BE49-F238E27FC236}">
                <a16:creationId xmlns:a16="http://schemas.microsoft.com/office/drawing/2014/main" id="{1A90B5C4-7B90-D09C-2DE4-C30551B5BEF5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5" t="30720" r="47468" b="15352"/>
          <a:stretch/>
        </p:blipFill>
        <p:spPr bwMode="auto">
          <a:xfrm>
            <a:off x="10322024" y="2037844"/>
            <a:ext cx="1372106" cy="272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e 60">
            <a:extLst>
              <a:ext uri="{FF2B5EF4-FFF2-40B4-BE49-F238E27FC236}">
                <a16:creationId xmlns:a16="http://schemas.microsoft.com/office/drawing/2014/main" id="{5C779E8A-3406-AFA4-FACE-B3CAEE2EFC87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3953608" y="4867945"/>
            <a:ext cx="2172461" cy="977096"/>
            <a:chOff x="3953608" y="4807501"/>
            <a:chExt cx="2172461" cy="977096"/>
          </a:xfrm>
        </p:grpSpPr>
        <p:sp>
          <p:nvSpPr>
            <p:cNvPr id="1030" name="ZoneTexte 1029">
              <a:extLst>
                <a:ext uri="{FF2B5EF4-FFF2-40B4-BE49-F238E27FC236}">
                  <a16:creationId xmlns:a16="http://schemas.microsoft.com/office/drawing/2014/main" id="{CC3FEFCF-542F-560E-C226-8FFB93B79318}"/>
                </a:ext>
              </a:extLst>
            </p:cNvPr>
            <p:cNvSpPr txBox="1"/>
            <p:nvPr/>
          </p:nvSpPr>
          <p:spPr>
            <a:xfrm>
              <a:off x="3953608" y="5138266"/>
              <a:ext cx="21724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Indentation</a:t>
              </a:r>
            </a:p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Modulus [</a:t>
              </a:r>
              <a:r>
                <a:rPr lang="en-GB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GPa</a:t>
              </a:r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] </a:t>
              </a:r>
            </a:p>
          </p:txBody>
        </p:sp>
        <p:sp>
          <p:nvSpPr>
            <p:cNvPr id="1032" name="ZoneTexte 1031">
              <a:extLst>
                <a:ext uri="{FF2B5EF4-FFF2-40B4-BE49-F238E27FC236}">
                  <a16:creationId xmlns:a16="http://schemas.microsoft.com/office/drawing/2014/main" id="{4F55BC18-11CF-10B3-DDF0-C3F01F81F7BA}"/>
                </a:ext>
              </a:extLst>
            </p:cNvPr>
            <p:cNvSpPr txBox="1"/>
            <p:nvPr/>
          </p:nvSpPr>
          <p:spPr>
            <a:xfrm>
              <a:off x="5491183" y="4908832"/>
              <a:ext cx="479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30</a:t>
              </a:r>
            </a:p>
          </p:txBody>
        </p:sp>
        <p:sp>
          <p:nvSpPr>
            <p:cNvPr id="1033" name="ZoneTexte 1032">
              <a:extLst>
                <a:ext uri="{FF2B5EF4-FFF2-40B4-BE49-F238E27FC236}">
                  <a16:creationId xmlns:a16="http://schemas.microsoft.com/office/drawing/2014/main" id="{8F1927CD-6F5F-9FFF-9B93-7863830FF9B2}"/>
                </a:ext>
              </a:extLst>
            </p:cNvPr>
            <p:cNvSpPr txBox="1"/>
            <p:nvPr/>
          </p:nvSpPr>
          <p:spPr>
            <a:xfrm>
              <a:off x="4199617" y="4908832"/>
              <a:ext cx="35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  <p:sp>
          <p:nvSpPr>
            <p:cNvPr id="1034" name="ZoneTexte 1033">
              <a:extLst>
                <a:ext uri="{FF2B5EF4-FFF2-40B4-BE49-F238E27FC236}">
                  <a16:creationId xmlns:a16="http://schemas.microsoft.com/office/drawing/2014/main" id="{BABC19A3-234A-654E-C940-F44C741B09C5}"/>
                </a:ext>
              </a:extLst>
            </p:cNvPr>
            <p:cNvSpPr txBox="1"/>
            <p:nvPr/>
          </p:nvSpPr>
          <p:spPr>
            <a:xfrm>
              <a:off x="4780586" y="4908832"/>
              <a:ext cx="4832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15</a:t>
              </a:r>
            </a:p>
          </p:txBody>
        </p:sp>
        <p:pic>
          <p:nvPicPr>
            <p:cNvPr id="1039" name="Picture 5">
              <a:extLst>
                <a:ext uri="{FF2B5EF4-FFF2-40B4-BE49-F238E27FC236}">
                  <a16:creationId xmlns:a16="http://schemas.microsoft.com/office/drawing/2014/main" id="{F20D5D36-B37A-1160-F073-F008CEDB5F03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153" t="11913" r="13342" b="15221"/>
            <a:stretch/>
          </p:blipFill>
          <p:spPr bwMode="auto">
            <a:xfrm rot="5400000">
              <a:off x="4975038" y="4184701"/>
              <a:ext cx="129600" cy="137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8" name="Rectangle 1067">
            <a:extLst>
              <a:ext uri="{FF2B5EF4-FFF2-40B4-BE49-F238E27FC236}">
                <a16:creationId xmlns:a16="http://schemas.microsoft.com/office/drawing/2014/main" id="{33213396-B28E-25C2-EF1B-480AEF4AC849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156465" y="2541973"/>
            <a:ext cx="608832" cy="117607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8C3857B7-432C-1DA6-7B91-961A1D6F9C3D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1036034" y="4867945"/>
            <a:ext cx="2649308" cy="700097"/>
            <a:chOff x="1036034" y="4807501"/>
            <a:chExt cx="2649308" cy="700097"/>
          </a:xfrm>
        </p:grpSpPr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6E345C15-5796-AA56-B461-57C5E450BF9D}"/>
                </a:ext>
              </a:extLst>
            </p:cNvPr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 rotWithShape="1">
            <a:blip r:embed="rId39"/>
            <a:srcRect l="895" t="17104" r="380" b="11760"/>
            <a:stretch/>
          </p:blipFill>
          <p:spPr>
            <a:xfrm>
              <a:off x="1165620" y="4807501"/>
              <a:ext cx="2333664" cy="129600"/>
            </a:xfrm>
            <a:prstGeom prst="rect">
              <a:avLst/>
            </a:prstGeom>
          </p:spPr>
        </p:pic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99BAE204-48A3-09EA-D969-F10757F3FA20}"/>
                </a:ext>
              </a:extLst>
            </p:cNvPr>
            <p:cNvSpPr txBox="1"/>
            <p:nvPr/>
          </p:nvSpPr>
          <p:spPr>
            <a:xfrm>
              <a:off x="1330241" y="5138266"/>
              <a:ext cx="2004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Ca Content [wt%] 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7C6FC870-1088-F874-BCD8-20F7295BCC66}"/>
                </a:ext>
              </a:extLst>
            </p:cNvPr>
            <p:cNvSpPr txBox="1"/>
            <p:nvPr/>
          </p:nvSpPr>
          <p:spPr>
            <a:xfrm>
              <a:off x="3231390" y="4908832"/>
              <a:ext cx="453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45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51F5F57B-C5B6-7376-EFD4-A126AFC8A4CD}"/>
                </a:ext>
              </a:extLst>
            </p:cNvPr>
            <p:cNvSpPr txBox="1"/>
            <p:nvPr/>
          </p:nvSpPr>
          <p:spPr>
            <a:xfrm>
              <a:off x="1036034" y="4908832"/>
              <a:ext cx="453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C4BAFC35-37CE-05B3-6447-58EBF8940380}"/>
                </a:ext>
              </a:extLst>
            </p:cNvPr>
            <p:cNvSpPr txBox="1"/>
            <p:nvPr/>
          </p:nvSpPr>
          <p:spPr>
            <a:xfrm>
              <a:off x="1767819" y="4908832"/>
              <a:ext cx="453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15</a:t>
              </a: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20AF9594-C944-4CA1-0C17-9E2CBF4082D0}"/>
                </a:ext>
              </a:extLst>
            </p:cNvPr>
            <p:cNvSpPr txBox="1"/>
            <p:nvPr/>
          </p:nvSpPr>
          <p:spPr>
            <a:xfrm>
              <a:off x="2499604" y="4908832"/>
              <a:ext cx="453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30</a:t>
              </a: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3B07B10A-2633-4878-C1AB-8BE2AE926881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9926294" y="4867945"/>
            <a:ext cx="2172461" cy="977096"/>
            <a:chOff x="3953608" y="4807501"/>
            <a:chExt cx="2172461" cy="977096"/>
          </a:xfrm>
        </p:grpSpPr>
        <p:sp>
          <p:nvSpPr>
            <p:cNvPr id="1024" name="ZoneTexte 1023">
              <a:extLst>
                <a:ext uri="{FF2B5EF4-FFF2-40B4-BE49-F238E27FC236}">
                  <a16:creationId xmlns:a16="http://schemas.microsoft.com/office/drawing/2014/main" id="{68C85307-C722-B1B5-E123-A7E93FEFE687}"/>
                </a:ext>
              </a:extLst>
            </p:cNvPr>
            <p:cNvSpPr txBox="1"/>
            <p:nvPr/>
          </p:nvSpPr>
          <p:spPr>
            <a:xfrm>
              <a:off x="3953608" y="5138266"/>
              <a:ext cx="21724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Indentation</a:t>
              </a:r>
            </a:p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Modulus [</a:t>
              </a:r>
              <a:r>
                <a:rPr lang="en-GB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GPa</a:t>
              </a:r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] </a:t>
              </a:r>
            </a:p>
          </p:txBody>
        </p:sp>
        <p:sp>
          <p:nvSpPr>
            <p:cNvPr id="1025" name="ZoneTexte 1024">
              <a:extLst>
                <a:ext uri="{FF2B5EF4-FFF2-40B4-BE49-F238E27FC236}">
                  <a16:creationId xmlns:a16="http://schemas.microsoft.com/office/drawing/2014/main" id="{309336B7-F979-DEFD-E145-5F74A5B30875}"/>
                </a:ext>
              </a:extLst>
            </p:cNvPr>
            <p:cNvSpPr txBox="1"/>
            <p:nvPr/>
          </p:nvSpPr>
          <p:spPr>
            <a:xfrm>
              <a:off x="5491183" y="4908832"/>
              <a:ext cx="479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30</a:t>
              </a:r>
            </a:p>
          </p:txBody>
        </p:sp>
        <p:sp>
          <p:nvSpPr>
            <p:cNvPr id="1026" name="ZoneTexte 1025">
              <a:extLst>
                <a:ext uri="{FF2B5EF4-FFF2-40B4-BE49-F238E27FC236}">
                  <a16:creationId xmlns:a16="http://schemas.microsoft.com/office/drawing/2014/main" id="{E5094BD1-00C3-E080-5E44-909E0FE930FD}"/>
                </a:ext>
              </a:extLst>
            </p:cNvPr>
            <p:cNvSpPr txBox="1"/>
            <p:nvPr/>
          </p:nvSpPr>
          <p:spPr>
            <a:xfrm>
              <a:off x="4199617" y="4908832"/>
              <a:ext cx="35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  <p:sp>
          <p:nvSpPr>
            <p:cNvPr id="1027" name="ZoneTexte 1026">
              <a:extLst>
                <a:ext uri="{FF2B5EF4-FFF2-40B4-BE49-F238E27FC236}">
                  <a16:creationId xmlns:a16="http://schemas.microsoft.com/office/drawing/2014/main" id="{4D29D4F8-8615-88CB-F627-160415A08D56}"/>
                </a:ext>
              </a:extLst>
            </p:cNvPr>
            <p:cNvSpPr txBox="1"/>
            <p:nvPr/>
          </p:nvSpPr>
          <p:spPr>
            <a:xfrm>
              <a:off x="4780586" y="4908832"/>
              <a:ext cx="4832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15</a:t>
              </a:r>
            </a:p>
          </p:txBody>
        </p:sp>
        <p:pic>
          <p:nvPicPr>
            <p:cNvPr id="1043" name="Picture 5">
              <a:extLst>
                <a:ext uri="{FF2B5EF4-FFF2-40B4-BE49-F238E27FC236}">
                  <a16:creationId xmlns:a16="http://schemas.microsoft.com/office/drawing/2014/main" id="{5540DDCE-0482-6288-5AC1-37886A5D7C5C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153" t="11913" r="13342" b="15221"/>
            <a:stretch/>
          </p:blipFill>
          <p:spPr bwMode="auto">
            <a:xfrm rot="5400000">
              <a:off x="4975038" y="4184701"/>
              <a:ext cx="129600" cy="137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4" name="Groupe 1043">
            <a:extLst>
              <a:ext uri="{FF2B5EF4-FFF2-40B4-BE49-F238E27FC236}">
                <a16:creationId xmlns:a16="http://schemas.microsoft.com/office/drawing/2014/main" id="{5F548AD9-1A6B-339F-8E43-A98762F78F67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7008720" y="4867945"/>
            <a:ext cx="2649308" cy="700097"/>
            <a:chOff x="1036034" y="4807501"/>
            <a:chExt cx="2649308" cy="700097"/>
          </a:xfrm>
        </p:grpSpPr>
        <p:pic>
          <p:nvPicPr>
            <p:cNvPr id="1045" name="Image 1044">
              <a:extLst>
                <a:ext uri="{FF2B5EF4-FFF2-40B4-BE49-F238E27FC236}">
                  <a16:creationId xmlns:a16="http://schemas.microsoft.com/office/drawing/2014/main" id="{AEE8A480-7289-BFC8-EA52-F6F8CFAB3185}"/>
                </a:ext>
              </a:extLst>
            </p:cNvPr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 rotWithShape="1">
            <a:blip r:embed="rId39"/>
            <a:srcRect l="895" t="17104" r="380" b="11760"/>
            <a:stretch/>
          </p:blipFill>
          <p:spPr>
            <a:xfrm>
              <a:off x="1165620" y="4807501"/>
              <a:ext cx="2333664" cy="129600"/>
            </a:xfrm>
            <a:prstGeom prst="rect">
              <a:avLst/>
            </a:prstGeom>
          </p:spPr>
        </p:pic>
        <p:sp>
          <p:nvSpPr>
            <p:cNvPr id="1046" name="ZoneTexte 1045">
              <a:extLst>
                <a:ext uri="{FF2B5EF4-FFF2-40B4-BE49-F238E27FC236}">
                  <a16:creationId xmlns:a16="http://schemas.microsoft.com/office/drawing/2014/main" id="{7922B419-8DE9-55DB-1BD6-A4B8FD300DC3}"/>
                </a:ext>
              </a:extLst>
            </p:cNvPr>
            <p:cNvSpPr txBox="1"/>
            <p:nvPr/>
          </p:nvSpPr>
          <p:spPr>
            <a:xfrm>
              <a:off x="1330241" y="5138266"/>
              <a:ext cx="2004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Ca Content [wt%] </a:t>
              </a:r>
            </a:p>
          </p:txBody>
        </p:sp>
        <p:sp>
          <p:nvSpPr>
            <p:cNvPr id="1047" name="ZoneTexte 1046">
              <a:extLst>
                <a:ext uri="{FF2B5EF4-FFF2-40B4-BE49-F238E27FC236}">
                  <a16:creationId xmlns:a16="http://schemas.microsoft.com/office/drawing/2014/main" id="{E9B29409-C747-118B-4061-EC692A91C0AD}"/>
                </a:ext>
              </a:extLst>
            </p:cNvPr>
            <p:cNvSpPr txBox="1"/>
            <p:nvPr/>
          </p:nvSpPr>
          <p:spPr>
            <a:xfrm>
              <a:off x="3231390" y="4908832"/>
              <a:ext cx="453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45</a:t>
              </a:r>
            </a:p>
          </p:txBody>
        </p:sp>
        <p:sp>
          <p:nvSpPr>
            <p:cNvPr id="1048" name="ZoneTexte 1047">
              <a:extLst>
                <a:ext uri="{FF2B5EF4-FFF2-40B4-BE49-F238E27FC236}">
                  <a16:creationId xmlns:a16="http://schemas.microsoft.com/office/drawing/2014/main" id="{F10D9A95-E87F-03CC-6788-7F67B516E06F}"/>
                </a:ext>
              </a:extLst>
            </p:cNvPr>
            <p:cNvSpPr txBox="1"/>
            <p:nvPr/>
          </p:nvSpPr>
          <p:spPr>
            <a:xfrm>
              <a:off x="1036034" y="4908832"/>
              <a:ext cx="453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  <p:sp>
          <p:nvSpPr>
            <p:cNvPr id="1049" name="ZoneTexte 1048">
              <a:extLst>
                <a:ext uri="{FF2B5EF4-FFF2-40B4-BE49-F238E27FC236}">
                  <a16:creationId xmlns:a16="http://schemas.microsoft.com/office/drawing/2014/main" id="{9D46278F-F614-16AC-3A06-4CA8098C339D}"/>
                </a:ext>
              </a:extLst>
            </p:cNvPr>
            <p:cNvSpPr txBox="1"/>
            <p:nvPr/>
          </p:nvSpPr>
          <p:spPr>
            <a:xfrm>
              <a:off x="1767819" y="4908832"/>
              <a:ext cx="453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15</a:t>
              </a:r>
            </a:p>
          </p:txBody>
        </p:sp>
        <p:sp>
          <p:nvSpPr>
            <p:cNvPr id="1050" name="ZoneTexte 1049">
              <a:extLst>
                <a:ext uri="{FF2B5EF4-FFF2-40B4-BE49-F238E27FC236}">
                  <a16:creationId xmlns:a16="http://schemas.microsoft.com/office/drawing/2014/main" id="{821313F4-6AD9-71FE-4F93-F2EAE323F9FA}"/>
                </a:ext>
              </a:extLst>
            </p:cNvPr>
            <p:cNvSpPr txBox="1"/>
            <p:nvPr/>
          </p:nvSpPr>
          <p:spPr>
            <a:xfrm>
              <a:off x="2499604" y="4908832"/>
              <a:ext cx="453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30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550EE73-CACC-A575-21DD-1DEF6BDDB576}"/>
              </a:ext>
            </a:extLst>
          </p:cNvPr>
          <p:cNvGrpSpPr>
            <a:grpSpLocks noChangeAspect="1"/>
          </p:cNvGrpSpPr>
          <p:nvPr>
            <p:custDataLst>
              <p:tags r:id="rId12"/>
            </p:custDataLst>
          </p:nvPr>
        </p:nvGrpSpPr>
        <p:grpSpPr>
          <a:xfrm>
            <a:off x="6628231" y="2037844"/>
            <a:ext cx="3570436" cy="2738253"/>
            <a:chOff x="6167031" y="2026739"/>
            <a:chExt cx="1951044" cy="1496302"/>
          </a:xfrm>
        </p:grpSpPr>
        <p:pic>
          <p:nvPicPr>
            <p:cNvPr id="5" name="Image 4" descr="Une image contenant cratère, noir et blanc, eau, nature&#10;&#10;Description générée automatiquement">
              <a:extLst>
                <a:ext uri="{FF2B5EF4-FFF2-40B4-BE49-F238E27FC236}">
                  <a16:creationId xmlns:a16="http://schemas.microsoft.com/office/drawing/2014/main" id="{ABA10AEA-2C9A-5FEA-53A7-9FFB255004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12" t="10812" r="40405" b="39654"/>
            <a:stretch/>
          </p:blipFill>
          <p:spPr>
            <a:xfrm>
              <a:off x="6167031" y="2026739"/>
              <a:ext cx="1951044" cy="1496302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237AA83-132B-EA50-3CB5-7F0BB6AA8631}"/>
                </a:ext>
              </a:extLst>
            </p:cNvPr>
            <p:cNvSpPr/>
            <p:nvPr/>
          </p:nvSpPr>
          <p:spPr>
            <a:xfrm>
              <a:off x="7043677" y="2361488"/>
              <a:ext cx="220254" cy="468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5F9385EA-5365-B50B-C904-D0D5166236D3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900636" y="1333484"/>
            <a:ext cx="2298031" cy="430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Old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D7AC3608-D075-3FD8-8876-B4929A708F1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2301727" y="1366916"/>
            <a:ext cx="2298031" cy="430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Adult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85CBF875-5343-BE23-9AAD-A8A23931F75C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908BB6A-6953-966A-171B-D8FE93EC585A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3121172" y="3984100"/>
            <a:ext cx="929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50 µm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A59311BC-FE0A-331F-9F3A-B8009D613A5A}"/>
              </a:ext>
            </a:extLst>
          </p:cNvPr>
          <p:cNvGrpSpPr>
            <a:grpSpLocks noChangeAspect="1"/>
          </p:cNvGrpSpPr>
          <p:nvPr>
            <p:custDataLst>
              <p:tags r:id="rId17"/>
            </p:custDataLst>
          </p:nvPr>
        </p:nvGrpSpPr>
        <p:grpSpPr>
          <a:xfrm>
            <a:off x="628503" y="2037844"/>
            <a:ext cx="3570436" cy="2738254"/>
            <a:chOff x="1827594" y="2043206"/>
            <a:chExt cx="2061231" cy="1503889"/>
          </a:xfrm>
        </p:grpSpPr>
        <p:pic>
          <p:nvPicPr>
            <p:cNvPr id="7" name="Image 6" descr="Une image contenant noir et blanc, cratère, monochrome, moisissure&#10;&#10;Description générée automatiquement">
              <a:extLst>
                <a:ext uri="{FF2B5EF4-FFF2-40B4-BE49-F238E27FC236}">
                  <a16:creationId xmlns:a16="http://schemas.microsoft.com/office/drawing/2014/main" id="{26BEC112-D5E3-C19D-8636-1AF35AD28A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52" t="10332" r="32851" b="40030"/>
            <a:stretch/>
          </p:blipFill>
          <p:spPr>
            <a:xfrm>
              <a:off x="1827594" y="2043206"/>
              <a:ext cx="2061231" cy="1503889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00FA6CC-EA67-D547-D7FE-54315A2FA413}"/>
                </a:ext>
              </a:extLst>
            </p:cNvPr>
            <p:cNvSpPr/>
            <p:nvPr/>
          </p:nvSpPr>
          <p:spPr>
            <a:xfrm>
              <a:off x="2754241" y="2378177"/>
              <a:ext cx="220254" cy="468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A047A5FB-0C29-61BA-C824-0C12B4285560}"/>
              </a:ext>
            </a:extLst>
          </p:cNvPr>
          <p:cNvCxnSpPr/>
          <p:nvPr>
            <p:custDataLst>
              <p:tags r:id="rId18"/>
            </p:custDataLst>
          </p:nvPr>
        </p:nvCxnSpPr>
        <p:spPr>
          <a:xfrm>
            <a:off x="3121172" y="4640936"/>
            <a:ext cx="90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FC3220AB-855A-9B51-4536-615E5CE8FED2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3151547" y="4261860"/>
            <a:ext cx="929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30 µm</a:t>
            </a: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38412EE9-BE17-F142-E25B-D1BBB2CC4B08}"/>
              </a:ext>
            </a:extLst>
          </p:cNvPr>
          <p:cNvCxnSpPr/>
          <p:nvPr>
            <p:custDataLst>
              <p:tags r:id="rId20"/>
            </p:custDataLst>
          </p:nvPr>
        </p:nvCxnSpPr>
        <p:spPr>
          <a:xfrm>
            <a:off x="9162918" y="4639371"/>
            <a:ext cx="90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5259697C-DC8E-0906-8AA2-D6A71ACBE1D9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9193293" y="4260295"/>
            <a:ext cx="929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30 µm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0A3133D-C795-F825-6EF4-E686ED062DA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5672758" y="2203184"/>
            <a:ext cx="94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UC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39EB17A-91FA-CD27-88FA-CBB5C4685AA4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3676146" y="3390334"/>
            <a:ext cx="94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CC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BB69AE2-1F1A-070C-1069-D12B5A00C0B5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11658091" y="2286937"/>
            <a:ext cx="94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UC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E96EAAD-B7C4-0BB2-0A68-07B63D0D95DE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11676583" y="3679973"/>
            <a:ext cx="94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CC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5176195-C30F-B0AD-CEA2-116C447956E5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3708775" y="2225102"/>
            <a:ext cx="94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UC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9DB2049-707F-7C75-50D0-BFA588F3F49B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5687969" y="3390334"/>
            <a:ext cx="94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CC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F70837-DD02-D7FC-A5CC-44EB9C855609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9743747" y="3712906"/>
            <a:ext cx="94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CC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EA13C6B-7E82-68F4-FEA8-E96D7BB27E40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9721181" y="2267573"/>
            <a:ext cx="94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UC</a:t>
            </a:r>
          </a:p>
        </p:txBody>
      </p:sp>
    </p:spTree>
    <p:extLst>
      <p:ext uri="{BB962C8B-B14F-4D97-AF65-F5344CB8AC3E}">
        <p14:creationId xmlns:p14="http://schemas.microsoft.com/office/powerpoint/2010/main" val="1173838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6C0B115-6E92-81F6-A8A8-A252B02EFCC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4" name="Image 3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A6497196-C297-0067-5221-698B8085231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20145" y="6304659"/>
            <a:ext cx="1189856" cy="432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5E345B8-5049-DEE0-574D-4DEA53ABE63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8/10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913B4DB-2508-FA3A-41B8-07F7BAE2251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Quantitative </a:t>
            </a:r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Analysis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in </a:t>
            </a:r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Mineralized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Cartilage  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A0190DE-8AFB-4A1C-E5D9-A6C80395506F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4251106" y="2205706"/>
            <a:ext cx="3780472" cy="3204000"/>
            <a:chOff x="577043" y="3418993"/>
            <a:chExt cx="3515611" cy="2579793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EF72A26-2422-D1A4-126E-0B2E24567CCD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 rot="16200000">
              <a:off x="-192139" y="4548933"/>
              <a:ext cx="19076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H [</a:t>
              </a:r>
              <a:r>
                <a:rPr lang="en-GB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GPa</a:t>
              </a:r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]</a:t>
              </a:r>
            </a:p>
          </p:txBody>
        </p:sp>
        <p:pic>
          <p:nvPicPr>
            <p:cNvPr id="50" name="Image 49" descr="Une image contenant texte, capture d’écran, diagramme, conception&#10;&#10;Description générée automatiquement">
              <a:extLst>
                <a:ext uri="{FF2B5EF4-FFF2-40B4-BE49-F238E27FC236}">
                  <a16:creationId xmlns:a16="http://schemas.microsoft.com/office/drawing/2014/main" id="{F1C1F8C0-79B6-46C2-E1E8-17DCB9D5DA2C}"/>
                </a:ext>
              </a:extLst>
            </p:cNvPr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 rotWithShape="1">
            <a:blip r:embed="rId3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83" b="14070"/>
            <a:stretch/>
          </p:blipFill>
          <p:spPr>
            <a:xfrm>
              <a:off x="1314742" y="3707150"/>
              <a:ext cx="2777912" cy="1973398"/>
            </a:xfrm>
            <a:prstGeom prst="rect">
              <a:avLst/>
            </a:prstGeom>
          </p:spPr>
        </p:pic>
        <p:grpSp>
          <p:nvGrpSpPr>
            <p:cNvPr id="137" name="Groupe 136">
              <a:extLst>
                <a:ext uri="{FF2B5EF4-FFF2-40B4-BE49-F238E27FC236}">
                  <a16:creationId xmlns:a16="http://schemas.microsoft.com/office/drawing/2014/main" id="{52382FF1-C0DA-CE5A-8973-DF89B9289B6E}"/>
                </a:ext>
              </a:extLst>
            </p:cNvPr>
            <p:cNvGrpSpPr/>
            <p:nvPr/>
          </p:nvGrpSpPr>
          <p:grpSpPr>
            <a:xfrm>
              <a:off x="755404" y="3865138"/>
              <a:ext cx="603687" cy="1979526"/>
              <a:chOff x="755404" y="3911409"/>
              <a:chExt cx="603687" cy="1985962"/>
            </a:xfrm>
          </p:grpSpPr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D37014E9-B14D-C251-5F27-97CAC9CAFD76}"/>
                  </a:ext>
                </a:extLst>
              </p:cNvPr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755404" y="3911409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</a:t>
                </a:r>
              </a:p>
            </p:txBody>
          </p: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DBDCF872-DE95-8801-C33D-2F9D04F4669A}"/>
                  </a:ext>
                </a:extLst>
              </p:cNvPr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755404" y="4454003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0.7</a:t>
                </a:r>
              </a:p>
            </p:txBody>
          </p: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3829FA63-F58F-9FBE-C553-5C06347D9CE8}"/>
                  </a:ext>
                </a:extLst>
              </p:cNvPr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755404" y="4996597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0.3</a:t>
                </a:r>
              </a:p>
            </p:txBody>
          </p: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7549934F-ED37-1BA6-EBBD-0B4DE02E80F4}"/>
                  </a:ext>
                </a:extLst>
              </p:cNvPr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755404" y="5528039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0</a:t>
                </a:r>
              </a:p>
            </p:txBody>
          </p:sp>
        </p:grp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E4897BA9-EF3F-48F3-DB1D-944C35C7AD74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1776828" y="5637420"/>
              <a:ext cx="901931" cy="361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Adult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65546CF2-31DF-FD2A-9294-F03D64F6D7AD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2626561" y="5637420"/>
              <a:ext cx="602379" cy="361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Old</a:t>
              </a:r>
            </a:p>
          </p:txBody>
        </p: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D5937DC9-CC63-DE1F-1744-A2F9832DEA70}"/>
                </a:ext>
              </a:extLst>
            </p:cNvPr>
            <p:cNvGrpSpPr/>
            <p:nvPr>
              <p:custDataLst>
                <p:tags r:id="rId26"/>
              </p:custDataLst>
            </p:nvPr>
          </p:nvGrpSpPr>
          <p:grpSpPr>
            <a:xfrm>
              <a:off x="2171234" y="3418993"/>
              <a:ext cx="810290" cy="389088"/>
              <a:chOff x="8410237" y="4251910"/>
              <a:chExt cx="810290" cy="389088"/>
            </a:xfrm>
          </p:grpSpPr>
          <p:sp>
            <p:nvSpPr>
              <p:cNvPr id="57" name="Parenthèse fermante 56">
                <a:extLst>
                  <a:ext uri="{FF2B5EF4-FFF2-40B4-BE49-F238E27FC236}">
                    <a16:creationId xmlns:a16="http://schemas.microsoft.com/office/drawing/2014/main" id="{14C25FB5-E067-C32C-6E63-FA27366EA8EF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 rot="16200000">
                <a:off x="8785343" y="4266642"/>
                <a:ext cx="51338" cy="697373"/>
              </a:xfrm>
              <a:prstGeom prst="rightBracket">
                <a:avLst>
                  <a:gd name="adj" fmla="val 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Source Sans Pro" panose="020B0503030403020204" pitchFamily="34" charset="0"/>
                </a:endParaRPr>
              </a:p>
            </p:txBody>
          </p:sp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90A8646A-F941-748E-7520-ACF026C26E47}"/>
                  </a:ext>
                </a:extLst>
              </p:cNvPr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8410237" y="4251910"/>
                <a:ext cx="81029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+2%</a:t>
                </a:r>
              </a:p>
            </p:txBody>
          </p:sp>
        </p:grp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B15D00BD-BA55-7CD9-F1A2-47D4C66837C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grpSp>
        <p:nvGrpSpPr>
          <p:cNvPr id="139" name="Groupe 138">
            <a:extLst>
              <a:ext uri="{FF2B5EF4-FFF2-40B4-BE49-F238E27FC236}">
                <a16:creationId xmlns:a16="http://schemas.microsoft.com/office/drawing/2014/main" id="{5C1250F0-2546-3604-D011-A6C924F2A0CE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499532" y="2493986"/>
            <a:ext cx="3786886" cy="2952000"/>
            <a:chOff x="586616" y="1855355"/>
            <a:chExt cx="3512202" cy="2737877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A4BFB0DF-8446-1FC8-D3DC-66CE22B5155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6616" y="1855355"/>
              <a:ext cx="3512202" cy="2513241"/>
              <a:chOff x="582609" y="1193226"/>
              <a:chExt cx="3512202" cy="2214341"/>
            </a:xfrm>
          </p:grpSpPr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8B164CB-B2E7-286C-588F-01783C4658F3}"/>
                  </a:ext>
                </a:extLst>
              </p:cNvPr>
              <p:cNvSpPr txBox="1"/>
              <p:nvPr>
                <p:custDataLst>
                  <p:tags r:id="rId13"/>
                </p:custDataLst>
              </p:nvPr>
            </p:nvSpPr>
            <p:spPr>
              <a:xfrm rot="16200000">
                <a:off x="-195709" y="2072987"/>
                <a:ext cx="192596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E [</a:t>
                </a:r>
                <a:r>
                  <a:rPr lang="en-GB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GPa</a:t>
                </a:r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]</a:t>
                </a:r>
              </a:p>
            </p:txBody>
          </p:sp>
          <p:pic>
            <p:nvPicPr>
              <p:cNvPr id="52" name="Image 51" descr="Une image contenant texte, capture d’écran, diagramme, conception&#10;&#10;Description générée automatiquement">
                <a:extLst>
                  <a:ext uri="{FF2B5EF4-FFF2-40B4-BE49-F238E27FC236}">
                    <a16:creationId xmlns:a16="http://schemas.microsoft.com/office/drawing/2014/main" id="{CC0960FC-A38E-4A73-C2E2-E205C72DE19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 rotWithShape="1">
              <a:blip r:embed="rId39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61" b="12370"/>
              <a:stretch/>
            </p:blipFill>
            <p:spPr>
              <a:xfrm>
                <a:off x="1299187" y="1242764"/>
                <a:ext cx="2795624" cy="2044442"/>
              </a:xfrm>
              <a:prstGeom prst="rect">
                <a:avLst/>
              </a:prstGeom>
            </p:spPr>
          </p:pic>
          <p:grpSp>
            <p:nvGrpSpPr>
              <p:cNvPr id="135" name="Groupe 134">
                <a:extLst>
                  <a:ext uri="{FF2B5EF4-FFF2-40B4-BE49-F238E27FC236}">
                    <a16:creationId xmlns:a16="http://schemas.microsoft.com/office/drawing/2014/main" id="{A4918A3B-150F-99F8-E027-C3D9A1FB950E}"/>
                  </a:ext>
                </a:extLst>
              </p:cNvPr>
              <p:cNvGrpSpPr/>
              <p:nvPr/>
            </p:nvGrpSpPr>
            <p:grpSpPr>
              <a:xfrm>
                <a:off x="750681" y="1238352"/>
                <a:ext cx="603687" cy="2169215"/>
                <a:chOff x="750681" y="1392580"/>
                <a:chExt cx="603687" cy="2142937"/>
              </a:xfrm>
            </p:grpSpPr>
            <p:sp>
              <p:nvSpPr>
                <p:cNvPr id="42" name="ZoneTexte 41">
                  <a:extLst>
                    <a:ext uri="{FF2B5EF4-FFF2-40B4-BE49-F238E27FC236}">
                      <a16:creationId xmlns:a16="http://schemas.microsoft.com/office/drawing/2014/main" id="{6BB1DA80-674F-52A6-DD93-22B9314F6A06}"/>
                    </a:ext>
                  </a:extLst>
                </p:cNvPr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750681" y="1392580"/>
                  <a:ext cx="6036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30</a:t>
                  </a:r>
                </a:p>
              </p:txBody>
            </p:sp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A2957773-066D-58D1-753A-9B86F9568826}"/>
                    </a:ext>
                  </a:extLst>
                </p:cNvPr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750681" y="1991216"/>
                  <a:ext cx="6036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20</a:t>
                  </a:r>
                </a:p>
              </p:txBody>
            </p:sp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C52C1A49-03B8-4B1B-44DC-9C39607E4723}"/>
                    </a:ext>
                  </a:extLst>
                </p:cNvPr>
                <p:cNvSpPr txBox="1"/>
                <p:nvPr>
                  <p:custDataLst>
                    <p:tags r:id="rId20"/>
                  </p:custDataLst>
                </p:nvPr>
              </p:nvSpPr>
              <p:spPr>
                <a:xfrm>
                  <a:off x="750681" y="2578701"/>
                  <a:ext cx="6036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10</a:t>
                  </a:r>
                </a:p>
              </p:txBody>
            </p:sp>
            <p:sp>
              <p:nvSpPr>
                <p:cNvPr id="45" name="ZoneTexte 44">
                  <a:extLst>
                    <a:ext uri="{FF2B5EF4-FFF2-40B4-BE49-F238E27FC236}">
                      <a16:creationId xmlns:a16="http://schemas.microsoft.com/office/drawing/2014/main" id="{35394D50-BA81-3D3D-5E9C-1910C52738C7}"/>
                    </a:ext>
                  </a:extLst>
                </p:cNvPr>
                <p:cNvSpPr txBox="1"/>
                <p:nvPr>
                  <p:custDataLst>
                    <p:tags r:id="rId21"/>
                  </p:custDataLst>
                </p:nvPr>
              </p:nvSpPr>
              <p:spPr>
                <a:xfrm>
                  <a:off x="750681" y="3166185"/>
                  <a:ext cx="6036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0</a:t>
                  </a:r>
                </a:p>
              </p:txBody>
            </p:sp>
          </p:grpSp>
          <p:grpSp>
            <p:nvGrpSpPr>
              <p:cNvPr id="53" name="Groupe 52">
                <a:extLst>
                  <a:ext uri="{FF2B5EF4-FFF2-40B4-BE49-F238E27FC236}">
                    <a16:creationId xmlns:a16="http://schemas.microsoft.com/office/drawing/2014/main" id="{26747C7F-AE1F-3DF0-FF9A-0A0FC3EE0BA5}"/>
                  </a:ext>
                </a:extLst>
              </p:cNvPr>
              <p:cNvGrpSpPr/>
              <p:nvPr>
                <p:custDataLst>
                  <p:tags r:id="rId15"/>
                </p:custDataLst>
              </p:nvPr>
            </p:nvGrpSpPr>
            <p:grpSpPr>
              <a:xfrm>
                <a:off x="2159814" y="1193226"/>
                <a:ext cx="810290" cy="384342"/>
                <a:chOff x="8410237" y="4251910"/>
                <a:chExt cx="810290" cy="389088"/>
              </a:xfrm>
            </p:grpSpPr>
            <p:sp>
              <p:nvSpPr>
                <p:cNvPr id="54" name="Parenthèse fermante 53">
                  <a:extLst>
                    <a:ext uri="{FF2B5EF4-FFF2-40B4-BE49-F238E27FC236}">
                      <a16:creationId xmlns:a16="http://schemas.microsoft.com/office/drawing/2014/main" id="{77AE0935-E11F-BA04-F576-241A4418B7BB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 rot="16200000">
                  <a:off x="8785343" y="4266642"/>
                  <a:ext cx="51338" cy="697373"/>
                </a:xfrm>
                <a:prstGeom prst="rightBracket">
                  <a:avLst>
                    <a:gd name="adj" fmla="val 0"/>
                  </a:avLst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Source Sans Pro" panose="020B0503030403020204" pitchFamily="34" charset="0"/>
                  </a:endParaRPr>
                </a:p>
              </p:txBody>
            </p:sp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2432CE6C-CA53-E003-9FB6-0E2153F7E8DC}"/>
                    </a:ext>
                  </a:extLst>
                </p:cNvPr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8410237" y="4251910"/>
                  <a:ext cx="810290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+28%*</a:t>
                  </a:r>
                </a:p>
              </p:txBody>
            </p:sp>
          </p:grpSp>
        </p:grp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BDECFB92-D1DE-0C53-5B98-5747652F036F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1756158" y="4175873"/>
              <a:ext cx="901931" cy="41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Adult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017C1D27-6624-7F43-9BC9-5648FC5F07A7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2605891" y="4175873"/>
              <a:ext cx="602379" cy="41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Old</a:t>
              </a:r>
            </a:p>
          </p:txBody>
        </p:sp>
      </p:grpSp>
      <p:sp>
        <p:nvSpPr>
          <p:cNvPr id="128" name="ZoneTexte 127">
            <a:extLst>
              <a:ext uri="{FF2B5EF4-FFF2-40B4-BE49-F238E27FC236}">
                <a16:creationId xmlns:a16="http://schemas.microsoft.com/office/drawing/2014/main" id="{8D5C1DE7-4077-BA26-C871-0DDC92A7065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676172" y="5877060"/>
            <a:ext cx="1670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*p-value: 0.05 </a:t>
            </a:r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A011DB0-4760-FDC1-7BE4-9BE61C207E1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145872" y="1790426"/>
            <a:ext cx="282026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Stiffness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1B5AD2F-2F0A-8708-B21A-49A8951F4164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920004" y="1745820"/>
            <a:ext cx="282026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Hardness</a:t>
            </a:r>
          </a:p>
        </p:txBody>
      </p:sp>
    </p:spTree>
    <p:extLst>
      <p:ext uri="{BB962C8B-B14F-4D97-AF65-F5344CB8AC3E}">
        <p14:creationId xmlns:p14="http://schemas.microsoft.com/office/powerpoint/2010/main" val="1522957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6C0B115-6E92-81F6-A8A8-A252B02EFCC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4" name="Image 3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A6497196-C297-0067-5221-698B8085231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20145" y="6304659"/>
            <a:ext cx="1189856" cy="432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5E345B8-5049-DEE0-574D-4DEA53ABE63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8/10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913B4DB-2508-FA3A-41B8-07F7BAE2251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Quantitative </a:t>
            </a:r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Analysis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in </a:t>
            </a:r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Mineralized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Cartilage  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A0190DE-8AFB-4A1C-E5D9-A6C80395506F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4251106" y="2205706"/>
            <a:ext cx="3780472" cy="3204000"/>
            <a:chOff x="577043" y="3418993"/>
            <a:chExt cx="3515611" cy="2579793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EF72A26-2422-D1A4-126E-0B2E24567CCD}"/>
                </a:ext>
              </a:extLst>
            </p:cNvPr>
            <p:cNvSpPr txBox="1"/>
            <p:nvPr>
              <p:custDataLst>
                <p:tags r:id="rId33"/>
              </p:custDataLst>
            </p:nvPr>
          </p:nvSpPr>
          <p:spPr>
            <a:xfrm rot="16200000">
              <a:off x="-192139" y="4548933"/>
              <a:ext cx="19076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H [</a:t>
              </a:r>
              <a:r>
                <a:rPr lang="en-GB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GPa</a:t>
              </a:r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]</a:t>
              </a:r>
            </a:p>
          </p:txBody>
        </p:sp>
        <p:pic>
          <p:nvPicPr>
            <p:cNvPr id="50" name="Image 49" descr="Une image contenant texte, capture d’écran, diagramme, conception&#10;&#10;Description générée automatiquement">
              <a:extLst>
                <a:ext uri="{FF2B5EF4-FFF2-40B4-BE49-F238E27FC236}">
                  <a16:creationId xmlns:a16="http://schemas.microsoft.com/office/drawing/2014/main" id="{F1C1F8C0-79B6-46C2-E1E8-17DCB9D5DA2C}"/>
                </a:ext>
              </a:extLst>
            </p:cNvPr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 rotWithShape="1">
            <a:blip r:embed="rId4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83" b="14070"/>
            <a:stretch/>
          </p:blipFill>
          <p:spPr>
            <a:xfrm>
              <a:off x="1314742" y="3707150"/>
              <a:ext cx="2777912" cy="1973398"/>
            </a:xfrm>
            <a:prstGeom prst="rect">
              <a:avLst/>
            </a:prstGeom>
          </p:spPr>
        </p:pic>
        <p:grpSp>
          <p:nvGrpSpPr>
            <p:cNvPr id="137" name="Groupe 136">
              <a:extLst>
                <a:ext uri="{FF2B5EF4-FFF2-40B4-BE49-F238E27FC236}">
                  <a16:creationId xmlns:a16="http://schemas.microsoft.com/office/drawing/2014/main" id="{52382FF1-C0DA-CE5A-8973-DF89B9289B6E}"/>
                </a:ext>
              </a:extLst>
            </p:cNvPr>
            <p:cNvGrpSpPr/>
            <p:nvPr/>
          </p:nvGrpSpPr>
          <p:grpSpPr>
            <a:xfrm>
              <a:off x="755404" y="3865138"/>
              <a:ext cx="603687" cy="1979526"/>
              <a:chOff x="755404" y="3911409"/>
              <a:chExt cx="603687" cy="1985962"/>
            </a:xfrm>
          </p:grpSpPr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D37014E9-B14D-C251-5F27-97CAC9CAFD76}"/>
                  </a:ext>
                </a:extLst>
              </p:cNvPr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755404" y="3911409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</a:t>
                </a:r>
              </a:p>
            </p:txBody>
          </p: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DBDCF872-DE95-8801-C33D-2F9D04F4669A}"/>
                  </a:ext>
                </a:extLst>
              </p:cNvPr>
              <p:cNvSpPr txBox="1"/>
              <p:nvPr>
                <p:custDataLst>
                  <p:tags r:id="rId41"/>
                </p:custDataLst>
              </p:nvPr>
            </p:nvSpPr>
            <p:spPr>
              <a:xfrm>
                <a:off x="755404" y="4454003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0.7</a:t>
                </a:r>
              </a:p>
            </p:txBody>
          </p: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3829FA63-F58F-9FBE-C553-5C06347D9CE8}"/>
                  </a:ext>
                </a:extLst>
              </p:cNvPr>
              <p:cNvSpPr txBox="1"/>
              <p:nvPr>
                <p:custDataLst>
                  <p:tags r:id="rId42"/>
                </p:custDataLst>
              </p:nvPr>
            </p:nvSpPr>
            <p:spPr>
              <a:xfrm>
                <a:off x="755404" y="4996597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0.3</a:t>
                </a:r>
              </a:p>
            </p:txBody>
          </p: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7549934F-ED37-1BA6-EBBD-0B4DE02E80F4}"/>
                  </a:ext>
                </a:extLst>
              </p:cNvPr>
              <p:cNvSpPr txBox="1"/>
              <p:nvPr>
                <p:custDataLst>
                  <p:tags r:id="rId43"/>
                </p:custDataLst>
              </p:nvPr>
            </p:nvSpPr>
            <p:spPr>
              <a:xfrm>
                <a:off x="755404" y="5528039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0</a:t>
                </a:r>
              </a:p>
            </p:txBody>
          </p:sp>
        </p:grp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E4897BA9-EF3F-48F3-DB1D-944C35C7AD74}"/>
                </a:ext>
              </a:extLst>
            </p:cNvPr>
            <p:cNvSpPr txBox="1"/>
            <p:nvPr>
              <p:custDataLst>
                <p:tags r:id="rId35"/>
              </p:custDataLst>
            </p:nvPr>
          </p:nvSpPr>
          <p:spPr>
            <a:xfrm>
              <a:off x="1776828" y="5637420"/>
              <a:ext cx="901931" cy="361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Adult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65546CF2-31DF-FD2A-9294-F03D64F6D7AD}"/>
                </a:ext>
              </a:extLst>
            </p:cNvPr>
            <p:cNvSpPr txBox="1"/>
            <p:nvPr>
              <p:custDataLst>
                <p:tags r:id="rId36"/>
              </p:custDataLst>
            </p:nvPr>
          </p:nvSpPr>
          <p:spPr>
            <a:xfrm>
              <a:off x="2626561" y="5637420"/>
              <a:ext cx="602379" cy="361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Old</a:t>
              </a:r>
            </a:p>
          </p:txBody>
        </p: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D5937DC9-CC63-DE1F-1744-A2F9832DEA70}"/>
                </a:ext>
              </a:extLst>
            </p:cNvPr>
            <p:cNvGrpSpPr/>
            <p:nvPr>
              <p:custDataLst>
                <p:tags r:id="rId37"/>
              </p:custDataLst>
            </p:nvPr>
          </p:nvGrpSpPr>
          <p:grpSpPr>
            <a:xfrm>
              <a:off x="2171234" y="3418993"/>
              <a:ext cx="810290" cy="389088"/>
              <a:chOff x="8410237" y="4251910"/>
              <a:chExt cx="810290" cy="389088"/>
            </a:xfrm>
          </p:grpSpPr>
          <p:sp>
            <p:nvSpPr>
              <p:cNvPr id="57" name="Parenthèse fermante 56">
                <a:extLst>
                  <a:ext uri="{FF2B5EF4-FFF2-40B4-BE49-F238E27FC236}">
                    <a16:creationId xmlns:a16="http://schemas.microsoft.com/office/drawing/2014/main" id="{14C25FB5-E067-C32C-6E63-FA27366EA8EF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 rot="16200000">
                <a:off x="8785343" y="4266642"/>
                <a:ext cx="51338" cy="697373"/>
              </a:xfrm>
              <a:prstGeom prst="rightBracket">
                <a:avLst>
                  <a:gd name="adj" fmla="val 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Source Sans Pro" panose="020B0503030403020204" pitchFamily="34" charset="0"/>
                </a:endParaRPr>
              </a:p>
            </p:txBody>
          </p:sp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90A8646A-F941-748E-7520-ACF026C26E47}"/>
                  </a:ext>
                </a:extLst>
              </p:cNvPr>
              <p:cNvSpPr txBox="1"/>
              <p:nvPr>
                <p:custDataLst>
                  <p:tags r:id="rId39"/>
                </p:custDataLst>
              </p:nvPr>
            </p:nvSpPr>
            <p:spPr>
              <a:xfrm>
                <a:off x="8410237" y="4251910"/>
                <a:ext cx="81029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+2%</a:t>
                </a:r>
              </a:p>
            </p:txBody>
          </p:sp>
        </p:grp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B15D00BD-BA55-7CD9-F1A2-47D4C66837C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grpSp>
        <p:nvGrpSpPr>
          <p:cNvPr id="139" name="Groupe 138">
            <a:extLst>
              <a:ext uri="{FF2B5EF4-FFF2-40B4-BE49-F238E27FC236}">
                <a16:creationId xmlns:a16="http://schemas.microsoft.com/office/drawing/2014/main" id="{5C1250F0-2546-3604-D011-A6C924F2A0CE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499532" y="2493986"/>
            <a:ext cx="3786886" cy="2952000"/>
            <a:chOff x="586616" y="1855355"/>
            <a:chExt cx="3512202" cy="2737877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A4BFB0DF-8446-1FC8-D3DC-66CE22B5155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6616" y="1855355"/>
              <a:ext cx="3512202" cy="2513241"/>
              <a:chOff x="582609" y="1193226"/>
              <a:chExt cx="3512202" cy="2214341"/>
            </a:xfrm>
          </p:grpSpPr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8B164CB-B2E7-286C-588F-01783C4658F3}"/>
                  </a:ext>
                </a:extLst>
              </p:cNvPr>
              <p:cNvSpPr txBox="1"/>
              <p:nvPr>
                <p:custDataLst>
                  <p:tags r:id="rId24"/>
                </p:custDataLst>
              </p:nvPr>
            </p:nvSpPr>
            <p:spPr>
              <a:xfrm rot="16200000">
                <a:off x="-195709" y="2072987"/>
                <a:ext cx="192596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E [</a:t>
                </a:r>
                <a:r>
                  <a:rPr lang="en-GB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GPa</a:t>
                </a:r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]</a:t>
                </a:r>
              </a:p>
            </p:txBody>
          </p:sp>
          <p:pic>
            <p:nvPicPr>
              <p:cNvPr id="52" name="Image 51" descr="Une image contenant texte, capture d’écran, diagramme, conception&#10;&#10;Description générée automatiquement">
                <a:extLst>
                  <a:ext uri="{FF2B5EF4-FFF2-40B4-BE49-F238E27FC236}">
                    <a16:creationId xmlns:a16="http://schemas.microsoft.com/office/drawing/2014/main" id="{CC0960FC-A38E-4A73-C2E2-E205C72DE19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 rotWithShape="1">
              <a:blip r:embed="rId50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61" b="12370"/>
              <a:stretch/>
            </p:blipFill>
            <p:spPr>
              <a:xfrm>
                <a:off x="1299187" y="1242764"/>
                <a:ext cx="2795624" cy="2044442"/>
              </a:xfrm>
              <a:prstGeom prst="rect">
                <a:avLst/>
              </a:prstGeom>
            </p:spPr>
          </p:pic>
          <p:grpSp>
            <p:nvGrpSpPr>
              <p:cNvPr id="135" name="Groupe 134">
                <a:extLst>
                  <a:ext uri="{FF2B5EF4-FFF2-40B4-BE49-F238E27FC236}">
                    <a16:creationId xmlns:a16="http://schemas.microsoft.com/office/drawing/2014/main" id="{A4918A3B-150F-99F8-E027-C3D9A1FB950E}"/>
                  </a:ext>
                </a:extLst>
              </p:cNvPr>
              <p:cNvGrpSpPr/>
              <p:nvPr/>
            </p:nvGrpSpPr>
            <p:grpSpPr>
              <a:xfrm>
                <a:off x="750681" y="1238352"/>
                <a:ext cx="603687" cy="2169215"/>
                <a:chOff x="750681" y="1392580"/>
                <a:chExt cx="603687" cy="2142937"/>
              </a:xfrm>
            </p:grpSpPr>
            <p:sp>
              <p:nvSpPr>
                <p:cNvPr id="42" name="ZoneTexte 41">
                  <a:extLst>
                    <a:ext uri="{FF2B5EF4-FFF2-40B4-BE49-F238E27FC236}">
                      <a16:creationId xmlns:a16="http://schemas.microsoft.com/office/drawing/2014/main" id="{6BB1DA80-674F-52A6-DD93-22B9314F6A06}"/>
                    </a:ext>
                  </a:extLst>
                </p:cNvPr>
                <p:cNvSpPr txBox="1"/>
                <p:nvPr>
                  <p:custDataLst>
                    <p:tags r:id="rId29"/>
                  </p:custDataLst>
                </p:nvPr>
              </p:nvSpPr>
              <p:spPr>
                <a:xfrm>
                  <a:off x="750681" y="1392580"/>
                  <a:ext cx="6036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30</a:t>
                  </a:r>
                </a:p>
              </p:txBody>
            </p:sp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A2957773-066D-58D1-753A-9B86F9568826}"/>
                    </a:ext>
                  </a:extLst>
                </p:cNvPr>
                <p:cNvSpPr txBox="1"/>
                <p:nvPr>
                  <p:custDataLst>
                    <p:tags r:id="rId30"/>
                  </p:custDataLst>
                </p:nvPr>
              </p:nvSpPr>
              <p:spPr>
                <a:xfrm>
                  <a:off x="750681" y="1991216"/>
                  <a:ext cx="6036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20</a:t>
                  </a:r>
                </a:p>
              </p:txBody>
            </p:sp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C52C1A49-03B8-4B1B-44DC-9C39607E4723}"/>
                    </a:ext>
                  </a:extLst>
                </p:cNvPr>
                <p:cNvSpPr txBox="1"/>
                <p:nvPr>
                  <p:custDataLst>
                    <p:tags r:id="rId31"/>
                  </p:custDataLst>
                </p:nvPr>
              </p:nvSpPr>
              <p:spPr>
                <a:xfrm>
                  <a:off x="750681" y="2578701"/>
                  <a:ext cx="6036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10</a:t>
                  </a:r>
                </a:p>
              </p:txBody>
            </p:sp>
            <p:sp>
              <p:nvSpPr>
                <p:cNvPr id="45" name="ZoneTexte 44">
                  <a:extLst>
                    <a:ext uri="{FF2B5EF4-FFF2-40B4-BE49-F238E27FC236}">
                      <a16:creationId xmlns:a16="http://schemas.microsoft.com/office/drawing/2014/main" id="{35394D50-BA81-3D3D-5E9C-1910C52738C7}"/>
                    </a:ext>
                  </a:extLst>
                </p:cNvPr>
                <p:cNvSpPr txBox="1"/>
                <p:nvPr>
                  <p:custDataLst>
                    <p:tags r:id="rId32"/>
                  </p:custDataLst>
                </p:nvPr>
              </p:nvSpPr>
              <p:spPr>
                <a:xfrm>
                  <a:off x="750681" y="3166185"/>
                  <a:ext cx="6036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0</a:t>
                  </a:r>
                </a:p>
              </p:txBody>
            </p:sp>
          </p:grpSp>
          <p:grpSp>
            <p:nvGrpSpPr>
              <p:cNvPr id="53" name="Groupe 52">
                <a:extLst>
                  <a:ext uri="{FF2B5EF4-FFF2-40B4-BE49-F238E27FC236}">
                    <a16:creationId xmlns:a16="http://schemas.microsoft.com/office/drawing/2014/main" id="{26747C7F-AE1F-3DF0-FF9A-0A0FC3EE0BA5}"/>
                  </a:ext>
                </a:extLst>
              </p:cNvPr>
              <p:cNvGrpSpPr/>
              <p:nvPr>
                <p:custDataLst>
                  <p:tags r:id="rId26"/>
                </p:custDataLst>
              </p:nvPr>
            </p:nvGrpSpPr>
            <p:grpSpPr>
              <a:xfrm>
                <a:off x="2159814" y="1193226"/>
                <a:ext cx="810290" cy="384342"/>
                <a:chOff x="8410237" y="4251910"/>
                <a:chExt cx="810290" cy="389088"/>
              </a:xfrm>
            </p:grpSpPr>
            <p:sp>
              <p:nvSpPr>
                <p:cNvPr id="54" name="Parenthèse fermante 53">
                  <a:extLst>
                    <a:ext uri="{FF2B5EF4-FFF2-40B4-BE49-F238E27FC236}">
                      <a16:creationId xmlns:a16="http://schemas.microsoft.com/office/drawing/2014/main" id="{77AE0935-E11F-BA04-F576-241A4418B7BB}"/>
                    </a:ext>
                  </a:extLst>
                </p:cNvPr>
                <p:cNvSpPr/>
                <p:nvPr>
                  <p:custDataLst>
                    <p:tags r:id="rId27"/>
                  </p:custDataLst>
                </p:nvPr>
              </p:nvSpPr>
              <p:spPr>
                <a:xfrm rot="16200000">
                  <a:off x="8785343" y="4266642"/>
                  <a:ext cx="51338" cy="697373"/>
                </a:xfrm>
                <a:prstGeom prst="rightBracket">
                  <a:avLst>
                    <a:gd name="adj" fmla="val 0"/>
                  </a:avLst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Source Sans Pro" panose="020B0503030403020204" pitchFamily="34" charset="0"/>
                  </a:endParaRPr>
                </a:p>
              </p:txBody>
            </p:sp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2432CE6C-CA53-E003-9FB6-0E2153F7E8DC}"/>
                    </a:ext>
                  </a:extLst>
                </p:cNvPr>
                <p:cNvSpPr txBox="1"/>
                <p:nvPr>
                  <p:custDataLst>
                    <p:tags r:id="rId28"/>
                  </p:custDataLst>
                </p:nvPr>
              </p:nvSpPr>
              <p:spPr>
                <a:xfrm>
                  <a:off x="8410237" y="4251910"/>
                  <a:ext cx="810290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+28%*</a:t>
                  </a:r>
                </a:p>
              </p:txBody>
            </p:sp>
          </p:grpSp>
        </p:grp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BDECFB92-D1DE-0C53-5B98-5747652F036F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1756158" y="4175873"/>
              <a:ext cx="901931" cy="41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Adult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017C1D27-6624-7F43-9BC9-5648FC5F07A7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2605891" y="4175873"/>
              <a:ext cx="602379" cy="41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Old</a:t>
              </a:r>
            </a:p>
          </p:txBody>
        </p:sp>
      </p:grpSp>
      <p:grpSp>
        <p:nvGrpSpPr>
          <p:cNvPr id="138" name="Groupe 137">
            <a:extLst>
              <a:ext uri="{FF2B5EF4-FFF2-40B4-BE49-F238E27FC236}">
                <a16:creationId xmlns:a16="http://schemas.microsoft.com/office/drawing/2014/main" id="{A7A1269F-9B6C-ED3D-D4EC-7D874212F7E4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7740269" y="2466162"/>
            <a:ext cx="4035462" cy="2988000"/>
            <a:chOff x="7827353" y="1813017"/>
            <a:chExt cx="3750664" cy="2777125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A28753F2-5023-4463-DD2D-76B3B0F50658}"/>
                </a:ext>
              </a:extLst>
            </p:cNvPr>
            <p:cNvGrpSpPr/>
            <p:nvPr/>
          </p:nvGrpSpPr>
          <p:grpSpPr>
            <a:xfrm>
              <a:off x="7827353" y="1914394"/>
              <a:ext cx="3750664" cy="2675748"/>
              <a:chOff x="7276048" y="2748606"/>
              <a:chExt cx="3750664" cy="2509194"/>
            </a:xfrm>
          </p:grpSpPr>
          <p:pic>
            <p:nvPicPr>
              <p:cNvPr id="35" name="Image 34" descr="Une image contenant texte, capture d’écran, bougie, conception&#10;&#10;Description générée automatiquement">
                <a:extLst>
                  <a:ext uri="{FF2B5EF4-FFF2-40B4-BE49-F238E27FC236}">
                    <a16:creationId xmlns:a16="http://schemas.microsoft.com/office/drawing/2014/main" id="{49D8DD88-0270-1F89-0ADF-0C9680EAA7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1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27" b="12254"/>
              <a:stretch/>
            </p:blipFill>
            <p:spPr>
              <a:xfrm>
                <a:off x="8271542" y="2756594"/>
                <a:ext cx="2755170" cy="2133658"/>
              </a:xfrm>
              <a:prstGeom prst="rect">
                <a:avLst/>
              </a:prstGeom>
            </p:spPr>
          </p:pic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7A4165D1-6887-D02A-0A3F-DFD5621E7664}"/>
                  </a:ext>
                </a:extLst>
              </p:cNvPr>
              <p:cNvGrpSpPr/>
              <p:nvPr/>
            </p:nvGrpSpPr>
            <p:grpSpPr>
              <a:xfrm>
                <a:off x="7276048" y="2748606"/>
                <a:ext cx="1038098" cy="2183232"/>
                <a:chOff x="5229668" y="2527563"/>
                <a:chExt cx="1296390" cy="2975944"/>
              </a:xfrm>
            </p:grpSpPr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DDC96B09-F838-8D5C-C32A-7B9CDE900456}"/>
                    </a:ext>
                  </a:extLst>
                </p:cNvPr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5229668" y="2527563"/>
                  <a:ext cx="1296390" cy="3681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0.06</a:t>
                  </a: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A8E4771C-8C6F-0554-BBA0-08B0CFA15A73}"/>
                    </a:ext>
                  </a:extLst>
                </p:cNvPr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5229668" y="3396832"/>
                  <a:ext cx="1296390" cy="3681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0.04</a:t>
                  </a:r>
                </a:p>
              </p:txBody>
            </p:sp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1A58512C-4D6B-AC63-3C1F-84BE3F36D07B}"/>
                    </a:ext>
                  </a:extLst>
                </p:cNvPr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5229668" y="4266101"/>
                  <a:ext cx="1296390" cy="3681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0.02</a:t>
                  </a:r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BB59C13D-0B37-1299-520F-D8852C9055C8}"/>
                    </a:ext>
                  </a:extLst>
                </p:cNvPr>
                <p:cNvSpPr txBox="1"/>
                <p:nvPr>
                  <p:custDataLst>
                    <p:tags r:id="rId20"/>
                  </p:custDataLst>
                </p:nvPr>
              </p:nvSpPr>
              <p:spPr>
                <a:xfrm>
                  <a:off x="5229668" y="5135372"/>
                  <a:ext cx="1296390" cy="3681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0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E97E02C3-4AEC-D74F-5276-34487AE46BB4}"/>
                    </a:ext>
                  </a:extLst>
                </p:cNvPr>
                <p:cNvSpPr txBox="1"/>
                <p:nvPr>
                  <p:custDataLst>
                    <p:tags r:id="rId21"/>
                  </p:custDataLst>
                </p:nvPr>
              </p:nvSpPr>
              <p:spPr>
                <a:xfrm rot="16200000">
                  <a:off x="4662867" y="3697166"/>
                  <a:ext cx="1925969" cy="369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H/E [-]</a:t>
                  </a:r>
                </a:p>
              </p:txBody>
            </p:sp>
          </p:grp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5B70177A-DE85-A33F-D657-BD974EDC1AE7}"/>
                  </a:ext>
                </a:extLst>
              </p:cNvPr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8718372" y="4840441"/>
                <a:ext cx="901931" cy="417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Adult</a:t>
                </a: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306231CB-5334-F873-5FBE-0980AFD3E881}"/>
                  </a:ext>
                </a:extLst>
              </p:cNvPr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9568105" y="4840441"/>
                <a:ext cx="602379" cy="417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Old</a:t>
                </a:r>
              </a:p>
            </p:txBody>
          </p:sp>
        </p:grpSp>
        <p:sp>
          <p:nvSpPr>
            <p:cNvPr id="51" name="Parenthèse fermante 50">
              <a:extLst>
                <a:ext uri="{FF2B5EF4-FFF2-40B4-BE49-F238E27FC236}">
                  <a16:creationId xmlns:a16="http://schemas.microsoft.com/office/drawing/2014/main" id="{11C76ADD-B3F7-F154-0696-7B70E8CAE637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 rot="16200000">
              <a:off x="10029524" y="1864555"/>
              <a:ext cx="56537" cy="697373"/>
            </a:xfrm>
            <a:prstGeom prst="righ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Source Sans Pro" panose="020B0503030403020204" pitchFamily="34" charset="0"/>
              </a:endParaRP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8CAEF405-EC32-CE8F-D943-DFD27E7056C1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9657018" y="1813017"/>
              <a:ext cx="8102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-14%*</a:t>
              </a:r>
            </a:p>
          </p:txBody>
        </p:sp>
      </p:grpSp>
      <p:sp>
        <p:nvSpPr>
          <p:cNvPr id="128" name="ZoneTexte 127">
            <a:extLst>
              <a:ext uri="{FF2B5EF4-FFF2-40B4-BE49-F238E27FC236}">
                <a16:creationId xmlns:a16="http://schemas.microsoft.com/office/drawing/2014/main" id="{8D5C1DE7-4077-BA26-C871-0DDC92A7065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0676172" y="5877060"/>
            <a:ext cx="1670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*p-value: 0.05 </a:t>
            </a:r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A011DB0-4760-FDC1-7BE4-9BE61C207E1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145872" y="1790426"/>
            <a:ext cx="282026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Stiffness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1B5AD2F-2F0A-8708-B21A-49A8951F416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920004" y="1745820"/>
            <a:ext cx="282026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Hardness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1F7DC02-87C1-6F58-2B68-0BF38D61DFC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796235" y="1745820"/>
            <a:ext cx="282026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Ratio Hardness/Stiffness </a:t>
            </a:r>
          </a:p>
        </p:txBody>
      </p:sp>
    </p:spTree>
    <p:extLst>
      <p:ext uri="{BB962C8B-B14F-4D97-AF65-F5344CB8AC3E}">
        <p14:creationId xmlns:p14="http://schemas.microsoft.com/office/powerpoint/2010/main" val="2204034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DD9DF6E2-B28A-7AE1-B0C1-B9AFD691648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755439" y="3289577"/>
            <a:ext cx="1477910" cy="1226084"/>
            <a:chOff x="8615225" y="3393328"/>
            <a:chExt cx="1803748" cy="147644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BE00636-EEB9-C36A-2A41-8D30C142E8BC}"/>
                </a:ext>
              </a:extLst>
            </p:cNvPr>
            <p:cNvSpPr/>
            <p:nvPr/>
          </p:nvSpPr>
          <p:spPr>
            <a:xfrm>
              <a:off x="8615225" y="3393328"/>
              <a:ext cx="1803748" cy="835401"/>
            </a:xfrm>
            <a:prstGeom prst="rect">
              <a:avLst/>
            </a:prstGeom>
            <a:solidFill>
              <a:srgbClr val="005CAB"/>
            </a:solidFill>
            <a:ln>
              <a:solidFill>
                <a:srgbClr val="2F5597">
                  <a:alpha val="76078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A47B23C-7FC9-5526-8185-9DEE3622E762}"/>
                </a:ext>
              </a:extLst>
            </p:cNvPr>
            <p:cNvSpPr/>
            <p:nvPr/>
          </p:nvSpPr>
          <p:spPr>
            <a:xfrm>
              <a:off x="9574037" y="3591434"/>
              <a:ext cx="844936" cy="64139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AE99F64D-4E44-F6D9-8E6D-5C46980D8133}"/>
                </a:ext>
              </a:extLst>
            </p:cNvPr>
            <p:cNvSpPr/>
            <p:nvPr/>
          </p:nvSpPr>
          <p:spPr>
            <a:xfrm>
              <a:off x="8898469" y="3587334"/>
              <a:ext cx="1324445" cy="1282443"/>
            </a:xfrm>
            <a:prstGeom prst="arc">
              <a:avLst>
                <a:gd name="adj1" fmla="val 10770631"/>
                <a:gd name="adj2" fmla="val 16256213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9965036-9415-6901-6F5B-F7634EAA97F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16013" y="1255074"/>
            <a:ext cx="11010692" cy="11143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C0B115-6E92-81F6-A8A8-A252B02EFCC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0"/>
            </a:endParaRPr>
          </a:p>
        </p:txBody>
      </p:sp>
      <p:pic>
        <p:nvPicPr>
          <p:cNvPr id="4" name="Image 3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A6497196-C297-0067-5221-698B8085231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20145" y="6304659"/>
            <a:ext cx="1189856" cy="432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5E345B8-5049-DEE0-574D-4DEA53ABE63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9/10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913B4DB-2508-FA3A-41B8-07F7BAE2251E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en-US" sz="4000" kern="1400">
                <a:latin typeface="Source Sans Pro"/>
                <a:ea typeface="Source Sans Pro"/>
                <a:cs typeface="Segoe UI"/>
              </a:rPr>
              <a:t>Conclusion</a:t>
            </a:r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B32E41B-DB3A-9272-7053-4767811A5FF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16013" y="2740973"/>
            <a:ext cx="11010692" cy="3111341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ource Sans Pro" panose="020B0503030403020204" pitchFamily="34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4776646-A45C-5ECD-79AE-5BE1674495C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27565996-6EAA-AFC9-D5BD-676B932C6A8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13862" y="1412629"/>
            <a:ext cx="11017736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Source Sans Pro"/>
                <a:ea typeface="Calibri"/>
                <a:cs typeface="Calibri"/>
              </a:rPr>
              <a:t>Analyses show significative changes in the proximal tibia's </a:t>
            </a:r>
            <a:r>
              <a:rPr lang="en-US" sz="2000" b="1" dirty="0">
                <a:latin typeface="Source Sans Pro SemiBold"/>
                <a:ea typeface="Calibri"/>
                <a:cs typeface="Calibri"/>
              </a:rPr>
              <a:t>microstructure</a:t>
            </a:r>
            <a:r>
              <a:rPr lang="en-US" sz="2000" dirty="0">
                <a:latin typeface="Source Sans Pro"/>
                <a:ea typeface="+mn-lt"/>
                <a:cs typeface="+mn-lt"/>
              </a:rPr>
              <a:t>, </a:t>
            </a:r>
            <a:r>
              <a:rPr lang="en-US" sz="2000" dirty="0">
                <a:latin typeface="Source Sans Pro SemiBold"/>
                <a:ea typeface="+mn-lt"/>
                <a:cs typeface="+mn-lt"/>
              </a:rPr>
              <a:t>mineral content</a:t>
            </a:r>
            <a:r>
              <a:rPr lang="en-US" sz="2000" dirty="0">
                <a:latin typeface="Source Sans Pro"/>
                <a:ea typeface="+mn-lt"/>
                <a:cs typeface="+mn-lt"/>
              </a:rPr>
              <a:t>, and </a:t>
            </a:r>
            <a:r>
              <a:rPr lang="en-US" sz="2000" dirty="0">
                <a:latin typeface="Source Sans Pro SemiBold"/>
                <a:ea typeface="+mn-lt"/>
                <a:cs typeface="+mn-lt"/>
              </a:rPr>
              <a:t>stiffness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  <a:cs typeface="+mn-lt"/>
              </a:rPr>
              <a:t>with age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84647A45-9676-B18C-1055-8FE56D46798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5400000">
            <a:off x="5556741" y="2362329"/>
            <a:ext cx="916462" cy="62294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05A75F64-295F-1161-5B8D-16FEE3198DB3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607232" y="2907997"/>
            <a:ext cx="5004392" cy="5848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000" b="1" kern="1400" dirty="0" err="1">
                <a:latin typeface="Source Sans Pro"/>
                <a:ea typeface="+mj-lt"/>
                <a:cs typeface="+mj-lt"/>
              </a:rPr>
              <a:t>Strains</a:t>
            </a:r>
            <a:r>
              <a:rPr lang="fr-BE" sz="2000" b="1" kern="1400" dirty="0">
                <a:latin typeface="Source Sans Pro"/>
                <a:ea typeface="+mj-lt"/>
                <a:cs typeface="+mj-lt"/>
              </a:rPr>
              <a:t> &amp; </a:t>
            </a:r>
            <a:r>
              <a:rPr lang="fr-BE" sz="2000" b="1" kern="1400" dirty="0" err="1">
                <a:latin typeface="Source Sans Pro"/>
                <a:ea typeface="+mj-lt"/>
                <a:cs typeface="+mj-lt"/>
              </a:rPr>
              <a:t>Displacements</a:t>
            </a:r>
            <a:r>
              <a:rPr lang="fr-BE" sz="2000" b="1" kern="1400" dirty="0">
                <a:latin typeface="Source Sans Pro"/>
                <a:ea typeface="+mj-lt"/>
                <a:cs typeface="+mj-lt"/>
              </a:rPr>
              <a:t> distribution</a:t>
            </a:r>
            <a:endParaRPr lang="fr-FR" sz="2000" b="1" dirty="0">
              <a:latin typeface="Source Sans Pro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7D9A261-990B-6931-95B9-C01F4D8207F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07232" y="3230095"/>
            <a:ext cx="5183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µCT &amp; Digital volume correlation </a:t>
            </a:r>
          </a:p>
        </p:txBody>
      </p:sp>
      <p:sp>
        <p:nvSpPr>
          <p:cNvPr id="31" name="Titre 1">
            <a:extLst>
              <a:ext uri="{FF2B5EF4-FFF2-40B4-BE49-F238E27FC236}">
                <a16:creationId xmlns:a16="http://schemas.microsoft.com/office/drawing/2014/main" id="{C2882B72-400B-0DF3-34FE-20515A7D24A0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564200" y="5476958"/>
            <a:ext cx="3357306" cy="4485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latin typeface="Source Sans Pro"/>
                <a:ea typeface="Source Sans Pro"/>
              </a:rPr>
              <a:t>Supported by mobility grant ESB </a:t>
            </a:r>
            <a:endParaRPr lang="fr-FR" sz="1800" dirty="0">
              <a:latin typeface="Source Sans Pro"/>
              <a:ea typeface="Calibri Light"/>
              <a:cs typeface="Calibri Light"/>
            </a:endParaRPr>
          </a:p>
        </p:txBody>
      </p:sp>
      <p:pic>
        <p:nvPicPr>
          <p:cNvPr id="35" name="Picture 2" descr="The University of Sheffield - WUN">
            <a:extLst>
              <a:ext uri="{FF2B5EF4-FFF2-40B4-BE49-F238E27FC236}">
                <a16:creationId xmlns:a16="http://schemas.microsoft.com/office/drawing/2014/main" id="{E6889641-531F-AEFA-E73D-70391296CC4F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004" y="4023518"/>
            <a:ext cx="1488502" cy="45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European Society of Biomechancis (ESB) (09-12.07.2023) – DGfB">
            <a:extLst>
              <a:ext uri="{FF2B5EF4-FFF2-40B4-BE49-F238E27FC236}">
                <a16:creationId xmlns:a16="http://schemas.microsoft.com/office/drawing/2014/main" id="{05DD9BF4-7A62-E53E-5256-8A57E444F9E5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4" t="37426" r="48028" b="8213"/>
          <a:stretch/>
        </p:blipFill>
        <p:spPr bwMode="auto">
          <a:xfrm>
            <a:off x="3950748" y="5457803"/>
            <a:ext cx="636991" cy="27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00B56025-7645-6B8D-CB89-1DD80F87F6DB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20" y="3883440"/>
            <a:ext cx="2158655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2455E76-A65B-8BAE-11A6-002844B1D4BE}"/>
              </a:ext>
            </a:extLst>
          </p:cNvPr>
          <p:cNvSpPr>
            <a:spLocks noChangeAspect="1"/>
          </p:cNvSpPr>
          <p:nvPr>
            <p:custDataLst>
              <p:tags r:id="rId17"/>
            </p:custDataLst>
          </p:nvPr>
        </p:nvSpPr>
        <p:spPr>
          <a:xfrm>
            <a:off x="7228115" y="4344679"/>
            <a:ext cx="288000" cy="2880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2BDC3FA-EF26-4250-2AD0-8BCFDFC1A9B5}"/>
              </a:ext>
            </a:extLst>
          </p:cNvPr>
          <p:cNvCxnSpPr/>
          <p:nvPr>
            <p:custDataLst>
              <p:tags r:id="rId18"/>
            </p:custDataLst>
          </p:nvPr>
        </p:nvCxnSpPr>
        <p:spPr>
          <a:xfrm flipV="1">
            <a:off x="7516115" y="3460560"/>
            <a:ext cx="920314" cy="884119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0D1D39DE-E34C-ED01-3089-384171DDF09B}"/>
              </a:ext>
            </a:extLst>
          </p:cNvPr>
          <p:cNvCxnSpPr>
            <a:cxnSpLocks/>
          </p:cNvCxnSpPr>
          <p:nvPr>
            <p:custDataLst>
              <p:tags r:id="rId19"/>
            </p:custDataLst>
          </p:nvPr>
        </p:nvCxnSpPr>
        <p:spPr>
          <a:xfrm>
            <a:off x="7516115" y="4632679"/>
            <a:ext cx="920314" cy="884119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49730197-7A98-F32D-C9AE-E13CA1483B6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8617247" y="3450685"/>
            <a:ext cx="2374140" cy="1980000"/>
            <a:chOff x="8658424" y="3465371"/>
            <a:chExt cx="2374140" cy="1980000"/>
          </a:xfrm>
        </p:grpSpPr>
        <p:pic>
          <p:nvPicPr>
            <p:cNvPr id="19" name="Image 18" descr="Une image contenant croquis, dessin, art&#10;&#10;Description générée automatiquement">
              <a:extLst>
                <a:ext uri="{FF2B5EF4-FFF2-40B4-BE49-F238E27FC236}">
                  <a16:creationId xmlns:a16="http://schemas.microsoft.com/office/drawing/2014/main" id="{12986F78-AC4A-0D61-2833-07A46B5EF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9695" b="76688" l="27692" r="92095">
                          <a14:foregroundMark x1="74782" y1="13344" x2="59020" y2="12418"/>
                          <a14:foregroundMark x1="59020" y1="12418" x2="50485" y2="14706"/>
                          <a14:foregroundMark x1="68720" y1="11492" x2="65470" y2="11492"/>
                          <a14:foregroundMark x1="73957" y1="9695" x2="67507" y2="10131"/>
                          <a14:foregroundMark x1="87924" y1="58987" x2="73230" y2="75218"/>
                          <a14:foregroundMark x1="73230" y1="75218" x2="87148" y2="63889"/>
                          <a14:foregroundMark x1="87148" y1="63889" x2="88361" y2="59967"/>
                          <a14:foregroundMark x1="90980" y1="59259" x2="92095" y2="76688"/>
                          <a14:foregroundMark x1="92095" y1="76688" x2="89670" y2="715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44" t="6207" r="4276" b="21971"/>
            <a:stretch/>
          </p:blipFill>
          <p:spPr>
            <a:xfrm flipH="1">
              <a:off x="8658424" y="3465371"/>
              <a:ext cx="2340031" cy="19800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C8829BE-8A56-A60F-A242-655BCC075BA7}"/>
                </a:ext>
              </a:extLst>
            </p:cNvPr>
            <p:cNvSpPr/>
            <p:nvPr/>
          </p:nvSpPr>
          <p:spPr>
            <a:xfrm rot="18442519">
              <a:off x="10406688" y="4467712"/>
              <a:ext cx="920314" cy="3314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Flèche : haut 29">
            <a:extLst>
              <a:ext uri="{FF2B5EF4-FFF2-40B4-BE49-F238E27FC236}">
                <a16:creationId xmlns:a16="http://schemas.microsoft.com/office/drawing/2014/main" id="{3F143823-3B86-4769-4CE9-ACEA54B2F90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 rot="10800000">
            <a:off x="9303864" y="2833855"/>
            <a:ext cx="381059" cy="438804"/>
          </a:xfrm>
          <a:prstGeom prst="upArrow">
            <a:avLst>
              <a:gd name="adj1" fmla="val 33744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DDA7B0F-E653-EA74-FBDF-492DEAD8AC16}"/>
              </a:ext>
            </a:extLst>
          </p:cNvPr>
          <p:cNvCxnSpPr>
            <a:cxnSpLocks/>
          </p:cNvCxnSpPr>
          <p:nvPr>
            <p:custDataLst>
              <p:tags r:id="rId22"/>
            </p:custDataLst>
          </p:nvPr>
        </p:nvCxnSpPr>
        <p:spPr>
          <a:xfrm flipV="1">
            <a:off x="8906427" y="5561443"/>
            <a:ext cx="76490" cy="8341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A72E26AD-9A05-47CF-126F-03F16C6309D0}"/>
              </a:ext>
            </a:extLst>
          </p:cNvPr>
          <p:cNvCxnSpPr>
            <a:cxnSpLocks/>
          </p:cNvCxnSpPr>
          <p:nvPr>
            <p:custDataLst>
              <p:tags r:id="rId23"/>
            </p:custDataLst>
          </p:nvPr>
        </p:nvCxnSpPr>
        <p:spPr>
          <a:xfrm flipV="1">
            <a:off x="8776346" y="5554918"/>
            <a:ext cx="76490" cy="8341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594A968-7226-FD7E-4CB5-BBAA7B618BF1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 flipV="1">
            <a:off x="9036508" y="5563238"/>
            <a:ext cx="76490" cy="8341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409B24DA-85AC-01F3-6474-D4FCE37A8665}"/>
              </a:ext>
            </a:extLst>
          </p:cNvPr>
          <p:cNvCxnSpPr>
            <a:cxnSpLocks/>
          </p:cNvCxnSpPr>
          <p:nvPr>
            <p:custDataLst>
              <p:tags r:id="rId25"/>
            </p:custDataLst>
          </p:nvPr>
        </p:nvCxnSpPr>
        <p:spPr>
          <a:xfrm flipV="1">
            <a:off x="9166589" y="5561443"/>
            <a:ext cx="76490" cy="8341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FC3319B-9E1F-96EE-C3FD-AC72066F5665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 flipV="1">
            <a:off x="9296788" y="5563255"/>
            <a:ext cx="76490" cy="8341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A677A0C-CA8F-55CF-8A6A-2483ED8352DD}"/>
              </a:ext>
            </a:extLst>
          </p:cNvPr>
          <p:cNvCxnSpPr>
            <a:cxnSpLocks/>
          </p:cNvCxnSpPr>
          <p:nvPr>
            <p:custDataLst>
              <p:tags r:id="rId27"/>
            </p:custDataLst>
          </p:nvPr>
        </p:nvCxnSpPr>
        <p:spPr>
          <a:xfrm flipV="1">
            <a:off x="9420472" y="5561443"/>
            <a:ext cx="76490" cy="8341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5CA051D-F59D-61A9-E729-3823A1D82381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>
          <a:xfrm flipV="1">
            <a:off x="9548312" y="5552246"/>
            <a:ext cx="76490" cy="8341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376FB8CA-8A79-F83D-4A1F-E9C39BA2D528}"/>
              </a:ext>
            </a:extLst>
          </p:cNvPr>
          <p:cNvCxnSpPr>
            <a:cxnSpLocks/>
          </p:cNvCxnSpPr>
          <p:nvPr>
            <p:custDataLst>
              <p:tags r:id="rId29"/>
            </p:custDataLst>
          </p:nvPr>
        </p:nvCxnSpPr>
        <p:spPr>
          <a:xfrm flipV="1">
            <a:off x="9671996" y="5556576"/>
            <a:ext cx="76490" cy="8341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C9B904A-89B5-791B-D551-8560CD8E8340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8724429" y="5385513"/>
            <a:ext cx="1048878" cy="196777"/>
          </a:xfrm>
          <a:prstGeom prst="rect">
            <a:avLst/>
          </a:prstGeom>
          <a:solidFill>
            <a:srgbClr val="005CA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D0C6154-C0AD-B106-BF64-593C8D8DD991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591329" y="3925862"/>
            <a:ext cx="518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Enrico </a:t>
            </a:r>
            <a:r>
              <a:rPr lang="en-GB" dirty="0" err="1"/>
              <a:t>Dall’Ara</a:t>
            </a:r>
            <a:endParaRPr lang="en-GB" dirty="0"/>
          </a:p>
          <a:p>
            <a:r>
              <a:rPr lang="en-GB" dirty="0"/>
              <a:t>Sriram </a:t>
            </a:r>
            <a:r>
              <a:rPr lang="en-GB" dirty="0" err="1"/>
              <a:t>Kunnoth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0957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habits, personne, herbe, plein air&#10;&#10;Description générée automatiquement">
            <a:extLst>
              <a:ext uri="{FF2B5EF4-FFF2-40B4-BE49-F238E27FC236}">
                <a16:creationId xmlns:a16="http://schemas.microsoft.com/office/drawing/2014/main" id="{DE68DE48-B8B9-2AB6-7091-552C7237CE5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t="2714" r="3349" b="6707"/>
          <a:stretch/>
        </p:blipFill>
        <p:spPr>
          <a:xfrm>
            <a:off x="855149" y="2248150"/>
            <a:ext cx="4843832" cy="3331125"/>
          </a:xfrm>
          <a:prstGeom prst="rect">
            <a:avLst/>
          </a:prstGeom>
        </p:spPr>
      </p:pic>
      <p:pic>
        <p:nvPicPr>
          <p:cNvPr id="5" name="Picture 4" descr="https://lh5.googleusercontent.com/vTbrx3h74wohvWzTWTv_QDMYgF2bQ52fjNbiTV8YTc3xOVTrjKa1Es-LpOIlfa3K02g8eUIDxjLhQqsnoWe11gknnBe128hl4c1YUAw0qD1oRCsXWc_MWdnfbA3EaYTAQmT-r_uRifI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274" y="0"/>
            <a:ext cx="1796726" cy="77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" name="Picture 2" descr="Point Dépingle Icône De Vecteur De Carte De Localisation Pour La Conception  Graphique Logo Site Web Médias Sociaux Application Mobile Ui Vecteurs  libres de droits et plus d&amp;#39;images vectorielles de Affaires -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r="10961"/>
          <a:stretch/>
        </p:blipFill>
        <p:spPr bwMode="auto">
          <a:xfrm>
            <a:off x="770167" y="1482859"/>
            <a:ext cx="491148" cy="62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" name="ZoneTexte 231"/>
          <p:cNvSpPr txBox="1"/>
          <p:nvPr>
            <p:custDataLst>
              <p:tags r:id="rId4"/>
            </p:custDataLst>
          </p:nvPr>
        </p:nvSpPr>
        <p:spPr>
          <a:xfrm>
            <a:off x="1252547" y="1639771"/>
            <a:ext cx="3627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ource Sans Pro" panose="020B0503030403020204" pitchFamily="34" charset="0"/>
                <a:cs typeface="Segoe UI" panose="020B0502040204020203" pitchFamily="34" charset="0"/>
              </a:rPr>
              <a:t>University of Liege, Belgium</a:t>
            </a:r>
          </a:p>
        </p:txBody>
      </p:sp>
      <p:pic>
        <p:nvPicPr>
          <p:cNvPr id="256" name="Picture 4" descr="Drapeau de la Belgique — Wikipédia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676" y="2238331"/>
            <a:ext cx="766101" cy="51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" name="Picture 6" descr="FAQ Espace de téléchargement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5" t="8278" r="57907"/>
          <a:stretch/>
        </p:blipFill>
        <p:spPr bwMode="auto">
          <a:xfrm>
            <a:off x="11120224" y="2851305"/>
            <a:ext cx="563890" cy="77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ile:Fonds de la Recherche Scientifique - FNRS.png - Wikimedia Commons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310" y="2922830"/>
            <a:ext cx="874764" cy="55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8225B21-D3FC-E079-151B-7A899958782D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8858514" y="2012124"/>
            <a:ext cx="1080000" cy="1726330"/>
            <a:chOff x="8136896" y="1423817"/>
            <a:chExt cx="1080000" cy="1726330"/>
          </a:xfrm>
        </p:grpSpPr>
        <p:pic>
          <p:nvPicPr>
            <p:cNvPr id="4" name="Image 3" descr="Une image contenant personne, habits, Visage humain, herbe&#10;&#10;Description générée automatiquement">
              <a:extLst>
                <a:ext uri="{FF2B5EF4-FFF2-40B4-BE49-F238E27FC236}">
                  <a16:creationId xmlns:a16="http://schemas.microsoft.com/office/drawing/2014/main" id="{A619EB35-9CE2-F421-D760-82161BE1CBE2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56" r="15652" b="29749"/>
            <a:stretch/>
          </p:blipFill>
          <p:spPr>
            <a:xfrm>
              <a:off x="8136896" y="1423817"/>
              <a:ext cx="1080000" cy="1080000"/>
            </a:xfrm>
            <a:prstGeom prst="ellipse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EFBD0F0-65F1-BE58-E787-1AEDB4D9E7B2}"/>
                </a:ext>
              </a:extLst>
            </p:cNvPr>
            <p:cNvSpPr txBox="1"/>
            <p:nvPr/>
          </p:nvSpPr>
          <p:spPr>
            <a:xfrm>
              <a:off x="8148546" y="2503816"/>
              <a:ext cx="10567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Davide </a:t>
              </a:r>
            </a:p>
            <a:p>
              <a:pPr algn="ctr"/>
              <a:r>
                <a:rPr lang="fr-BE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RUFFONI</a:t>
              </a:r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DA13AFEF-C575-9110-26DF-A6295CF6B5ED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7453572" y="1991867"/>
            <a:ext cx="1079929" cy="1728780"/>
            <a:chOff x="8889665" y="1410511"/>
            <a:chExt cx="1079929" cy="1728780"/>
          </a:xfrm>
        </p:grpSpPr>
        <p:pic>
          <p:nvPicPr>
            <p:cNvPr id="9" name="Image 8" descr="Une image contenant personne, habits, Visage humain, intérieur&#10;&#10;Description générée automatiquement">
              <a:extLst>
                <a:ext uri="{FF2B5EF4-FFF2-40B4-BE49-F238E27FC236}">
                  <a16:creationId xmlns:a16="http://schemas.microsoft.com/office/drawing/2014/main" id="{F8A0D80B-5723-EAA2-F264-81B2B0A6C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8" r="1" b="28798"/>
            <a:stretch/>
          </p:blipFill>
          <p:spPr>
            <a:xfrm>
              <a:off x="8889665" y="1410511"/>
              <a:ext cx="1079929" cy="1080000"/>
            </a:xfrm>
            <a:prstGeom prst="ellipse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B9EADB4-11C0-2F1C-98E7-BE6140C03F04}"/>
                </a:ext>
              </a:extLst>
            </p:cNvPr>
            <p:cNvSpPr txBox="1"/>
            <p:nvPr/>
          </p:nvSpPr>
          <p:spPr>
            <a:xfrm>
              <a:off x="9018334" y="2492960"/>
              <a:ext cx="8226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Pierre </a:t>
              </a:r>
            </a:p>
            <a:p>
              <a:pPr algn="ctr"/>
              <a:r>
                <a:rPr lang="fr-BE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DRION</a:t>
              </a:r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pic>
        <p:nvPicPr>
          <p:cNvPr id="25" name="Picture 6" descr="Drapeau de l&amp;amp;#39;Autriche — Wikipédia">
            <a:extLst>
              <a:ext uri="{FF2B5EF4-FFF2-40B4-BE49-F238E27FC236}">
                <a16:creationId xmlns:a16="http://schemas.microsoft.com/office/drawing/2014/main" id="{88D9C415-13F6-D8C4-8B3C-01B6CCB1CCDC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196" y="4589188"/>
            <a:ext cx="851060" cy="56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1DC556BF-80D1-DF19-E252-6EC7256C1839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8842913" y="4429551"/>
            <a:ext cx="1111202" cy="1725519"/>
            <a:chOff x="5472393" y="3923839"/>
            <a:chExt cx="1111202" cy="1725519"/>
          </a:xfrm>
        </p:grpSpPr>
        <p:pic>
          <p:nvPicPr>
            <p:cNvPr id="28" name="Picture 12" descr="https://lh4.googleusercontent.com/8H13Z42Mn08dgA-Tc13jh2mhrN2EQyCvjxcRTY-eqPMH6hZlv8LEAnl42E-QmCA1q4iP05CTT_MRFhdmCLngxLNiQ44Wr3LA02plXLho76uBSZN_LyIrM52HtPpLdNCkPH6XNk4ZzWv_">
              <a:extLst>
                <a:ext uri="{FF2B5EF4-FFF2-40B4-BE49-F238E27FC236}">
                  <a16:creationId xmlns:a16="http://schemas.microsoft.com/office/drawing/2014/main" id="{91F368F5-A7E8-8F9C-4CE7-90D296E0E6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7994" y="3923839"/>
              <a:ext cx="1080000" cy="10800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3CC49338-3802-BFC7-86A8-E6777E07F393}"/>
                </a:ext>
              </a:extLst>
            </p:cNvPr>
            <p:cNvSpPr txBox="1"/>
            <p:nvPr/>
          </p:nvSpPr>
          <p:spPr>
            <a:xfrm>
              <a:off x="5472393" y="5003027"/>
              <a:ext cx="1111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Stéphane	</a:t>
              </a:r>
              <a:br>
                <a:rPr lang="fr-BE" dirty="0">
                  <a:latin typeface="Source Sans Pro" panose="020B0503030403020204" pitchFamily="34" charset="0"/>
                  <a:ea typeface="Source Sans Pro" panose="020B0503030403020204" pitchFamily="34" charset="0"/>
                </a:rPr>
              </a:br>
              <a:r>
                <a:rPr lang="fr-BE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BLOUIN</a:t>
              </a:r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pic>
        <p:nvPicPr>
          <p:cNvPr id="38" name="Picture 13" descr="https://lh5.googleusercontent.com/SBnx7bvPNJ48Ls5TgGC4TNF9J9zfU0j7gCIOj6mBjUjr0sGvH3odsboFrX7YoVmuHbXOb2qPl3EIc83BsTtXaXOXIB3nqVdzEUKm8a7GIRK6iPejXy61aLfCh1Rdghy-Q93pi1c3tcpK">
            <a:extLst>
              <a:ext uri="{FF2B5EF4-FFF2-40B4-BE49-F238E27FC236}">
                <a16:creationId xmlns:a16="http://schemas.microsoft.com/office/drawing/2014/main" id="{CE786CE2-0623-6B40-F983-6A2B76A029CE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536" y="4431313"/>
            <a:ext cx="1080000" cy="1080000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37C32AB2-1556-3405-9632-EA8C686F5FCF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340152" y="5510500"/>
            <a:ext cx="130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Markus</a:t>
            </a:r>
          </a:p>
          <a:p>
            <a:pPr algn="ctr"/>
            <a:r>
              <a:rPr lang="fr-BE" dirty="0">
                <a:latin typeface="Source Sans Pro" panose="020B0503030403020204" pitchFamily="34" charset="0"/>
                <a:ea typeface="Source Sans Pro" panose="020B0503030403020204" pitchFamily="34" charset="0"/>
              </a:rPr>
              <a:t>HARTMANN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42" name="Picture 8" descr="Ludwig Boltzmann Institute Of Osteology">
            <a:extLst>
              <a:ext uri="{FF2B5EF4-FFF2-40B4-BE49-F238E27FC236}">
                <a16:creationId xmlns:a16="http://schemas.microsoft.com/office/drawing/2014/main" id="{E162A466-04E4-BDB6-D3BB-9A641709A0B8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 r="79484"/>
          <a:stretch/>
        </p:blipFill>
        <p:spPr bwMode="auto">
          <a:xfrm>
            <a:off x="10516233" y="5205030"/>
            <a:ext cx="704476" cy="91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F067DFB-DE86-3217-7BA4-FBDE57C42529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5994696" y="3940772"/>
            <a:ext cx="594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Source Sans Pro" panose="020B0503030403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Ludwig Boltzmann Institute of Osteology, Austria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0519962-075E-F998-44D9-A9C61E9E1328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5994696" y="1499732"/>
            <a:ext cx="594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Source Sans Pro" panose="020B0503030403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University of Liège, Belgium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320978-EB79-2157-4CEC-C13B5E020A2B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20" name="Image 19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64A6F0A7-FA2B-2DEB-AA5D-A742BB4F0840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20145" y="6304659"/>
            <a:ext cx="1189856" cy="43200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06F5C06-9E53-4383-A941-C1285687AE39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995191" y="6311900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10/10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D34ECB3F-B513-A9FC-A079-8AE5C2AC2D4F}"/>
              </a:ext>
            </a:extLst>
          </p:cNvPr>
          <p:cNvSpPr txBox="1">
            <a:spLocks/>
          </p:cNvSpPr>
          <p:nvPr>
            <p:custDataLst>
              <p:tags r:id="rId20"/>
            </p:custDataLst>
          </p:nvPr>
        </p:nvSpPr>
        <p:spPr>
          <a:xfrm>
            <a:off x="516999" y="354405"/>
            <a:ext cx="10515600" cy="800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Thanks</a:t>
            </a:r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to all </a:t>
            </a:r>
            <a:r>
              <a:rPr lang="fr-BE" sz="36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co-authors</a:t>
            </a:r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!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8E9DAF-191E-E1FE-7E23-F1F3A497B282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1510001" y="6219893"/>
            <a:ext cx="1309022" cy="58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61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FF2157F-FCDD-4CF4-92E3-2BE58F1A2BE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87828" y="2277422"/>
            <a:ext cx="110163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kern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Thank you for your attention! </a:t>
            </a:r>
          </a:p>
          <a:p>
            <a:pPr algn="ctr"/>
            <a:r>
              <a:rPr lang="en-US" sz="4400" b="1" kern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Any questions?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1AE846B-BC93-8C11-56AB-B5C97C9DA4A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440318" y="3947566"/>
            <a:ext cx="7311361" cy="751223"/>
            <a:chOff x="1682974" y="4087415"/>
            <a:chExt cx="7311361" cy="751223"/>
          </a:xfrm>
        </p:grpSpPr>
        <p:pic>
          <p:nvPicPr>
            <p:cNvPr id="3" name="Picture 4" descr="LinkedIn – Apps no Google Play">
              <a:extLst>
                <a:ext uri="{FF2B5EF4-FFF2-40B4-BE49-F238E27FC236}">
                  <a16:creationId xmlns:a16="http://schemas.microsoft.com/office/drawing/2014/main" id="{4AE4F43D-B9EE-4090-FD83-5D1765DD0C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2409" y="4087415"/>
              <a:ext cx="751223" cy="75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6" descr="Twitter – Wikipédia, a enciclopédia livre">
              <a:extLst>
                <a:ext uri="{FF2B5EF4-FFF2-40B4-BE49-F238E27FC236}">
                  <a16:creationId xmlns:a16="http://schemas.microsoft.com/office/drawing/2014/main" id="{700C39FA-AB91-A9C2-495D-7EB79AAFC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974" y="4203057"/>
              <a:ext cx="779045" cy="629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074C621-11E7-2187-D1EF-54CAD0B5AD12}"/>
                </a:ext>
              </a:extLst>
            </p:cNvPr>
            <p:cNvSpPr txBox="1"/>
            <p:nvPr/>
          </p:nvSpPr>
          <p:spPr>
            <a:xfrm>
              <a:off x="7115294" y="4278360"/>
              <a:ext cx="18790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Laura Müller</a:t>
              </a:r>
              <a:endPara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371336A-BAAF-2D24-BBE1-B6C8979A2675}"/>
                </a:ext>
              </a:extLst>
            </p:cNvPr>
            <p:cNvSpPr txBox="1"/>
            <p:nvPr/>
          </p:nvSpPr>
          <p:spPr>
            <a:xfrm>
              <a:off x="2575859" y="4278360"/>
              <a:ext cx="1880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@Mllr_Laura</a:t>
              </a:r>
              <a:endPara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3373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329904-BF5C-A511-5821-BE43F45714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799364" y="1245503"/>
            <a:ext cx="6488530" cy="16550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C0B115-6E92-81F6-A8A8-A252B02EFC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4" name="Image 3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A6497196-C297-0067-5221-698B8085231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20145" y="6304659"/>
            <a:ext cx="1189856" cy="432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5E345B8-5049-DEE0-574D-4DEA53ABE63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1/10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913B4DB-2508-FA3A-41B8-07F7BAE2251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en-US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The Impact of Aging on the Proximal Tibia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30" name="Image 29" descr="Une image contenant capture d’écran, Graphique, graphisme, conception&#10;&#10;Description générée automatiquement">
            <a:extLst>
              <a:ext uri="{FF2B5EF4-FFF2-40B4-BE49-F238E27FC236}">
                <a16:creationId xmlns:a16="http://schemas.microsoft.com/office/drawing/2014/main" id="{8DBEF768-F647-863C-A8BC-7C2AC388007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5" t="6414" r="16323" b="15948"/>
          <a:stretch/>
        </p:blipFill>
        <p:spPr>
          <a:xfrm>
            <a:off x="4822257" y="3497132"/>
            <a:ext cx="2630616" cy="22760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7661554-2435-820D-9035-FCA1ED4C267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4" b="16031"/>
          <a:stretch/>
        </p:blipFill>
        <p:spPr>
          <a:xfrm>
            <a:off x="1158055" y="1493147"/>
            <a:ext cx="3103646" cy="438999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385FDD4-F2C3-1D5E-AA50-417EDAFF5BFC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539757" y="3751732"/>
            <a:ext cx="520465" cy="4146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7527A85-B814-7D6C-7247-B8C7C8C79D8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677907" y="3065591"/>
            <a:ext cx="2919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Osteochondral junction 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BC9F1CF1-E37D-3240-A66B-5012AFF1D98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067398" y="1245503"/>
            <a:ext cx="1136107" cy="42209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Femur</a:t>
            </a: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EC8D2E9A-1F49-BD37-84EC-84183A7E709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2067398" y="5746547"/>
            <a:ext cx="1136107" cy="42209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Tibia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0ECA925-EAAE-BE44-8041-5D0F30DE679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528515" y="3880706"/>
            <a:ext cx="2919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Uncalcified cartilage (UC) </a:t>
            </a:r>
          </a:p>
          <a:p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82F73253-C522-CC3E-0CB8-E56C1D88DA4B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547005" y="5158178"/>
            <a:ext cx="2919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Subchondral bone (SB)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B322CA53-BDBD-E328-78B9-2FF4FE4292BB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7528515" y="4301242"/>
            <a:ext cx="2630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Calcified cartilage (CC) 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514805E6-B3A2-30F3-C444-9A22EDFCD640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4831067" y="1287953"/>
            <a:ext cx="6381579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Clinical relevance: </a:t>
            </a:r>
          </a:p>
          <a:p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Aging is the main risk factor of joint diseases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92A39123-0EFF-D009-05DF-B3EFEAE00D53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4831067" y="2114210"/>
            <a:ext cx="6381581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u="sng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Materials engineering: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Attachment of dissimilar materials on a very small area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D5DD69BD-7FF7-E823-E431-36554D0E7BFA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0354184" y="3891483"/>
            <a:ext cx="93371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20 MPa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B7F92A02-F0C7-BD37-2767-3F92F9A6F15B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0354184" y="5168740"/>
            <a:ext cx="93371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20 </a:t>
            </a:r>
            <a:r>
              <a:rPr lang="en-GB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GPa</a:t>
            </a: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CE91A96E-7A0A-B598-0E41-87D99002963E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847236" y="4585384"/>
            <a:ext cx="1656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~80 µm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85334F0-0033-86A5-B260-CA1D23D096AE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1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EF72A26-2422-D1A4-126E-0B2E24567CC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16200000">
            <a:off x="-192139" y="4548933"/>
            <a:ext cx="190769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H [</a:t>
            </a:r>
            <a:r>
              <a:rPr lang="en-GB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Gpa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]</a:t>
            </a:r>
          </a:p>
        </p:txBody>
      </p:sp>
      <p:pic>
        <p:nvPicPr>
          <p:cNvPr id="50" name="Image 49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F1C1F8C0-79B6-46C2-E1E8-17DCB9D5DA2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3" b="14070"/>
          <a:stretch/>
        </p:blipFill>
        <p:spPr>
          <a:xfrm>
            <a:off x="1314742" y="3707150"/>
            <a:ext cx="2777912" cy="1973398"/>
          </a:xfrm>
          <a:prstGeom prst="rect">
            <a:avLst/>
          </a:prstGeom>
        </p:spPr>
      </p:pic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52382FF1-C0DA-CE5A-8973-DF89B9289B6E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755404" y="3865138"/>
            <a:ext cx="603687" cy="1979526"/>
            <a:chOff x="755404" y="3911409"/>
            <a:chExt cx="603687" cy="1985962"/>
          </a:xfrm>
        </p:grpSpPr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D37014E9-B14D-C251-5F27-97CAC9CAFD76}"/>
                </a:ext>
              </a:extLst>
            </p:cNvPr>
            <p:cNvSpPr txBox="1"/>
            <p:nvPr>
              <p:custDataLst>
                <p:tags r:id="rId36"/>
              </p:custDataLst>
            </p:nvPr>
          </p:nvSpPr>
          <p:spPr>
            <a:xfrm>
              <a:off x="755404" y="3911409"/>
              <a:ext cx="603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DBDCF872-DE95-8801-C33D-2F9D04F4669A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755404" y="4454003"/>
              <a:ext cx="603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0.7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3829FA63-F58F-9FBE-C553-5C06347D9CE8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755404" y="4996597"/>
              <a:ext cx="603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0.3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7549934F-ED37-1BA6-EBBD-0B4DE02E80F4}"/>
                </a:ext>
              </a:extLst>
            </p:cNvPr>
            <p:cNvSpPr txBox="1"/>
            <p:nvPr>
              <p:custDataLst>
                <p:tags r:id="rId39"/>
              </p:custDataLst>
            </p:nvPr>
          </p:nvSpPr>
          <p:spPr>
            <a:xfrm>
              <a:off x="755404" y="5528039"/>
              <a:ext cx="603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</p:grpSp>
      <p:sp>
        <p:nvSpPr>
          <p:cNvPr id="61" name="ZoneTexte 60">
            <a:extLst>
              <a:ext uri="{FF2B5EF4-FFF2-40B4-BE49-F238E27FC236}">
                <a16:creationId xmlns:a16="http://schemas.microsoft.com/office/drawing/2014/main" id="{E4897BA9-EF3F-48F3-DB1D-944C35C7AD7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76828" y="5637420"/>
            <a:ext cx="901931" cy="36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Adult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65546CF2-31DF-FD2A-9294-F03D64F6D7A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626561" y="5637420"/>
            <a:ext cx="602379" cy="36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Old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C0B115-6E92-81F6-A8A8-A252B02EFCC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4" name="Image 3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A6497196-C297-0067-5221-698B8085231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20145" y="6304659"/>
            <a:ext cx="1189856" cy="4320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B913B4DB-2508-FA3A-41B8-07F7BAE2251E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Quantitative </a:t>
            </a:r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Analysis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in </a:t>
            </a:r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Mineralized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Cartilage   </a:t>
            </a: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D5937DC9-CC63-DE1F-1744-A2F9832DEA70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2171234" y="3418993"/>
            <a:ext cx="810290" cy="389088"/>
            <a:chOff x="8410237" y="4251910"/>
            <a:chExt cx="810290" cy="389088"/>
          </a:xfrm>
        </p:grpSpPr>
        <p:sp>
          <p:nvSpPr>
            <p:cNvPr id="57" name="Parenthèse fermante 56">
              <a:extLst>
                <a:ext uri="{FF2B5EF4-FFF2-40B4-BE49-F238E27FC236}">
                  <a16:creationId xmlns:a16="http://schemas.microsoft.com/office/drawing/2014/main" id="{14C25FB5-E067-C32C-6E63-FA27366EA8EF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 rot="16200000">
              <a:off x="8785343" y="4266642"/>
              <a:ext cx="51338" cy="697373"/>
            </a:xfrm>
            <a:prstGeom prst="righ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Source Sans Pro" panose="020B0503030403020204" pitchFamily="34" charset="0"/>
              </a:endParaRP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90A8646A-F941-748E-7520-ACF026C26E47}"/>
                </a:ext>
              </a:extLst>
            </p:cNvPr>
            <p:cNvSpPr txBox="1"/>
            <p:nvPr>
              <p:custDataLst>
                <p:tags r:id="rId35"/>
              </p:custDataLst>
            </p:nvPr>
          </p:nvSpPr>
          <p:spPr>
            <a:xfrm>
              <a:off x="8410237" y="4251910"/>
              <a:ext cx="8102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+2%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B15D00BD-BA55-7CD9-F1A2-47D4C66837C7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B164CB-B2E7-286C-588F-01783C4658F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 rot="16200000">
            <a:off x="-195709" y="2072987"/>
            <a:ext cx="192596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E [</a:t>
            </a:r>
            <a:r>
              <a:rPr lang="en-GB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Gpa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]</a:t>
            </a:r>
          </a:p>
        </p:txBody>
      </p:sp>
      <p:pic>
        <p:nvPicPr>
          <p:cNvPr id="52" name="Image 51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CC0960FC-A38E-4A73-C2E2-E205C72DE190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4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1" b="12370"/>
          <a:stretch/>
        </p:blipFill>
        <p:spPr>
          <a:xfrm>
            <a:off x="1299187" y="1242764"/>
            <a:ext cx="2795624" cy="2044442"/>
          </a:xfrm>
          <a:prstGeom prst="rect">
            <a:avLst/>
          </a:prstGeom>
        </p:spPr>
      </p:pic>
      <p:grpSp>
        <p:nvGrpSpPr>
          <p:cNvPr id="135" name="Groupe 134">
            <a:extLst>
              <a:ext uri="{FF2B5EF4-FFF2-40B4-BE49-F238E27FC236}">
                <a16:creationId xmlns:a16="http://schemas.microsoft.com/office/drawing/2014/main" id="{A4918A3B-150F-99F8-E027-C3D9A1FB950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750681" y="1238352"/>
            <a:ext cx="603687" cy="2169215"/>
            <a:chOff x="750681" y="1392580"/>
            <a:chExt cx="603687" cy="2142937"/>
          </a:xfrm>
        </p:grpSpPr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6BB1DA80-674F-52A6-DD93-22B9314F6A06}"/>
                </a:ext>
              </a:extLst>
            </p:cNvPr>
            <p:cNvSpPr txBox="1"/>
            <p:nvPr>
              <p:custDataLst>
                <p:tags r:id="rId30"/>
              </p:custDataLst>
            </p:nvPr>
          </p:nvSpPr>
          <p:spPr>
            <a:xfrm>
              <a:off x="750681" y="1392580"/>
              <a:ext cx="603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30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A2957773-066D-58D1-753A-9B86F9568826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750681" y="1991216"/>
              <a:ext cx="603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20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C52C1A49-03B8-4B1B-44DC-9C39607E4723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>
              <a:off x="750681" y="2578701"/>
              <a:ext cx="603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35394D50-BA81-3D3D-5E9C-1910C52738C7}"/>
                </a:ext>
              </a:extLst>
            </p:cNvPr>
            <p:cNvSpPr txBox="1"/>
            <p:nvPr>
              <p:custDataLst>
                <p:tags r:id="rId33"/>
              </p:custDataLst>
            </p:nvPr>
          </p:nvSpPr>
          <p:spPr>
            <a:xfrm>
              <a:off x="750681" y="3166185"/>
              <a:ext cx="603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26747C7F-AE1F-3DF0-FF9A-0A0FC3EE0BA5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2159814" y="1193226"/>
            <a:ext cx="810290" cy="384342"/>
            <a:chOff x="8410237" y="4251910"/>
            <a:chExt cx="810290" cy="389088"/>
          </a:xfrm>
        </p:grpSpPr>
        <p:sp>
          <p:nvSpPr>
            <p:cNvPr id="54" name="Parenthèse fermante 53">
              <a:extLst>
                <a:ext uri="{FF2B5EF4-FFF2-40B4-BE49-F238E27FC236}">
                  <a16:creationId xmlns:a16="http://schemas.microsoft.com/office/drawing/2014/main" id="{77AE0935-E11F-BA04-F576-241A4418B7BB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 rot="16200000">
              <a:off x="8785343" y="4266642"/>
              <a:ext cx="51338" cy="697373"/>
            </a:xfrm>
            <a:prstGeom prst="righ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Source Sans Pro" panose="020B0503030403020204" pitchFamily="34" charset="0"/>
              </a:endParaRP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2432CE6C-CA53-E003-9FB6-0E2153F7E8DC}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8410237" y="4251910"/>
              <a:ext cx="8102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+28%*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35BFD4-D0E6-8495-27FA-6AA0E647D6E1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5205878" y="2268524"/>
            <a:ext cx="5293654" cy="3484094"/>
            <a:chOff x="5205878" y="2268524"/>
            <a:chExt cx="5293654" cy="3484094"/>
          </a:xfrm>
        </p:grpSpPr>
        <p:pic>
          <p:nvPicPr>
            <p:cNvPr id="3" name="Image 2" descr="Une image contenant texte, capture d’écran, diagramme, conception&#10;&#10;Description générée automatiquement">
              <a:extLst>
                <a:ext uri="{FF2B5EF4-FFF2-40B4-BE49-F238E27FC236}">
                  <a16:creationId xmlns:a16="http://schemas.microsoft.com/office/drawing/2014/main" id="{58466719-C2CD-C7EB-E0F8-6D72BF7431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9"/>
            <a:stretch/>
          </p:blipFill>
          <p:spPr>
            <a:xfrm>
              <a:off x="6439817" y="2268524"/>
              <a:ext cx="4059715" cy="3484094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CD33E50-C06C-9A9E-986C-BAB311498B74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205878" y="2348907"/>
              <a:ext cx="1296390" cy="36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0.06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32811E7-4A3B-0053-9F70-375583AEEF6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205878" y="2819501"/>
              <a:ext cx="1296390" cy="36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0.05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D73DD91-F72E-FA9A-15FC-187A4957AE30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205878" y="3290095"/>
              <a:ext cx="1296390" cy="36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0.04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AF57C42-745E-1DED-024C-122FE5EDA86C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205878" y="3760689"/>
              <a:ext cx="1296390" cy="36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0.03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808B6CD-3981-9682-75C0-B256CEBB3373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5205878" y="4231283"/>
              <a:ext cx="1296390" cy="36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0.02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E1A8242-4475-7865-F978-7158B7BD88E6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5205878" y="4701877"/>
              <a:ext cx="1296390" cy="36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0.01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5423425-5FE4-3B4C-C1E2-ADCC7C80897B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5205878" y="5172473"/>
              <a:ext cx="1296390" cy="36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79598B5-01EB-E256-DFD3-DB3691F08694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7349161" y="5377727"/>
              <a:ext cx="901931" cy="3613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Adult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62FD7DE-743C-90DA-48D6-5C259769F328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8494795" y="5377727"/>
              <a:ext cx="602379" cy="3613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Old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8A50C0EF-3520-421B-70E0-B493E79CB75D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>
            <a:xfrm rot="16200000">
              <a:off x="4722341" y="3697165"/>
              <a:ext cx="1925967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H/E [-]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15FEAF9-ABAB-EFAE-DA29-9DBB0185A261}"/>
                  </a:ext>
                </a:extLst>
              </p:cNvPr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5205878" y="1426667"/>
                <a:ext cx="2944554" cy="73603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/>
                  <a:t>In homogenoeus material, </a:t>
                </a:r>
                <a:r>
                  <a:rPr lang="pt-BR" sz="2000" b="1" dirty="0"/>
                  <a:t>H = Constant*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2000" b="1" dirty="0"/>
                          <m:t>σ</m:t>
                        </m:r>
                        <m:r>
                          <m:rPr>
                            <m:nor/>
                          </m:rPr>
                          <a:rPr lang="fr-BE" sz="2000" b="1" dirty="0"/>
                          <m:t> </m:t>
                        </m:r>
                      </m:e>
                      <m:sub>
                        <m:r>
                          <a:rPr lang="fr-BE" sz="2000" b="1" i="1" dirty="0" smtClean="0">
                            <a:latin typeface="Cambria Math" panose="02040503050406030204" pitchFamily="18" charset="0"/>
                          </a:rPr>
                          <m:t>𝒚𝒊𝒆𝒍𝒅</m:t>
                        </m:r>
                        <m:r>
                          <a:rPr lang="fr-BE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fr-BE" b="1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15FEAF9-ABAB-EFAE-DA29-9DBB0185A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878" y="1426667"/>
                <a:ext cx="2944554" cy="736035"/>
              </a:xfrm>
              <a:prstGeom prst="rect">
                <a:avLst/>
              </a:prstGeom>
              <a:blipFill>
                <a:blip r:embed="rId48"/>
                <a:stretch>
                  <a:fillRect l="-2062" t="-3252" r="-2268" b="-97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E730D727-DE5F-D509-CE33-32E357B15EB7}"/>
                  </a:ext>
                </a:extLst>
              </p:cNvPr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8471146" y="1425282"/>
                <a:ext cx="2196774" cy="73603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BE" sz="2000" dirty="0" smtClean="0"/>
                        <m:t>Hook</m:t>
                      </m:r>
                      <m:r>
                        <m:rPr>
                          <m:nor/>
                        </m:rPr>
                        <a:rPr lang="fr-BE" sz="2000" dirty="0" smtClean="0"/>
                        <m:t>’</m:t>
                      </m:r>
                      <m:r>
                        <m:rPr>
                          <m:nor/>
                        </m:rPr>
                        <a:rPr lang="fr-BE" sz="2000" dirty="0" smtClean="0"/>
                        <m:t>s</m:t>
                      </m:r>
                      <m:r>
                        <m:rPr>
                          <m:nor/>
                        </m:rPr>
                        <a:rPr lang="fr-BE" sz="2000" dirty="0" smtClean="0"/>
                        <m:t> </m:t>
                      </m:r>
                      <m:r>
                        <m:rPr>
                          <m:nor/>
                        </m:rPr>
                        <a:rPr lang="fr-BE" sz="2000" dirty="0" smtClean="0"/>
                        <m:t>law</m:t>
                      </m:r>
                      <m:r>
                        <m:rPr>
                          <m:nor/>
                        </m:rPr>
                        <a:rPr lang="fr-BE" sz="2000" dirty="0" smtClean="0"/>
                        <m:t> </m:t>
                      </m:r>
                    </m:oMath>
                  </m:oMathPara>
                </a14:m>
                <a:endParaRPr lang="fr-BE" sz="2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2000" b="1" dirty="0"/>
                          <m:t>σ</m:t>
                        </m:r>
                        <m:r>
                          <m:rPr>
                            <m:nor/>
                          </m:rPr>
                          <a:rPr lang="fr-BE" sz="2000" b="1" dirty="0"/>
                          <m:t> </m:t>
                        </m:r>
                      </m:e>
                      <m:sub>
                        <m:r>
                          <a:rPr lang="fr-BE" sz="2000" b="1" i="1" smtClean="0">
                            <a:latin typeface="Cambria Math" panose="02040503050406030204" pitchFamily="18" charset="0"/>
                          </a:rPr>
                          <m:t>𝒚𝒊𝒆𝒍𝒅</m:t>
                        </m:r>
                        <m:r>
                          <a:rPr lang="fr-BE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fr-BE" sz="2000" b="1" dirty="0"/>
                  <a:t> = 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2000" b="1"/>
                          <m:t>ε</m:t>
                        </m:r>
                      </m:e>
                      <m:sub>
                        <m:r>
                          <a:rPr lang="fr-BE" sz="2000" b="1" i="1" smtClean="0">
                            <a:latin typeface="Cambria Math" panose="02040503050406030204" pitchFamily="18" charset="0"/>
                          </a:rPr>
                          <m:t>𝒚𝒊𝒆𝒍𝒅</m:t>
                        </m:r>
                        <m:r>
                          <a:rPr lang="fr-BE" sz="2000" b="1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E730D727-DE5F-D509-CE33-32E357B15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1146" y="1425282"/>
                <a:ext cx="2196774" cy="736035"/>
              </a:xfrm>
              <a:prstGeom prst="rect">
                <a:avLst/>
              </a:prstGeom>
              <a:blipFill>
                <a:blip r:embed="rId49"/>
                <a:stretch>
                  <a:fillRect b="-97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0287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5C87F2FC-05E5-9B1B-ED11-693AC8FC926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577042" y="3696029"/>
            <a:ext cx="10548991" cy="2502000"/>
            <a:chOff x="577042" y="3673169"/>
            <a:chExt cx="10548991" cy="2557154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EF72A26-2422-D1A4-126E-0B2E24567CCD}"/>
                </a:ext>
              </a:extLst>
            </p:cNvPr>
            <p:cNvSpPr txBox="1"/>
            <p:nvPr>
              <p:custDataLst>
                <p:tags r:id="rId43"/>
              </p:custDataLst>
            </p:nvPr>
          </p:nvSpPr>
          <p:spPr>
            <a:xfrm rot="16200000">
              <a:off x="-213166" y="4548945"/>
              <a:ext cx="1949748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H [</a:t>
              </a:r>
              <a:r>
                <a:rPr lang="en-GB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Gpa</a:t>
              </a:r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]</a:t>
              </a:r>
            </a:p>
          </p:txBody>
        </p:sp>
        <p:pic>
          <p:nvPicPr>
            <p:cNvPr id="50" name="Image 49" descr="Une image contenant texte, capture d’écran, diagramme, conception&#10;&#10;Description générée automatiquement">
              <a:extLst>
                <a:ext uri="{FF2B5EF4-FFF2-40B4-BE49-F238E27FC236}">
                  <a16:creationId xmlns:a16="http://schemas.microsoft.com/office/drawing/2014/main" id="{F1C1F8C0-79B6-46C2-E1E8-17DCB9D5DA2C}"/>
                </a:ext>
              </a:extLst>
            </p:cNvPr>
            <p:cNvPicPr>
              <a:picLocks noChangeAspect="1"/>
            </p:cNvPicPr>
            <p:nvPr>
              <p:custDataLst>
                <p:tags r:id="rId44"/>
              </p:custDataLst>
            </p:nvPr>
          </p:nvPicPr>
          <p:blipFill rotWithShape="1">
            <a:blip r:embed="rId7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83" b="14070"/>
            <a:stretch/>
          </p:blipFill>
          <p:spPr>
            <a:xfrm>
              <a:off x="1314742" y="3684535"/>
              <a:ext cx="2777912" cy="2016900"/>
            </a:xfrm>
            <a:prstGeom prst="rect">
              <a:avLst/>
            </a:prstGeom>
          </p:spPr>
        </p:pic>
        <p:grpSp>
          <p:nvGrpSpPr>
            <p:cNvPr id="137" name="Groupe 136">
              <a:extLst>
                <a:ext uri="{FF2B5EF4-FFF2-40B4-BE49-F238E27FC236}">
                  <a16:creationId xmlns:a16="http://schemas.microsoft.com/office/drawing/2014/main" id="{52382FF1-C0DA-CE5A-8973-DF89B9289B6E}"/>
                </a:ext>
              </a:extLst>
            </p:cNvPr>
            <p:cNvGrpSpPr/>
            <p:nvPr/>
          </p:nvGrpSpPr>
          <p:grpSpPr>
            <a:xfrm>
              <a:off x="755404" y="3846006"/>
              <a:ext cx="603687" cy="2023163"/>
              <a:chOff x="755404" y="3911409"/>
              <a:chExt cx="603687" cy="1985962"/>
            </a:xfrm>
          </p:grpSpPr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D37014E9-B14D-C251-5F27-97CAC9CAFD76}"/>
                  </a:ext>
                </a:extLst>
              </p:cNvPr>
              <p:cNvSpPr txBox="1"/>
              <p:nvPr>
                <p:custDataLst>
                  <p:tags r:id="rId69"/>
                </p:custDataLst>
              </p:nvPr>
            </p:nvSpPr>
            <p:spPr>
              <a:xfrm>
                <a:off x="755404" y="3911409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</a:t>
                </a:r>
              </a:p>
            </p:txBody>
          </p: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DBDCF872-DE95-8801-C33D-2F9D04F4669A}"/>
                  </a:ext>
                </a:extLst>
              </p:cNvPr>
              <p:cNvSpPr txBox="1"/>
              <p:nvPr>
                <p:custDataLst>
                  <p:tags r:id="rId70"/>
                </p:custDataLst>
              </p:nvPr>
            </p:nvSpPr>
            <p:spPr>
              <a:xfrm>
                <a:off x="755404" y="4454003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0.7</a:t>
                </a:r>
              </a:p>
            </p:txBody>
          </p: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3829FA63-F58F-9FBE-C553-5C06347D9CE8}"/>
                  </a:ext>
                </a:extLst>
              </p:cNvPr>
              <p:cNvSpPr txBox="1"/>
              <p:nvPr>
                <p:custDataLst>
                  <p:tags r:id="rId71"/>
                </p:custDataLst>
              </p:nvPr>
            </p:nvSpPr>
            <p:spPr>
              <a:xfrm>
                <a:off x="755404" y="4996597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0.3</a:t>
                </a:r>
              </a:p>
            </p:txBody>
          </p: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7549934F-ED37-1BA6-EBBD-0B4DE02E80F4}"/>
                  </a:ext>
                </a:extLst>
              </p:cNvPr>
              <p:cNvSpPr txBox="1"/>
              <p:nvPr>
                <p:custDataLst>
                  <p:tags r:id="rId72"/>
                </p:custDataLst>
              </p:nvPr>
            </p:nvSpPr>
            <p:spPr>
              <a:xfrm>
                <a:off x="755404" y="5528039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0</a:t>
                </a:r>
              </a:p>
            </p:txBody>
          </p:sp>
        </p:grp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E4897BA9-EF3F-48F3-DB1D-944C35C7AD74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1776828" y="5657356"/>
              <a:ext cx="901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Adult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65546CF2-31DF-FD2A-9294-F03D64F6D7AD}"/>
                </a:ext>
              </a:extLst>
            </p:cNvPr>
            <p:cNvSpPr txBox="1"/>
            <p:nvPr>
              <p:custDataLst>
                <p:tags r:id="rId46"/>
              </p:custDataLst>
            </p:nvPr>
          </p:nvSpPr>
          <p:spPr>
            <a:xfrm>
              <a:off x="2626561" y="5657356"/>
              <a:ext cx="6023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Old</a:t>
              </a:r>
            </a:p>
          </p:txBody>
        </p:sp>
        <p:pic>
          <p:nvPicPr>
            <p:cNvPr id="190" name="Image 189" descr="Une image contenant texte, capture d’écran, diagramme, Police&#10;&#10;Description générée automatiquement">
              <a:extLst>
                <a:ext uri="{FF2B5EF4-FFF2-40B4-BE49-F238E27FC236}">
                  <a16:creationId xmlns:a16="http://schemas.microsoft.com/office/drawing/2014/main" id="{F19E45DB-D03C-92FB-B6E4-3D7702B0C2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7" t="8405" b="14463"/>
            <a:stretch/>
          </p:blipFill>
          <p:spPr>
            <a:xfrm flipH="1">
              <a:off x="4657715" y="3710454"/>
              <a:ext cx="3005267" cy="1999278"/>
            </a:xfrm>
            <a:prstGeom prst="rect">
              <a:avLst/>
            </a:prstGeom>
          </p:spPr>
        </p:pic>
        <p:pic>
          <p:nvPicPr>
            <p:cNvPr id="192" name="Image 191" descr="Une image contenant texte, diagramme, Tracé, capture d’écran&#10;&#10;Description générée automatiquement">
              <a:extLst>
                <a:ext uri="{FF2B5EF4-FFF2-40B4-BE49-F238E27FC236}">
                  <a16:creationId xmlns:a16="http://schemas.microsoft.com/office/drawing/2014/main" id="{93DB48A6-217D-E26B-B5B2-C1AF4750E4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2" t="8537" b="14732"/>
            <a:stretch/>
          </p:blipFill>
          <p:spPr>
            <a:xfrm flipH="1">
              <a:off x="8096783" y="3717588"/>
              <a:ext cx="3029250" cy="1983847"/>
            </a:xfrm>
            <a:prstGeom prst="rect">
              <a:avLst/>
            </a:prstGeom>
          </p:spPr>
        </p:pic>
        <p:grpSp>
          <p:nvGrpSpPr>
            <p:cNvPr id="201" name="Groupe 200">
              <a:extLst>
                <a:ext uri="{FF2B5EF4-FFF2-40B4-BE49-F238E27FC236}">
                  <a16:creationId xmlns:a16="http://schemas.microsoft.com/office/drawing/2014/main" id="{99B6CEC2-19C8-4EB0-A1DE-A819712ADAE7}"/>
                </a:ext>
              </a:extLst>
            </p:cNvPr>
            <p:cNvGrpSpPr/>
            <p:nvPr/>
          </p:nvGrpSpPr>
          <p:grpSpPr>
            <a:xfrm>
              <a:off x="4276901" y="3673169"/>
              <a:ext cx="710929" cy="2196000"/>
              <a:chOff x="648162" y="3741750"/>
              <a:chExt cx="710929" cy="2155621"/>
            </a:xfrm>
          </p:grpSpPr>
          <p:sp>
            <p:nvSpPr>
              <p:cNvPr id="202" name="ZoneTexte 201">
                <a:extLst>
                  <a:ext uri="{FF2B5EF4-FFF2-40B4-BE49-F238E27FC236}">
                    <a16:creationId xmlns:a16="http://schemas.microsoft.com/office/drawing/2014/main" id="{1DE2643C-D583-A263-F3E3-1F66C96AF8D4}"/>
                  </a:ext>
                </a:extLst>
              </p:cNvPr>
              <p:cNvSpPr txBox="1"/>
              <p:nvPr>
                <p:custDataLst>
                  <p:tags r:id="rId64"/>
                </p:custDataLst>
              </p:nvPr>
            </p:nvSpPr>
            <p:spPr>
              <a:xfrm rot="16200000">
                <a:off x="-193172" y="4583084"/>
                <a:ext cx="20520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H [</a:t>
                </a:r>
                <a:r>
                  <a:rPr lang="en-GB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GPa</a:t>
                </a:r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] </a:t>
                </a:r>
              </a:p>
            </p:txBody>
          </p:sp>
          <p:sp>
            <p:nvSpPr>
              <p:cNvPr id="203" name="ZoneTexte 202">
                <a:extLst>
                  <a:ext uri="{FF2B5EF4-FFF2-40B4-BE49-F238E27FC236}">
                    <a16:creationId xmlns:a16="http://schemas.microsoft.com/office/drawing/2014/main" id="{255BE1EA-730F-448E-E45A-3121ECBD717E}"/>
                  </a:ext>
                </a:extLst>
              </p:cNvPr>
              <p:cNvSpPr txBox="1"/>
              <p:nvPr>
                <p:custDataLst>
                  <p:tags r:id="rId65"/>
                </p:custDataLst>
              </p:nvPr>
            </p:nvSpPr>
            <p:spPr>
              <a:xfrm>
                <a:off x="755404" y="3911409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</a:t>
                </a:r>
              </a:p>
            </p:txBody>
          </p:sp>
          <p:sp>
            <p:nvSpPr>
              <p:cNvPr id="204" name="ZoneTexte 203">
                <a:extLst>
                  <a:ext uri="{FF2B5EF4-FFF2-40B4-BE49-F238E27FC236}">
                    <a16:creationId xmlns:a16="http://schemas.microsoft.com/office/drawing/2014/main" id="{FCB7E4FD-4CC2-A98A-61CA-066BAB463C1C}"/>
                  </a:ext>
                </a:extLst>
              </p:cNvPr>
              <p:cNvSpPr txBox="1"/>
              <p:nvPr>
                <p:custDataLst>
                  <p:tags r:id="rId66"/>
                </p:custDataLst>
              </p:nvPr>
            </p:nvSpPr>
            <p:spPr>
              <a:xfrm>
                <a:off x="755404" y="4454003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0.7</a:t>
                </a:r>
              </a:p>
            </p:txBody>
          </p:sp>
          <p:sp>
            <p:nvSpPr>
              <p:cNvPr id="205" name="ZoneTexte 204">
                <a:extLst>
                  <a:ext uri="{FF2B5EF4-FFF2-40B4-BE49-F238E27FC236}">
                    <a16:creationId xmlns:a16="http://schemas.microsoft.com/office/drawing/2014/main" id="{30C47B61-DD02-FEA1-A989-B66D0B9B5C9F}"/>
                  </a:ext>
                </a:extLst>
              </p:cNvPr>
              <p:cNvSpPr txBox="1"/>
              <p:nvPr>
                <p:custDataLst>
                  <p:tags r:id="rId67"/>
                </p:custDataLst>
              </p:nvPr>
            </p:nvSpPr>
            <p:spPr>
              <a:xfrm>
                <a:off x="755404" y="4996597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0.3</a:t>
                </a:r>
              </a:p>
            </p:txBody>
          </p:sp>
          <p:sp>
            <p:nvSpPr>
              <p:cNvPr id="206" name="ZoneTexte 205">
                <a:extLst>
                  <a:ext uri="{FF2B5EF4-FFF2-40B4-BE49-F238E27FC236}">
                    <a16:creationId xmlns:a16="http://schemas.microsoft.com/office/drawing/2014/main" id="{0FF180B4-86FE-0DCC-56DB-9A49CD82BA4C}"/>
                  </a:ext>
                </a:extLst>
              </p:cNvPr>
              <p:cNvSpPr txBox="1"/>
              <p:nvPr>
                <p:custDataLst>
                  <p:tags r:id="rId68"/>
                </p:custDataLst>
              </p:nvPr>
            </p:nvSpPr>
            <p:spPr>
              <a:xfrm>
                <a:off x="755404" y="5528039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0</a:t>
                </a:r>
              </a:p>
            </p:txBody>
          </p:sp>
        </p:grpSp>
        <p:grpSp>
          <p:nvGrpSpPr>
            <p:cNvPr id="207" name="Groupe 206">
              <a:extLst>
                <a:ext uri="{FF2B5EF4-FFF2-40B4-BE49-F238E27FC236}">
                  <a16:creationId xmlns:a16="http://schemas.microsoft.com/office/drawing/2014/main" id="{5B81629A-FCEF-33A6-7A0F-36120257A0DA}"/>
                </a:ext>
              </a:extLst>
            </p:cNvPr>
            <p:cNvGrpSpPr/>
            <p:nvPr/>
          </p:nvGrpSpPr>
          <p:grpSpPr>
            <a:xfrm>
              <a:off x="7720481" y="3673169"/>
              <a:ext cx="710929" cy="2196001"/>
              <a:chOff x="648162" y="3741750"/>
              <a:chExt cx="710929" cy="2155621"/>
            </a:xfrm>
          </p:grpSpPr>
          <p:sp>
            <p:nvSpPr>
              <p:cNvPr id="208" name="ZoneTexte 207">
                <a:extLst>
                  <a:ext uri="{FF2B5EF4-FFF2-40B4-BE49-F238E27FC236}">
                    <a16:creationId xmlns:a16="http://schemas.microsoft.com/office/drawing/2014/main" id="{DA95976C-988F-7618-95FC-934012095E05}"/>
                  </a:ext>
                </a:extLst>
              </p:cNvPr>
              <p:cNvSpPr txBox="1"/>
              <p:nvPr>
                <p:custDataLst>
                  <p:tags r:id="rId59"/>
                </p:custDataLst>
              </p:nvPr>
            </p:nvSpPr>
            <p:spPr>
              <a:xfrm rot="16200000">
                <a:off x="-193172" y="4583084"/>
                <a:ext cx="20520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H [</a:t>
                </a:r>
                <a:r>
                  <a:rPr lang="en-GB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GPa</a:t>
                </a:r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] </a:t>
                </a:r>
              </a:p>
            </p:txBody>
          </p:sp>
          <p:sp>
            <p:nvSpPr>
              <p:cNvPr id="209" name="ZoneTexte 208">
                <a:extLst>
                  <a:ext uri="{FF2B5EF4-FFF2-40B4-BE49-F238E27FC236}">
                    <a16:creationId xmlns:a16="http://schemas.microsoft.com/office/drawing/2014/main" id="{F8A03CC4-AFF8-0D89-7FCE-3A81B6B65152}"/>
                  </a:ext>
                </a:extLst>
              </p:cNvPr>
              <p:cNvSpPr txBox="1"/>
              <p:nvPr>
                <p:custDataLst>
                  <p:tags r:id="rId60"/>
                </p:custDataLst>
              </p:nvPr>
            </p:nvSpPr>
            <p:spPr>
              <a:xfrm>
                <a:off x="755404" y="3911409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</a:t>
                </a:r>
              </a:p>
            </p:txBody>
          </p:sp>
          <p:sp>
            <p:nvSpPr>
              <p:cNvPr id="210" name="ZoneTexte 209">
                <a:extLst>
                  <a:ext uri="{FF2B5EF4-FFF2-40B4-BE49-F238E27FC236}">
                    <a16:creationId xmlns:a16="http://schemas.microsoft.com/office/drawing/2014/main" id="{EC051C7D-9CDD-BA1C-0E35-EB50EBE710BC}"/>
                  </a:ext>
                </a:extLst>
              </p:cNvPr>
              <p:cNvSpPr txBox="1"/>
              <p:nvPr>
                <p:custDataLst>
                  <p:tags r:id="rId61"/>
                </p:custDataLst>
              </p:nvPr>
            </p:nvSpPr>
            <p:spPr>
              <a:xfrm>
                <a:off x="755404" y="4454003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0.7</a:t>
                </a:r>
              </a:p>
            </p:txBody>
          </p:sp>
          <p:sp>
            <p:nvSpPr>
              <p:cNvPr id="211" name="ZoneTexte 210">
                <a:extLst>
                  <a:ext uri="{FF2B5EF4-FFF2-40B4-BE49-F238E27FC236}">
                    <a16:creationId xmlns:a16="http://schemas.microsoft.com/office/drawing/2014/main" id="{9BC32436-E402-49E0-4A14-E72B4DDAAF20}"/>
                  </a:ext>
                </a:extLst>
              </p:cNvPr>
              <p:cNvSpPr txBox="1"/>
              <p:nvPr>
                <p:custDataLst>
                  <p:tags r:id="rId62"/>
                </p:custDataLst>
              </p:nvPr>
            </p:nvSpPr>
            <p:spPr>
              <a:xfrm>
                <a:off x="755404" y="4996597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0.3</a:t>
                </a:r>
              </a:p>
            </p:txBody>
          </p:sp>
          <p:sp>
            <p:nvSpPr>
              <p:cNvPr id="212" name="ZoneTexte 211">
                <a:extLst>
                  <a:ext uri="{FF2B5EF4-FFF2-40B4-BE49-F238E27FC236}">
                    <a16:creationId xmlns:a16="http://schemas.microsoft.com/office/drawing/2014/main" id="{C61286AD-3950-71DE-D793-10782F8CB179}"/>
                  </a:ext>
                </a:extLst>
              </p:cNvPr>
              <p:cNvSpPr txBox="1"/>
              <p:nvPr>
                <p:custDataLst>
                  <p:tags r:id="rId63"/>
                </p:custDataLst>
              </p:nvPr>
            </p:nvSpPr>
            <p:spPr>
              <a:xfrm>
                <a:off x="755404" y="5528039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0</a:t>
                </a:r>
              </a:p>
            </p:txBody>
          </p:sp>
        </p:grpSp>
        <p:grpSp>
          <p:nvGrpSpPr>
            <p:cNvPr id="215" name="Groupe 214">
              <a:extLst>
                <a:ext uri="{FF2B5EF4-FFF2-40B4-BE49-F238E27FC236}">
                  <a16:creationId xmlns:a16="http://schemas.microsoft.com/office/drawing/2014/main" id="{A4D86F4C-EEA4-02B8-C971-1F06481FCE5D}"/>
                </a:ext>
              </a:extLst>
            </p:cNvPr>
            <p:cNvGrpSpPr/>
            <p:nvPr/>
          </p:nvGrpSpPr>
          <p:grpSpPr>
            <a:xfrm>
              <a:off x="8584068" y="5622864"/>
              <a:ext cx="2381500" cy="591878"/>
              <a:chOff x="4712587" y="3293623"/>
              <a:chExt cx="2209154" cy="583885"/>
            </a:xfrm>
          </p:grpSpPr>
          <p:sp>
            <p:nvSpPr>
              <p:cNvPr id="216" name="ZoneTexte 215">
                <a:extLst>
                  <a:ext uri="{FF2B5EF4-FFF2-40B4-BE49-F238E27FC236}">
                    <a16:creationId xmlns:a16="http://schemas.microsoft.com/office/drawing/2014/main" id="{0FE422C9-CA40-EA97-6FE3-B95D1B3B91B9}"/>
                  </a:ext>
                </a:extLst>
              </p:cNvPr>
              <p:cNvSpPr txBox="1"/>
              <p:nvPr>
                <p:custDataLst>
                  <p:tags r:id="rId53"/>
                </p:custDataLst>
              </p:nvPr>
            </p:nvSpPr>
            <p:spPr>
              <a:xfrm>
                <a:off x="6318054" y="3293623"/>
                <a:ext cx="603687" cy="378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</a:t>
                </a:r>
              </a:p>
            </p:txBody>
          </p:sp>
          <p:sp>
            <p:nvSpPr>
              <p:cNvPr id="217" name="ZoneTexte 216">
                <a:extLst>
                  <a:ext uri="{FF2B5EF4-FFF2-40B4-BE49-F238E27FC236}">
                    <a16:creationId xmlns:a16="http://schemas.microsoft.com/office/drawing/2014/main" id="{A21FF349-E7B5-0179-CA6D-66C7D2923745}"/>
                  </a:ext>
                </a:extLst>
              </p:cNvPr>
              <p:cNvSpPr txBox="1"/>
              <p:nvPr>
                <p:custDataLst>
                  <p:tags r:id="rId54"/>
                </p:custDataLst>
              </p:nvPr>
            </p:nvSpPr>
            <p:spPr>
              <a:xfrm>
                <a:off x="5261403" y="3293623"/>
                <a:ext cx="319627" cy="378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0</a:t>
                </a:r>
              </a:p>
            </p:txBody>
          </p:sp>
          <p:sp>
            <p:nvSpPr>
              <p:cNvPr id="218" name="ZoneTexte 217">
                <a:extLst>
                  <a:ext uri="{FF2B5EF4-FFF2-40B4-BE49-F238E27FC236}">
                    <a16:creationId xmlns:a16="http://schemas.microsoft.com/office/drawing/2014/main" id="{AD57E38F-BB69-1271-10DC-1272B563EF21}"/>
                  </a:ext>
                </a:extLst>
              </p:cNvPr>
              <p:cNvSpPr txBox="1"/>
              <p:nvPr>
                <p:custDataLst>
                  <p:tags r:id="rId55"/>
                </p:custDataLst>
              </p:nvPr>
            </p:nvSpPr>
            <p:spPr>
              <a:xfrm>
                <a:off x="5686045" y="3293623"/>
                <a:ext cx="319627" cy="378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5</a:t>
                </a:r>
              </a:p>
            </p:txBody>
          </p:sp>
          <p:sp>
            <p:nvSpPr>
              <p:cNvPr id="219" name="ZoneTexte 218">
                <a:extLst>
                  <a:ext uri="{FF2B5EF4-FFF2-40B4-BE49-F238E27FC236}">
                    <a16:creationId xmlns:a16="http://schemas.microsoft.com/office/drawing/2014/main" id="{25E42E86-CFF3-B2E3-89E5-EA8D6617221D}"/>
                  </a:ext>
                </a:extLst>
              </p:cNvPr>
              <p:cNvSpPr txBox="1"/>
              <p:nvPr>
                <p:custDataLst>
                  <p:tags r:id="rId56"/>
                </p:custDataLst>
              </p:nvPr>
            </p:nvSpPr>
            <p:spPr>
              <a:xfrm>
                <a:off x="6017237" y="3293623"/>
                <a:ext cx="465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10</a:t>
                </a:r>
              </a:p>
            </p:txBody>
          </p:sp>
          <p:sp>
            <p:nvSpPr>
              <p:cNvPr id="220" name="ZoneTexte 219">
                <a:extLst>
                  <a:ext uri="{FF2B5EF4-FFF2-40B4-BE49-F238E27FC236}">
                    <a16:creationId xmlns:a16="http://schemas.microsoft.com/office/drawing/2014/main" id="{4619AA4B-0107-D2C2-8727-B37174EA51FF}"/>
                  </a:ext>
                </a:extLst>
              </p:cNvPr>
              <p:cNvSpPr txBox="1"/>
              <p:nvPr>
                <p:custDataLst>
                  <p:tags r:id="rId57"/>
                </p:custDataLst>
              </p:nvPr>
            </p:nvSpPr>
            <p:spPr>
              <a:xfrm>
                <a:off x="4712587" y="3293623"/>
                <a:ext cx="465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-5</a:t>
                </a:r>
              </a:p>
            </p:txBody>
          </p:sp>
          <p:sp>
            <p:nvSpPr>
              <p:cNvPr id="221" name="ZoneTexte 220">
                <a:extLst>
                  <a:ext uri="{FF2B5EF4-FFF2-40B4-BE49-F238E27FC236}">
                    <a16:creationId xmlns:a16="http://schemas.microsoft.com/office/drawing/2014/main" id="{F66874F1-7E41-2110-6F7A-10F45ADE724A}"/>
                  </a:ext>
                </a:extLst>
              </p:cNvPr>
              <p:cNvSpPr txBox="1"/>
              <p:nvPr>
                <p:custDataLst>
                  <p:tags r:id="rId58"/>
                </p:custDataLst>
              </p:nvPr>
            </p:nvSpPr>
            <p:spPr>
              <a:xfrm>
                <a:off x="4712587" y="3508176"/>
                <a:ext cx="21028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Distance [µm] </a:t>
                </a:r>
              </a:p>
            </p:txBody>
          </p:sp>
        </p:grpSp>
        <p:grpSp>
          <p:nvGrpSpPr>
            <p:cNvPr id="222" name="Groupe 221">
              <a:extLst>
                <a:ext uri="{FF2B5EF4-FFF2-40B4-BE49-F238E27FC236}">
                  <a16:creationId xmlns:a16="http://schemas.microsoft.com/office/drawing/2014/main" id="{054D0AF6-104F-691F-2FF8-939BA95EACA0}"/>
                </a:ext>
              </a:extLst>
            </p:cNvPr>
            <p:cNvGrpSpPr/>
            <p:nvPr/>
          </p:nvGrpSpPr>
          <p:grpSpPr>
            <a:xfrm>
              <a:off x="5115749" y="5638445"/>
              <a:ext cx="2381500" cy="591878"/>
              <a:chOff x="4712587" y="3293623"/>
              <a:chExt cx="2209154" cy="583885"/>
            </a:xfrm>
          </p:grpSpPr>
          <p:sp>
            <p:nvSpPr>
              <p:cNvPr id="223" name="ZoneTexte 222">
                <a:extLst>
                  <a:ext uri="{FF2B5EF4-FFF2-40B4-BE49-F238E27FC236}">
                    <a16:creationId xmlns:a16="http://schemas.microsoft.com/office/drawing/2014/main" id="{8D503213-91B7-C42D-E3EE-9BD1E6583797}"/>
                  </a:ext>
                </a:extLst>
              </p:cNvPr>
              <p:cNvSpPr txBox="1"/>
              <p:nvPr>
                <p:custDataLst>
                  <p:tags r:id="rId47"/>
                </p:custDataLst>
              </p:nvPr>
            </p:nvSpPr>
            <p:spPr>
              <a:xfrm>
                <a:off x="6318054" y="3293623"/>
                <a:ext cx="603687" cy="378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</a:t>
                </a:r>
              </a:p>
            </p:txBody>
          </p:sp>
          <p:sp>
            <p:nvSpPr>
              <p:cNvPr id="224" name="ZoneTexte 223">
                <a:extLst>
                  <a:ext uri="{FF2B5EF4-FFF2-40B4-BE49-F238E27FC236}">
                    <a16:creationId xmlns:a16="http://schemas.microsoft.com/office/drawing/2014/main" id="{66244E83-2F59-1E3D-060C-1D19A1CE1516}"/>
                  </a:ext>
                </a:extLst>
              </p:cNvPr>
              <p:cNvSpPr txBox="1"/>
              <p:nvPr>
                <p:custDataLst>
                  <p:tags r:id="rId48"/>
                </p:custDataLst>
              </p:nvPr>
            </p:nvSpPr>
            <p:spPr>
              <a:xfrm>
                <a:off x="5261403" y="3293623"/>
                <a:ext cx="319627" cy="378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0</a:t>
                </a:r>
              </a:p>
            </p:txBody>
          </p:sp>
          <p:sp>
            <p:nvSpPr>
              <p:cNvPr id="225" name="ZoneTexte 224">
                <a:extLst>
                  <a:ext uri="{FF2B5EF4-FFF2-40B4-BE49-F238E27FC236}">
                    <a16:creationId xmlns:a16="http://schemas.microsoft.com/office/drawing/2014/main" id="{5CBEF1D2-D478-0D2C-E838-1D495EFAE5AC}"/>
                  </a:ext>
                </a:extLst>
              </p:cNvPr>
              <p:cNvSpPr txBox="1"/>
              <p:nvPr>
                <p:custDataLst>
                  <p:tags r:id="rId49"/>
                </p:custDataLst>
              </p:nvPr>
            </p:nvSpPr>
            <p:spPr>
              <a:xfrm>
                <a:off x="5686045" y="3293623"/>
                <a:ext cx="319627" cy="378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5</a:t>
                </a:r>
              </a:p>
            </p:txBody>
          </p:sp>
          <p:sp>
            <p:nvSpPr>
              <p:cNvPr id="226" name="ZoneTexte 225">
                <a:extLst>
                  <a:ext uri="{FF2B5EF4-FFF2-40B4-BE49-F238E27FC236}">
                    <a16:creationId xmlns:a16="http://schemas.microsoft.com/office/drawing/2014/main" id="{3E5DC503-5BF2-3D28-B005-0E7BD9D52ADB}"/>
                  </a:ext>
                </a:extLst>
              </p:cNvPr>
              <p:cNvSpPr txBox="1"/>
              <p:nvPr>
                <p:custDataLst>
                  <p:tags r:id="rId50"/>
                </p:custDataLst>
              </p:nvPr>
            </p:nvSpPr>
            <p:spPr>
              <a:xfrm>
                <a:off x="6017237" y="3293623"/>
                <a:ext cx="465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10</a:t>
                </a:r>
              </a:p>
            </p:txBody>
          </p:sp>
          <p:sp>
            <p:nvSpPr>
              <p:cNvPr id="227" name="ZoneTexte 226">
                <a:extLst>
                  <a:ext uri="{FF2B5EF4-FFF2-40B4-BE49-F238E27FC236}">
                    <a16:creationId xmlns:a16="http://schemas.microsoft.com/office/drawing/2014/main" id="{079F1A0A-4C3F-01C0-97D3-97D8B69FBDC4}"/>
                  </a:ext>
                </a:extLst>
              </p:cNvPr>
              <p:cNvSpPr txBox="1"/>
              <p:nvPr>
                <p:custDataLst>
                  <p:tags r:id="rId51"/>
                </p:custDataLst>
              </p:nvPr>
            </p:nvSpPr>
            <p:spPr>
              <a:xfrm>
                <a:off x="4712587" y="3293623"/>
                <a:ext cx="465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-5</a:t>
                </a:r>
              </a:p>
            </p:txBody>
          </p:sp>
          <p:sp>
            <p:nvSpPr>
              <p:cNvPr id="228" name="ZoneTexte 227">
                <a:extLst>
                  <a:ext uri="{FF2B5EF4-FFF2-40B4-BE49-F238E27FC236}">
                    <a16:creationId xmlns:a16="http://schemas.microsoft.com/office/drawing/2014/main" id="{99896BB9-1393-881A-563B-DACE9648EE08}"/>
                  </a:ext>
                </a:extLst>
              </p:cNvPr>
              <p:cNvSpPr txBox="1"/>
              <p:nvPr>
                <p:custDataLst>
                  <p:tags r:id="rId52"/>
                </p:custDataLst>
              </p:nvPr>
            </p:nvSpPr>
            <p:spPr>
              <a:xfrm>
                <a:off x="4712587" y="3508176"/>
                <a:ext cx="21028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Distance [µm] </a:t>
                </a:r>
              </a:p>
            </p:txBody>
          </p:sp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6C0B115-6E92-81F6-A8A8-A252B02EFC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4" name="Image 3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A6497196-C297-0067-5221-698B8085231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8">
            <a:extLst>
              <a:ext uri="{BEBA8EAE-BF5A-486C-A8C5-ECC9F3942E4B}">
                <a14:imgProps xmlns:a14="http://schemas.microsoft.com/office/drawing/2010/main">
                  <a14:imgLayer r:embed="rId79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20145" y="6304659"/>
            <a:ext cx="1189856" cy="4320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B913B4DB-2508-FA3A-41B8-07F7BAE2251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Quantitative </a:t>
            </a:r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Analysis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in </a:t>
            </a:r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Mineralized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Cartilage   </a:t>
            </a: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D5937DC9-CC63-DE1F-1744-A2F9832DEA70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2171234" y="3418993"/>
            <a:ext cx="810290" cy="389088"/>
            <a:chOff x="8410237" y="4251910"/>
            <a:chExt cx="810290" cy="389088"/>
          </a:xfrm>
        </p:grpSpPr>
        <p:sp>
          <p:nvSpPr>
            <p:cNvPr id="57" name="Parenthèse fermante 56">
              <a:extLst>
                <a:ext uri="{FF2B5EF4-FFF2-40B4-BE49-F238E27FC236}">
                  <a16:creationId xmlns:a16="http://schemas.microsoft.com/office/drawing/2014/main" id="{14C25FB5-E067-C32C-6E63-FA27366EA8EF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 rot="16200000">
              <a:off x="8785343" y="4266642"/>
              <a:ext cx="51338" cy="697373"/>
            </a:xfrm>
            <a:prstGeom prst="righ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Source Sans Pro" panose="020B0503030403020204" pitchFamily="34" charset="0"/>
              </a:endParaRP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90A8646A-F941-748E-7520-ACF026C26E47}"/>
                </a:ext>
              </a:extLst>
            </p:cNvPr>
            <p:cNvSpPr txBox="1"/>
            <p:nvPr>
              <p:custDataLst>
                <p:tags r:id="rId42"/>
              </p:custDataLst>
            </p:nvPr>
          </p:nvSpPr>
          <p:spPr>
            <a:xfrm>
              <a:off x="8410237" y="4251910"/>
              <a:ext cx="8102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+2%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B15D00BD-BA55-7CD9-F1A2-47D4C66837C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BCB0DC58-FD5A-78D0-90BD-1F01875FBB1D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582609" y="1193226"/>
            <a:ext cx="10523836" cy="2574001"/>
            <a:chOff x="582609" y="1158936"/>
            <a:chExt cx="10523836" cy="2605783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8B164CB-B2E7-286C-588F-01783C4658F3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 rot="16200000">
              <a:off x="-207599" y="2051840"/>
              <a:ext cx="1949748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 [</a:t>
              </a:r>
              <a:r>
                <a:rPr lang="en-GB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Gpa</a:t>
              </a:r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]</a:t>
              </a:r>
            </a:p>
          </p:txBody>
        </p:sp>
        <p:pic>
          <p:nvPicPr>
            <p:cNvPr id="52" name="Image 51" descr="Une image contenant texte, capture d’écran, diagramme, conception&#10;&#10;Description générée automatiquement">
              <a:extLst>
                <a:ext uri="{FF2B5EF4-FFF2-40B4-BE49-F238E27FC236}">
                  <a16:creationId xmlns:a16="http://schemas.microsoft.com/office/drawing/2014/main" id="{CC0960FC-A38E-4A73-C2E2-E205C72DE190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8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61" b="12370"/>
            <a:stretch/>
          </p:blipFill>
          <p:spPr>
            <a:xfrm>
              <a:off x="1299187" y="1209086"/>
              <a:ext cx="2795624" cy="2069685"/>
            </a:xfrm>
            <a:prstGeom prst="rect">
              <a:avLst/>
            </a:prstGeom>
          </p:spPr>
        </p:pic>
        <p:grpSp>
          <p:nvGrpSpPr>
            <p:cNvPr id="135" name="Groupe 134">
              <a:extLst>
                <a:ext uri="{FF2B5EF4-FFF2-40B4-BE49-F238E27FC236}">
                  <a16:creationId xmlns:a16="http://schemas.microsoft.com/office/drawing/2014/main" id="{A4918A3B-150F-99F8-E027-C3D9A1FB950E}"/>
                </a:ext>
              </a:extLst>
            </p:cNvPr>
            <p:cNvGrpSpPr/>
            <p:nvPr/>
          </p:nvGrpSpPr>
          <p:grpSpPr>
            <a:xfrm>
              <a:off x="750681" y="1204619"/>
              <a:ext cx="603687" cy="2195999"/>
              <a:chOff x="750681" y="1392580"/>
              <a:chExt cx="603687" cy="2142937"/>
            </a:xfrm>
          </p:grpSpPr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6BB1DA80-674F-52A6-DD93-22B9314F6A06}"/>
                  </a:ext>
                </a:extLst>
              </p:cNvPr>
              <p:cNvSpPr txBox="1"/>
              <p:nvPr>
                <p:custDataLst>
                  <p:tags r:id="rId37"/>
                </p:custDataLst>
              </p:nvPr>
            </p:nvSpPr>
            <p:spPr>
              <a:xfrm>
                <a:off x="750681" y="1392580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30</a:t>
                </a:r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A2957773-066D-58D1-753A-9B86F9568826}"/>
                  </a:ext>
                </a:extLst>
              </p:cNvPr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750681" y="1991216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</a:t>
                </a:r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C52C1A49-03B8-4B1B-44DC-9C39607E4723}"/>
                  </a:ext>
                </a:extLst>
              </p:cNvPr>
              <p:cNvSpPr txBox="1"/>
              <p:nvPr>
                <p:custDataLst>
                  <p:tags r:id="rId39"/>
                </p:custDataLst>
              </p:nvPr>
            </p:nvSpPr>
            <p:spPr>
              <a:xfrm>
                <a:off x="750681" y="2578701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10</a:t>
                </a:r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35394D50-BA81-3D3D-5E9C-1910C52738C7}"/>
                  </a:ext>
                </a:extLst>
              </p:cNvPr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750681" y="3166185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0</a:t>
                </a:r>
              </a:p>
            </p:txBody>
          </p:sp>
        </p:grp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26747C7F-AE1F-3DF0-FF9A-0A0FC3EE0BA5}"/>
                </a:ext>
              </a:extLst>
            </p:cNvPr>
            <p:cNvGrpSpPr/>
            <p:nvPr>
              <p:custDataLst>
                <p:tags r:id="rId12"/>
              </p:custDataLst>
            </p:nvPr>
          </p:nvGrpSpPr>
          <p:grpSpPr>
            <a:xfrm>
              <a:off x="2159814" y="1158936"/>
              <a:ext cx="810290" cy="389088"/>
              <a:chOff x="8410237" y="4251910"/>
              <a:chExt cx="810290" cy="389088"/>
            </a:xfrm>
          </p:grpSpPr>
          <p:sp>
            <p:nvSpPr>
              <p:cNvPr id="54" name="Parenthèse fermante 53">
                <a:extLst>
                  <a:ext uri="{FF2B5EF4-FFF2-40B4-BE49-F238E27FC236}">
                    <a16:creationId xmlns:a16="http://schemas.microsoft.com/office/drawing/2014/main" id="{77AE0935-E11F-BA04-F576-241A4418B7BB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 rot="16200000">
                <a:off x="8785343" y="4266642"/>
                <a:ext cx="51338" cy="697373"/>
              </a:xfrm>
              <a:prstGeom prst="rightBracket">
                <a:avLst>
                  <a:gd name="adj" fmla="val 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Source Sans Pro" panose="020B0503030403020204" pitchFamily="34" charset="0"/>
                </a:endParaRPr>
              </a:p>
            </p:txBody>
          </p:sp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2432CE6C-CA53-E003-9FB6-0E2153F7E8DC}"/>
                  </a:ext>
                </a:extLst>
              </p:cNvPr>
              <p:cNvSpPr txBox="1"/>
              <p:nvPr>
                <p:custDataLst>
                  <p:tags r:id="rId36"/>
                </p:custDataLst>
              </p:nvPr>
            </p:nvSpPr>
            <p:spPr>
              <a:xfrm>
                <a:off x="8410237" y="4251910"/>
                <a:ext cx="81029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+28%*</a:t>
                </a:r>
              </a:p>
            </p:txBody>
          </p:sp>
        </p:grpSp>
        <p:grpSp>
          <p:nvGrpSpPr>
            <p:cNvPr id="186" name="Groupe 185">
              <a:extLst>
                <a:ext uri="{FF2B5EF4-FFF2-40B4-BE49-F238E27FC236}">
                  <a16:creationId xmlns:a16="http://schemas.microsoft.com/office/drawing/2014/main" id="{942FDABB-6CA0-8114-DF63-5D27A26A3991}"/>
                </a:ext>
              </a:extLst>
            </p:cNvPr>
            <p:cNvGrpSpPr>
              <a:grpSpLocks/>
            </p:cNvGrpSpPr>
            <p:nvPr/>
          </p:nvGrpSpPr>
          <p:grpSpPr>
            <a:xfrm>
              <a:off x="4260206" y="1172719"/>
              <a:ext cx="3384000" cy="2591999"/>
              <a:chOff x="3898695" y="1341780"/>
              <a:chExt cx="3154898" cy="2556994"/>
            </a:xfrm>
          </p:grpSpPr>
          <p:pic>
            <p:nvPicPr>
              <p:cNvPr id="140" name="Image 139" descr="Une image contenant texte, capture d’écran, diagramme, Tracé&#10;&#10;Description générée automatiquement">
                <a:extLst>
                  <a:ext uri="{FF2B5EF4-FFF2-40B4-BE49-F238E27FC236}">
                    <a16:creationId xmlns:a16="http://schemas.microsoft.com/office/drawing/2014/main" id="{8F3ECF7D-3C47-566F-59E0-DB5789D4C7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39" t="8674" b="12904"/>
              <a:stretch/>
            </p:blipFill>
            <p:spPr>
              <a:xfrm flipH="1">
                <a:off x="4257968" y="1535691"/>
                <a:ext cx="2795625" cy="1880241"/>
              </a:xfrm>
              <a:prstGeom prst="rect">
                <a:avLst/>
              </a:prstGeom>
            </p:spPr>
          </p:pic>
          <p:grpSp>
            <p:nvGrpSpPr>
              <p:cNvPr id="145" name="Groupe 144">
                <a:extLst>
                  <a:ext uri="{FF2B5EF4-FFF2-40B4-BE49-F238E27FC236}">
                    <a16:creationId xmlns:a16="http://schemas.microsoft.com/office/drawing/2014/main" id="{2452BAD7-62B5-0A99-2966-301F24A5F88D}"/>
                  </a:ext>
                </a:extLst>
              </p:cNvPr>
              <p:cNvGrpSpPr/>
              <p:nvPr/>
            </p:nvGrpSpPr>
            <p:grpSpPr>
              <a:xfrm>
                <a:off x="3898695" y="1341780"/>
                <a:ext cx="681714" cy="2196000"/>
                <a:chOff x="672654" y="1392580"/>
                <a:chExt cx="681714" cy="2142937"/>
              </a:xfrm>
            </p:grpSpPr>
            <p:sp>
              <p:nvSpPr>
                <p:cNvPr id="146" name="ZoneTexte 145">
                  <a:extLst>
                    <a:ext uri="{FF2B5EF4-FFF2-40B4-BE49-F238E27FC236}">
                      <a16:creationId xmlns:a16="http://schemas.microsoft.com/office/drawing/2014/main" id="{5830C8B2-44E7-2799-477E-5AC191194A58}"/>
                    </a:ext>
                  </a:extLst>
                </p:cNvPr>
                <p:cNvSpPr txBox="1"/>
                <p:nvPr>
                  <p:custDataLst>
                    <p:tags r:id="rId30"/>
                  </p:custDataLst>
                </p:nvPr>
              </p:nvSpPr>
              <p:spPr>
                <a:xfrm rot="16200000">
                  <a:off x="-168680" y="2274573"/>
                  <a:ext cx="2052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E [</a:t>
                  </a:r>
                  <a:r>
                    <a:rPr lang="en-GB" dirty="0" err="1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GPa</a:t>
                  </a:r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] </a:t>
                  </a:r>
                </a:p>
              </p:txBody>
            </p:sp>
            <p:sp>
              <p:nvSpPr>
                <p:cNvPr id="147" name="ZoneTexte 146">
                  <a:extLst>
                    <a:ext uri="{FF2B5EF4-FFF2-40B4-BE49-F238E27FC236}">
                      <a16:creationId xmlns:a16="http://schemas.microsoft.com/office/drawing/2014/main" id="{7A154717-0704-7BF9-C319-437C40B8EBF8}"/>
                    </a:ext>
                  </a:extLst>
                </p:cNvPr>
                <p:cNvSpPr txBox="1"/>
                <p:nvPr>
                  <p:custDataLst>
                    <p:tags r:id="rId31"/>
                  </p:custDataLst>
                </p:nvPr>
              </p:nvSpPr>
              <p:spPr>
                <a:xfrm>
                  <a:off x="750681" y="1392580"/>
                  <a:ext cx="6036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30</a:t>
                  </a:r>
                </a:p>
              </p:txBody>
            </p:sp>
            <p:sp>
              <p:nvSpPr>
                <p:cNvPr id="148" name="ZoneTexte 147">
                  <a:extLst>
                    <a:ext uri="{FF2B5EF4-FFF2-40B4-BE49-F238E27FC236}">
                      <a16:creationId xmlns:a16="http://schemas.microsoft.com/office/drawing/2014/main" id="{0C26B099-342D-024B-30D4-22B705741342}"/>
                    </a:ext>
                  </a:extLst>
                </p:cNvPr>
                <p:cNvSpPr txBox="1"/>
                <p:nvPr>
                  <p:custDataLst>
                    <p:tags r:id="rId32"/>
                  </p:custDataLst>
                </p:nvPr>
              </p:nvSpPr>
              <p:spPr>
                <a:xfrm>
                  <a:off x="750681" y="1991216"/>
                  <a:ext cx="6036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20</a:t>
                  </a:r>
                </a:p>
              </p:txBody>
            </p:sp>
            <p:sp>
              <p:nvSpPr>
                <p:cNvPr id="149" name="ZoneTexte 148">
                  <a:extLst>
                    <a:ext uri="{FF2B5EF4-FFF2-40B4-BE49-F238E27FC236}">
                      <a16:creationId xmlns:a16="http://schemas.microsoft.com/office/drawing/2014/main" id="{F890324F-D813-BAD6-CBA4-631D2228FAE7}"/>
                    </a:ext>
                  </a:extLst>
                </p:cNvPr>
                <p:cNvSpPr txBox="1"/>
                <p:nvPr>
                  <p:custDataLst>
                    <p:tags r:id="rId33"/>
                  </p:custDataLst>
                </p:nvPr>
              </p:nvSpPr>
              <p:spPr>
                <a:xfrm>
                  <a:off x="750681" y="2578701"/>
                  <a:ext cx="6036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10</a:t>
                  </a:r>
                </a:p>
              </p:txBody>
            </p:sp>
            <p:sp>
              <p:nvSpPr>
                <p:cNvPr id="150" name="ZoneTexte 149">
                  <a:extLst>
                    <a:ext uri="{FF2B5EF4-FFF2-40B4-BE49-F238E27FC236}">
                      <a16:creationId xmlns:a16="http://schemas.microsoft.com/office/drawing/2014/main" id="{76721573-534A-BC20-D386-1262046FE06D}"/>
                    </a:ext>
                  </a:extLst>
                </p:cNvPr>
                <p:cNvSpPr txBox="1"/>
                <p:nvPr>
                  <p:custDataLst>
                    <p:tags r:id="rId34"/>
                  </p:custDataLst>
                </p:nvPr>
              </p:nvSpPr>
              <p:spPr>
                <a:xfrm>
                  <a:off x="750681" y="3166185"/>
                  <a:ext cx="6036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0</a:t>
                  </a:r>
                </a:p>
              </p:txBody>
            </p:sp>
          </p:grpSp>
          <p:grpSp>
            <p:nvGrpSpPr>
              <p:cNvPr id="164" name="Groupe 163">
                <a:extLst>
                  <a:ext uri="{FF2B5EF4-FFF2-40B4-BE49-F238E27FC236}">
                    <a16:creationId xmlns:a16="http://schemas.microsoft.com/office/drawing/2014/main" id="{B319215E-8681-7B7B-2F71-CF4641FDB8F7}"/>
                  </a:ext>
                </a:extLst>
              </p:cNvPr>
              <p:cNvGrpSpPr/>
              <p:nvPr/>
            </p:nvGrpSpPr>
            <p:grpSpPr>
              <a:xfrm>
                <a:off x="4712587" y="3314889"/>
                <a:ext cx="2209154" cy="583885"/>
                <a:chOff x="4712587" y="3293623"/>
                <a:chExt cx="2209154" cy="583885"/>
              </a:xfrm>
            </p:grpSpPr>
            <p:sp>
              <p:nvSpPr>
                <p:cNvPr id="157" name="ZoneTexte 156">
                  <a:extLst>
                    <a:ext uri="{FF2B5EF4-FFF2-40B4-BE49-F238E27FC236}">
                      <a16:creationId xmlns:a16="http://schemas.microsoft.com/office/drawing/2014/main" id="{49DE0D75-3C64-5112-CD88-2E922799CD66}"/>
                    </a:ext>
                  </a:extLst>
                </p:cNvPr>
                <p:cNvSpPr txBox="1"/>
                <p:nvPr>
                  <p:custDataLst>
                    <p:tags r:id="rId24"/>
                  </p:custDataLst>
                </p:nvPr>
              </p:nvSpPr>
              <p:spPr>
                <a:xfrm>
                  <a:off x="6318054" y="3293623"/>
                  <a:ext cx="603687" cy="3784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20</a:t>
                  </a:r>
                </a:p>
              </p:txBody>
            </p:sp>
            <p:sp>
              <p:nvSpPr>
                <p:cNvPr id="158" name="ZoneTexte 157">
                  <a:extLst>
                    <a:ext uri="{FF2B5EF4-FFF2-40B4-BE49-F238E27FC236}">
                      <a16:creationId xmlns:a16="http://schemas.microsoft.com/office/drawing/2014/main" id="{67E2413D-3D3C-30D5-B758-F1AEE2FC0C59}"/>
                    </a:ext>
                  </a:extLst>
                </p:cNvPr>
                <p:cNvSpPr txBox="1"/>
                <p:nvPr>
                  <p:custDataLst>
                    <p:tags r:id="rId25"/>
                  </p:custDataLst>
                </p:nvPr>
              </p:nvSpPr>
              <p:spPr>
                <a:xfrm>
                  <a:off x="5261403" y="3293623"/>
                  <a:ext cx="319627" cy="3784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0</a:t>
                  </a:r>
                </a:p>
              </p:txBody>
            </p:sp>
            <p:sp>
              <p:nvSpPr>
                <p:cNvPr id="160" name="ZoneTexte 159">
                  <a:extLst>
                    <a:ext uri="{FF2B5EF4-FFF2-40B4-BE49-F238E27FC236}">
                      <a16:creationId xmlns:a16="http://schemas.microsoft.com/office/drawing/2014/main" id="{1EABAC2B-2239-54DD-8193-41602AFFF7C0}"/>
                    </a:ext>
                  </a:extLst>
                </p:cNvPr>
                <p:cNvSpPr txBox="1"/>
                <p:nvPr>
                  <p:custDataLst>
                    <p:tags r:id="rId26"/>
                  </p:custDataLst>
                </p:nvPr>
              </p:nvSpPr>
              <p:spPr>
                <a:xfrm>
                  <a:off x="5686045" y="3293623"/>
                  <a:ext cx="319627" cy="3784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5</a:t>
                  </a:r>
                </a:p>
              </p:txBody>
            </p:sp>
            <p:sp>
              <p:nvSpPr>
                <p:cNvPr id="161" name="ZoneTexte 160">
                  <a:extLst>
                    <a:ext uri="{FF2B5EF4-FFF2-40B4-BE49-F238E27FC236}">
                      <a16:creationId xmlns:a16="http://schemas.microsoft.com/office/drawing/2014/main" id="{FAE3DF8A-5D60-4E7C-C2AD-394E376B907B}"/>
                    </a:ext>
                  </a:extLst>
                </p:cNvPr>
                <p:cNvSpPr txBox="1"/>
                <p:nvPr>
                  <p:custDataLst>
                    <p:tags r:id="rId27"/>
                  </p:custDataLst>
                </p:nvPr>
              </p:nvSpPr>
              <p:spPr>
                <a:xfrm>
                  <a:off x="6017237" y="3293623"/>
                  <a:ext cx="4652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10</a:t>
                  </a:r>
                </a:p>
              </p:txBody>
            </p:sp>
            <p:sp>
              <p:nvSpPr>
                <p:cNvPr id="162" name="ZoneTexte 161">
                  <a:extLst>
                    <a:ext uri="{FF2B5EF4-FFF2-40B4-BE49-F238E27FC236}">
                      <a16:creationId xmlns:a16="http://schemas.microsoft.com/office/drawing/2014/main" id="{D0DA87A2-186E-41DD-2D69-F8C8CCE1D614}"/>
                    </a:ext>
                  </a:extLst>
                </p:cNvPr>
                <p:cNvSpPr txBox="1"/>
                <p:nvPr>
                  <p:custDataLst>
                    <p:tags r:id="rId28"/>
                  </p:custDataLst>
                </p:nvPr>
              </p:nvSpPr>
              <p:spPr>
                <a:xfrm>
                  <a:off x="4712587" y="3293623"/>
                  <a:ext cx="4652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-5</a:t>
                  </a:r>
                </a:p>
              </p:txBody>
            </p:sp>
            <p:sp>
              <p:nvSpPr>
                <p:cNvPr id="163" name="ZoneTexte 162">
                  <a:extLst>
                    <a:ext uri="{FF2B5EF4-FFF2-40B4-BE49-F238E27FC236}">
                      <a16:creationId xmlns:a16="http://schemas.microsoft.com/office/drawing/2014/main" id="{DAC52D2C-E4C8-A6F8-DF7E-87723D18A8B5}"/>
                    </a:ext>
                  </a:extLst>
                </p:cNvPr>
                <p:cNvSpPr txBox="1"/>
                <p:nvPr>
                  <p:custDataLst>
                    <p:tags r:id="rId29"/>
                  </p:custDataLst>
                </p:nvPr>
              </p:nvSpPr>
              <p:spPr>
                <a:xfrm>
                  <a:off x="4712587" y="3508176"/>
                  <a:ext cx="21028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Distance [µm] </a:t>
                  </a:r>
                </a:p>
              </p:txBody>
            </p:sp>
          </p:grpSp>
        </p:grpSp>
        <p:pic>
          <p:nvPicPr>
            <p:cNvPr id="142" name="Image 141" descr="Une image contenant texte, capture d’écran, Tracé, diagramme&#10;&#10;Description générée automatiquement">
              <a:extLst>
                <a:ext uri="{FF2B5EF4-FFF2-40B4-BE49-F238E27FC236}">
                  <a16:creationId xmlns:a16="http://schemas.microsoft.com/office/drawing/2014/main" id="{07BA9124-136E-53AE-23EB-20BADFD3F59B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66" t="8651" b="12883"/>
            <a:stretch/>
          </p:blipFill>
          <p:spPr>
            <a:xfrm flipH="1">
              <a:off x="8092720" y="1368690"/>
              <a:ext cx="3013725" cy="1906576"/>
            </a:xfrm>
            <a:prstGeom prst="rect">
              <a:avLst/>
            </a:prstGeom>
          </p:spPr>
        </p:pic>
        <p:grpSp>
          <p:nvGrpSpPr>
            <p:cNvPr id="151" name="Groupe 150">
              <a:extLst>
                <a:ext uri="{FF2B5EF4-FFF2-40B4-BE49-F238E27FC236}">
                  <a16:creationId xmlns:a16="http://schemas.microsoft.com/office/drawing/2014/main" id="{97ECA50D-D53E-7768-3B7C-53F09C639B9A}"/>
                </a:ext>
              </a:extLst>
            </p:cNvPr>
            <p:cNvGrpSpPr/>
            <p:nvPr/>
          </p:nvGrpSpPr>
          <p:grpSpPr>
            <a:xfrm>
              <a:off x="7722445" y="1172719"/>
              <a:ext cx="734897" cy="2226062"/>
              <a:chOff x="672654" y="1392580"/>
              <a:chExt cx="681714" cy="2142937"/>
            </a:xfrm>
          </p:grpSpPr>
          <p:sp>
            <p:nvSpPr>
              <p:cNvPr id="152" name="ZoneTexte 151">
                <a:extLst>
                  <a:ext uri="{FF2B5EF4-FFF2-40B4-BE49-F238E27FC236}">
                    <a16:creationId xmlns:a16="http://schemas.microsoft.com/office/drawing/2014/main" id="{81075878-C7E4-AD05-2C12-C6353B80C0AA}"/>
                  </a:ext>
                </a:extLst>
              </p:cNvPr>
              <p:cNvSpPr txBox="1"/>
              <p:nvPr>
                <p:custDataLst>
                  <p:tags r:id="rId19"/>
                </p:custDataLst>
              </p:nvPr>
            </p:nvSpPr>
            <p:spPr>
              <a:xfrm rot="16200000">
                <a:off x="-168680" y="2274573"/>
                <a:ext cx="205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E [</a:t>
                </a:r>
                <a:r>
                  <a:rPr lang="en-GB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GPa</a:t>
                </a:r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] </a:t>
                </a:r>
              </a:p>
            </p:txBody>
          </p:sp>
          <p:sp>
            <p:nvSpPr>
              <p:cNvPr id="153" name="ZoneTexte 152">
                <a:extLst>
                  <a:ext uri="{FF2B5EF4-FFF2-40B4-BE49-F238E27FC236}">
                    <a16:creationId xmlns:a16="http://schemas.microsoft.com/office/drawing/2014/main" id="{A45C5B2E-7CCA-751D-59C1-2EC972E5AA5E}"/>
                  </a:ext>
                </a:extLst>
              </p:cNvPr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750681" y="1392580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30</a:t>
                </a:r>
              </a:p>
            </p:txBody>
          </p:sp>
          <p:sp>
            <p:nvSpPr>
              <p:cNvPr id="154" name="ZoneTexte 153">
                <a:extLst>
                  <a:ext uri="{FF2B5EF4-FFF2-40B4-BE49-F238E27FC236}">
                    <a16:creationId xmlns:a16="http://schemas.microsoft.com/office/drawing/2014/main" id="{D36AAC9C-2A1E-B29E-901B-0EFD3932E542}"/>
                  </a:ext>
                </a:extLst>
              </p:cNvPr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750681" y="1991216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</a:t>
                </a:r>
              </a:p>
            </p:txBody>
          </p:sp>
          <p:sp>
            <p:nvSpPr>
              <p:cNvPr id="155" name="ZoneTexte 154">
                <a:extLst>
                  <a:ext uri="{FF2B5EF4-FFF2-40B4-BE49-F238E27FC236}">
                    <a16:creationId xmlns:a16="http://schemas.microsoft.com/office/drawing/2014/main" id="{771992F2-E6AF-F2E8-C386-46E51F7EA70E}"/>
                  </a:ext>
                </a:extLst>
              </p:cNvPr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50681" y="2578701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10</a:t>
                </a:r>
              </a:p>
            </p:txBody>
          </p:sp>
          <p:sp>
            <p:nvSpPr>
              <p:cNvPr id="156" name="ZoneTexte 155">
                <a:extLst>
                  <a:ext uri="{FF2B5EF4-FFF2-40B4-BE49-F238E27FC236}">
                    <a16:creationId xmlns:a16="http://schemas.microsoft.com/office/drawing/2014/main" id="{23835917-D96C-0C3B-82F0-7F1C4B28009B}"/>
                  </a:ext>
                </a:extLst>
              </p:cNvPr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750681" y="3166185"/>
                <a:ext cx="603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0</a:t>
                </a:r>
              </a:p>
            </p:txBody>
          </p:sp>
        </p:grpSp>
        <p:grpSp>
          <p:nvGrpSpPr>
            <p:cNvPr id="172" name="Groupe 171">
              <a:extLst>
                <a:ext uri="{FF2B5EF4-FFF2-40B4-BE49-F238E27FC236}">
                  <a16:creationId xmlns:a16="http://schemas.microsoft.com/office/drawing/2014/main" id="{D49CE7ED-ECC9-FDF4-7C74-4943BAAB0718}"/>
                </a:ext>
              </a:extLst>
            </p:cNvPr>
            <p:cNvGrpSpPr/>
            <p:nvPr/>
          </p:nvGrpSpPr>
          <p:grpSpPr>
            <a:xfrm>
              <a:off x="8582203" y="3172841"/>
              <a:ext cx="2381500" cy="591878"/>
              <a:chOff x="4712587" y="3293623"/>
              <a:chExt cx="2209154" cy="583885"/>
            </a:xfrm>
          </p:grpSpPr>
          <p:sp>
            <p:nvSpPr>
              <p:cNvPr id="173" name="ZoneTexte 172">
                <a:extLst>
                  <a:ext uri="{FF2B5EF4-FFF2-40B4-BE49-F238E27FC236}">
                    <a16:creationId xmlns:a16="http://schemas.microsoft.com/office/drawing/2014/main" id="{A60CD62D-D2D8-75E8-E117-EF1581E330DC}"/>
                  </a:ext>
                </a:extLst>
              </p:cNvPr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6318054" y="3293623"/>
                <a:ext cx="603687" cy="378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</a:t>
                </a:r>
              </a:p>
            </p:txBody>
          </p:sp>
          <p:sp>
            <p:nvSpPr>
              <p:cNvPr id="174" name="ZoneTexte 173">
                <a:extLst>
                  <a:ext uri="{FF2B5EF4-FFF2-40B4-BE49-F238E27FC236}">
                    <a16:creationId xmlns:a16="http://schemas.microsoft.com/office/drawing/2014/main" id="{D89EBD65-D166-8F1C-493A-9F9E5C934489}"/>
                  </a:ext>
                </a:extLst>
              </p:cNvPr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5261403" y="3293623"/>
                <a:ext cx="319627" cy="378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0</a:t>
                </a:r>
              </a:p>
            </p:txBody>
          </p:sp>
          <p:sp>
            <p:nvSpPr>
              <p:cNvPr id="175" name="ZoneTexte 174">
                <a:extLst>
                  <a:ext uri="{FF2B5EF4-FFF2-40B4-BE49-F238E27FC236}">
                    <a16:creationId xmlns:a16="http://schemas.microsoft.com/office/drawing/2014/main" id="{7629CFDD-3B04-CCD2-CD95-C3C46F14B3BF}"/>
                  </a:ext>
                </a:extLst>
              </p:cNvPr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5686045" y="3293623"/>
                <a:ext cx="319627" cy="378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5</a:t>
                </a:r>
              </a:p>
            </p:txBody>
          </p:sp>
          <p:sp>
            <p:nvSpPr>
              <p:cNvPr id="176" name="ZoneTexte 175">
                <a:extLst>
                  <a:ext uri="{FF2B5EF4-FFF2-40B4-BE49-F238E27FC236}">
                    <a16:creationId xmlns:a16="http://schemas.microsoft.com/office/drawing/2014/main" id="{04B64BD6-6BAE-9B64-EC1A-4B1B60D96293}"/>
                  </a:ext>
                </a:extLst>
              </p:cNvPr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6017237" y="3293623"/>
                <a:ext cx="465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10</a:t>
                </a:r>
              </a:p>
            </p:txBody>
          </p:sp>
          <p:sp>
            <p:nvSpPr>
              <p:cNvPr id="177" name="ZoneTexte 176">
                <a:extLst>
                  <a:ext uri="{FF2B5EF4-FFF2-40B4-BE49-F238E27FC236}">
                    <a16:creationId xmlns:a16="http://schemas.microsoft.com/office/drawing/2014/main" id="{55DF8C76-7FED-2563-034D-932BF182D852}"/>
                  </a:ext>
                </a:extLst>
              </p:cNvPr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4712587" y="3293623"/>
                <a:ext cx="465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-5</a:t>
                </a:r>
              </a:p>
            </p:txBody>
          </p:sp>
          <p:sp>
            <p:nvSpPr>
              <p:cNvPr id="178" name="ZoneTexte 177">
                <a:extLst>
                  <a:ext uri="{FF2B5EF4-FFF2-40B4-BE49-F238E27FC236}">
                    <a16:creationId xmlns:a16="http://schemas.microsoft.com/office/drawing/2014/main" id="{149132E2-E458-ED70-7703-B6BECE61A714}"/>
                  </a:ext>
                </a:extLst>
              </p:cNvPr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4712587" y="3508176"/>
                <a:ext cx="21028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Distance [µm] </a:t>
                </a: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E962597-38A7-D2AE-AEC3-09C37253457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362558" y="970026"/>
            <a:ext cx="194974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Adult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5F30FA7-6506-3A75-958B-6A6E670C4EFD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940048" y="970998"/>
            <a:ext cx="194974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Old </a:t>
            </a:r>
          </a:p>
        </p:txBody>
      </p:sp>
    </p:spTree>
    <p:extLst>
      <p:ext uri="{BB962C8B-B14F-4D97-AF65-F5344CB8AC3E}">
        <p14:creationId xmlns:p14="http://schemas.microsoft.com/office/powerpoint/2010/main" val="1435538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1">
            <a:extLst>
              <a:ext uri="{FF2B5EF4-FFF2-40B4-BE49-F238E27FC236}">
                <a16:creationId xmlns:a16="http://schemas.microsoft.com/office/drawing/2014/main" id="{D34ECB3F-B513-A9FC-A079-8AE5C2AC2D4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16999" y="354405"/>
            <a:ext cx="10515600" cy="800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Nanoindentation</a:t>
            </a:r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22407CB-F6E0-34FD-E978-2670795539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9742" y="1278510"/>
            <a:ext cx="113973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BE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Berkovitch</a:t>
            </a:r>
            <a:r>
              <a:rPr lang="fr-BE" sz="20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tip (50 nm tip radius)</a:t>
            </a:r>
          </a:p>
          <a:p>
            <a:pPr lvl="1"/>
            <a:r>
              <a:rPr lang="fr-BE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Displacement</a:t>
            </a:r>
            <a:r>
              <a:rPr lang="fr-BE" sz="20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controlled</a:t>
            </a:r>
            <a:r>
              <a:rPr lang="fr-BE" sz="20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trapezoidal</a:t>
            </a:r>
            <a:r>
              <a:rPr lang="fr-BE" sz="20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load</a:t>
            </a:r>
            <a:r>
              <a:rPr lang="fr-BE" sz="20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function</a:t>
            </a:r>
            <a:r>
              <a:rPr lang="fr-BE" sz="20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fr-BE" sz="20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	</a:t>
            </a:r>
            <a:r>
              <a:rPr lang="en-US" sz="20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10s loading, 15s holding, 10s unloading</a:t>
            </a:r>
            <a:endParaRPr lang="fr-BE" sz="2000" dirty="0">
              <a:latin typeface="Source Sans Pro" panose="020B0503030403020204" pitchFamily="34" charset="0"/>
              <a:ea typeface="Source Sans Pro" panose="020B0503030403020204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lvl="1"/>
            <a:r>
              <a:rPr lang="fr-BE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Penetration</a:t>
            </a:r>
            <a:r>
              <a:rPr lang="fr-BE" sz="20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depth</a:t>
            </a:r>
            <a:r>
              <a:rPr lang="fr-BE" sz="20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of ~150 nm</a:t>
            </a:r>
          </a:p>
          <a:p>
            <a:pPr lvl="1"/>
            <a:r>
              <a:rPr lang="fr-BE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Lateral</a:t>
            </a:r>
            <a:r>
              <a:rPr lang="fr-BE" sz="20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20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spacing</a:t>
            </a:r>
            <a:r>
              <a:rPr lang="fr-BE" sz="20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of 1.5 µm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37719C-6463-755A-AE1E-6D9C330AFFD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3" name="Image 2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A7CF4078-7712-C309-ABD4-61A59F131B6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20145" y="6304659"/>
            <a:ext cx="1189856" cy="43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0372427-69A1-79D9-B797-3097F3299F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67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FB2BC9-8EAE-466E-BF85-797572A8E22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Nanoindentation</a:t>
            </a:r>
            <a:endParaRPr lang="fr-BE" sz="3600" kern="1400" dirty="0">
              <a:ea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23AEB155-CBB8-41A4-86DD-20803DDB214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36104" y="1254311"/>
            <a:ext cx="8700053" cy="4647030"/>
          </a:xfrm>
        </p:spPr>
        <p:txBody>
          <a:bodyPr>
            <a:normAutofit lnSpcReduction="10000"/>
          </a:bodyPr>
          <a:lstStyle/>
          <a:p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Based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on Oliver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Pharr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model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which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assumes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that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elastic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and plastic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deformations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during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loading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and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only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elastic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displacements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recovered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during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unloading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</a:p>
          <a:p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Berkovitch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tip  </a:t>
            </a:r>
            <a:r>
              <a:rPr lang="el-GR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β</a:t>
            </a:r>
            <a:endParaRPr lang="fr-BE" sz="1800" dirty="0"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From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P-h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curves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: max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load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, max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displacement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and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elastic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unloading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stiffness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endParaRPr lang="fr-BE" sz="1800" i="1" dirty="0"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calibration in FQ (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reference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material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): contact area 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</a:t>
            </a:r>
          </a:p>
          <a:p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Hardness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estimation:</a:t>
            </a:r>
          </a:p>
          <a:p>
            <a:endParaRPr lang="fr-BE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fr-BE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Elastic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modulus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measurements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derived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eastic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contact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theory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): </a:t>
            </a:r>
          </a:p>
          <a:p>
            <a:endParaRPr lang="fr-BE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fr-BE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fr-BE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fr-BE" sz="18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accounts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elastic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displacement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both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sample</a:t>
            </a:r>
            <a:r>
              <a:rPr lang="fr-BE" sz="1800" dirty="0">
                <a:latin typeface="Segoe UI" panose="020B0502040204020203" pitchFamily="34" charset="0"/>
                <a:cs typeface="Segoe UI" panose="020B0502040204020203" pitchFamily="34" charset="0"/>
              </a:rPr>
              <a:t> and tip</a:t>
            </a:r>
            <a:endParaRPr lang="fr-BE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fr-BE" sz="2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46A56B5D-1913-4C9E-9ECF-E71150C8D1FC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294027" y="4263160"/>
                <a:ext cx="1932877" cy="9093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fr-BE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f>
                        <m:fPr>
                          <m:ctrlP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fr-BE" sz="20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0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BE" sz="20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46A56B5D-1913-4C9E-9ECF-E71150C8D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027" y="4263160"/>
                <a:ext cx="1932877" cy="90935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C134B89-76B2-43EE-949C-57551881688F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294027" y="3224469"/>
                <a:ext cx="1210633" cy="574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BE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fr-BE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num>
                        <m:den>
                          <m: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C134B89-76B2-43EE-949C-575518816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027" y="3224469"/>
                <a:ext cx="1210633" cy="57419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F36EBE3-36EC-42F5-A3A5-32ADDC87DAF4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3574329" y="4343406"/>
                <a:ext cx="4021941" cy="7488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fr-BE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</m:e>
                            <m:sub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𝑠𝑎𝑚𝑝𝑙𝑒</m:t>
                              </m:r>
                            </m:sub>
                            <m:sup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𝑠𝑎𝑚𝑝𝑙𝑒</m:t>
                              </m:r>
                            </m:sub>
                          </m:sSub>
                        </m:den>
                      </m:f>
                      <m:r>
                        <a:rPr lang="fr-BE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</m:e>
                            <m:sub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𝑖𝑛𝑑𝑒𝑛𝑡𝑒𝑟</m:t>
                              </m:r>
                            </m:sub>
                            <m:sup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𝑖𝑛𝑑𝑒𝑛𝑡𝑒𝑟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F36EBE3-36EC-42F5-A3A5-32ADDC87D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329" y="4343406"/>
                <a:ext cx="4021941" cy="74885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FFD1B6AB-1FD2-41A5-955E-F95D78EAE59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989" y="323850"/>
            <a:ext cx="2813655" cy="273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2A77908-F84C-4019-C21A-CDCA868811DA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6861469" y="2482483"/>
                <a:ext cx="11822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BE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fr-BE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BE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fr-BE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fr-BE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2A77908-F84C-4019-C21A-CDCA86881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1469" y="2482483"/>
                <a:ext cx="1182206" cy="307777"/>
              </a:xfrm>
              <a:prstGeom prst="rect">
                <a:avLst/>
              </a:prstGeom>
              <a:blipFill>
                <a:blip r:embed="rId24"/>
                <a:stretch>
                  <a:fillRect l="-7732" b="-9804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7C993FD0-C3DA-89BB-9941-CA377661915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8475914" y="3320341"/>
            <a:ext cx="3499069" cy="1622973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826C7E17-E003-6E40-0498-050950AA5CC0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766852" y="636105"/>
            <a:ext cx="390939" cy="390939"/>
          </a:xfrm>
          <a:prstGeom prst="ellipse">
            <a:avLst/>
          </a:prstGeom>
          <a:noFill/>
          <a:ln>
            <a:solidFill>
              <a:srgbClr val="4E9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4073BCF-6C1F-CC69-80A7-EB6DBF8AC54C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1219922" y="2223469"/>
            <a:ext cx="390939" cy="390939"/>
          </a:xfrm>
          <a:prstGeom prst="ellipse">
            <a:avLst/>
          </a:prstGeom>
          <a:noFill/>
          <a:ln>
            <a:solidFill>
              <a:srgbClr val="4E9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07D211D-F6F4-31E7-C41A-7FC5658D6E9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1024452" y="1782523"/>
            <a:ext cx="586409" cy="390939"/>
          </a:xfrm>
          <a:prstGeom prst="ellipse">
            <a:avLst/>
          </a:prstGeom>
          <a:noFill/>
          <a:ln>
            <a:solidFill>
              <a:srgbClr val="4E9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FD7860C-2DA7-0D03-54A1-74B31EF84AD8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9196196" y="4446105"/>
            <a:ext cx="390939" cy="390939"/>
          </a:xfrm>
          <a:prstGeom prst="ellipse">
            <a:avLst/>
          </a:prstGeom>
          <a:noFill/>
          <a:ln>
            <a:solidFill>
              <a:srgbClr val="4E9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FD9916-3264-0E58-CC69-121DACFF8497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10" name="Image 9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64B895F0-71FD-4586-3599-CF50F6C2FE6C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20145" y="6304659"/>
            <a:ext cx="1189856" cy="43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E97CBB8-0AF0-BC32-51C8-907F746D176A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16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FB2BC9-8EAE-466E-BF85-797572A8E22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qBEI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Calibration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1E23884-D299-3B23-701D-BA205F666C1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005747" y="3913117"/>
            <a:ext cx="4313016" cy="223825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8651AAA-5D1F-F569-A455-33F10FD7300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50563" y="1218420"/>
            <a:ext cx="11423384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When sending a </a:t>
            </a:r>
            <a:r>
              <a:rPr lang="en-US" sz="1600" b="1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beam of electrons</a:t>
            </a:r>
            <a:r>
              <a:rPr lang="en-US" sz="16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over a sample, electrons interact with atoms, producing various signals (including BE)</a:t>
            </a:r>
          </a:p>
          <a:p>
            <a:pPr marL="285750" indent="-285750"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BE </a:t>
            </a:r>
            <a:r>
              <a:rPr lang="en-US" sz="16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are electrons </a:t>
            </a:r>
            <a:r>
              <a:rPr lang="en-US" sz="1600" b="0" i="0" u="sng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from the beam</a:t>
            </a:r>
            <a:r>
              <a:rPr lang="en-US" sz="16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that are reflected back because they are deviated by atom nuclei</a:t>
            </a:r>
          </a:p>
          <a:p>
            <a:pPr marL="285750" indent="-285750"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Therefore, BE signal is highly sensitive to the local </a:t>
            </a:r>
            <a:r>
              <a:rPr lang="en-US" sz="1600" b="1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atomic number </a:t>
            </a:r>
            <a:r>
              <a:rPr lang="en-US" sz="16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(Z): the higher the atomic number of the atoms hit by the beam, the higher the BE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Bone </a:t>
            </a:r>
            <a:r>
              <a:rPr lang="en-US" sz="16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is a </a:t>
            </a:r>
            <a:r>
              <a:rPr lang="en-US" sz="1600" b="1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heterogeneous </a:t>
            </a:r>
            <a:r>
              <a:rPr lang="en-US" sz="16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material, composed of varying proportion of:  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Organic matrix: Z ~ 6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Hydroxylapatite</a:t>
            </a:r>
            <a:r>
              <a:rPr lang="en-US" sz="14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Ca</a:t>
            </a:r>
            <a:r>
              <a:rPr lang="en-US" sz="1400" b="0" i="0" u="none" strike="noStrike" baseline="-2500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r>
              <a:rPr lang="en-US" sz="14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(PO</a:t>
            </a:r>
            <a:r>
              <a:rPr lang="en-US" sz="1400" b="0" i="0" u="none" strike="noStrike" baseline="-2500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lang="en-US" sz="14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en-US" sz="1400" b="0" i="0" u="none" strike="noStrike" baseline="-2500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sz="14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OH: Z ~ 14.06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The constituent with the highest atomic number dominantly influences the BEs intensity (Ca, Z = 20)</a:t>
            </a:r>
            <a:endParaRPr lang="en-US" b="0" i="0" u="none" strike="noStrike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0CCC45-79A9-34E1-B8D4-D97DCD3F07A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4" name="Image 3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D646FFB2-0D0B-C3B0-285C-DC93315FF57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20145" y="6304659"/>
            <a:ext cx="1189856" cy="43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1C3706-ACEA-D365-8E19-ECEE388AEF1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92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F7B6636-54C4-E8F2-35FF-528D84234EB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594052" y="3458632"/>
            <a:ext cx="4113886" cy="214264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3C4230E-E1E7-71D2-F15E-AB648B034E4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437299" y="3458633"/>
            <a:ext cx="3453821" cy="21426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6065FF6-2E4F-AB70-2E5B-658B989D24B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65434" y="1435998"/>
            <a:ext cx="41711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Adjust machine parameters to get GL of 2 reference materials: </a:t>
            </a: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- GL(C) = 25</a:t>
            </a:r>
          </a:p>
          <a:p>
            <a:pPr marL="7429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6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GL(Al) = 225 </a:t>
            </a: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endParaRPr lang="en-US" sz="1600" b="0" i="0" u="none" strike="noStrike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Define </a:t>
            </a:r>
            <a:r>
              <a:rPr lang="en-US" sz="1600" b="0" i="0" u="none" strike="noStrike" dirty="0">
                <a:effectLst/>
                <a:highlight>
                  <a:srgbClr val="C5D8F7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calibration line</a:t>
            </a:r>
            <a:r>
              <a:rPr lang="en-US" sz="16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with those points </a:t>
            </a:r>
            <a:endParaRPr lang="fr-BE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50A0CEA-DF3F-0FD5-3E8F-E48C62EB5D2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852578" y="1432183"/>
            <a:ext cx="462326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Measure experimentally osteoid GL and fix it as 0 </a:t>
            </a:r>
            <a:r>
              <a:rPr lang="en-US" sz="1600" b="0" i="0" u="none" strike="noStrike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wt</a:t>
            </a:r>
            <a:r>
              <a:rPr lang="en-US" sz="16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% Ca standard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1600" b="0" i="0" u="none" strike="noStrike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Pure HA is 39.86 </a:t>
            </a:r>
            <a:r>
              <a:rPr lang="en-US" sz="1600" b="0" i="0" u="none" strike="noStrike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wt</a:t>
            </a:r>
            <a:r>
              <a:rPr lang="en-US" sz="16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% Ca, and measure its GL from calibration line (known </a:t>
            </a:r>
            <a:r>
              <a:rPr lang="en-US" sz="1600" b="0" i="0" u="none" strike="noStrike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Zmean</a:t>
            </a:r>
            <a:r>
              <a:rPr lang="en-US" sz="16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= 14.06)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1600" b="0" i="0" u="none" strike="noStrike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Define </a:t>
            </a:r>
            <a:r>
              <a:rPr lang="en-US" sz="1600" b="0" i="0" u="none" strike="noStrike" dirty="0">
                <a:effectLst/>
                <a:highlight>
                  <a:srgbClr val="C1DDB5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standardization line</a:t>
            </a:r>
            <a:r>
              <a:rPr lang="en-US" sz="16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from those points</a:t>
            </a:r>
            <a:endParaRPr lang="fr-BE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B8193C0-4843-D409-093E-C1790D480BB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38200" y="1096267"/>
            <a:ext cx="8345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How can we connect grey level (GL) to local Ca concentration ?</a:t>
            </a:r>
            <a:endParaRPr lang="fr-B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24C83C-D472-AB37-E12F-62F26A7AFFA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E1486E50-DCCE-7C4C-0802-35F972C5008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20145" y="6304659"/>
            <a:ext cx="1189856" cy="43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3A7D668-2477-EF66-3779-A2302147E73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694810" y="4219197"/>
            <a:ext cx="3024000" cy="369332"/>
          </a:xfrm>
          <a:prstGeom prst="rect">
            <a:avLst/>
          </a:prstGeom>
          <a:noFill/>
          <a:ln w="19050">
            <a:solidFill>
              <a:srgbClr val="7DA2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Ca </a:t>
            </a:r>
            <a:r>
              <a:rPr lang="fr-BE" dirty="0" err="1"/>
              <a:t>wt</a:t>
            </a:r>
            <a:r>
              <a:rPr lang="fr-BE" dirty="0"/>
              <a:t>% = -4.332 + 0.1733 × GL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8E52EBF-B424-1439-FF4F-E7EA12D69CE6}"/>
              </a:ext>
            </a:extLst>
          </p:cNvPr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qBEI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Calibration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90989E8-2728-5D99-8E38-1E8094320C1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838200" y="5705500"/>
            <a:ext cx="8345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Depth resolution : 2 µm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59011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 110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AB1D2E9B-B7DD-B09A-714C-AB60741174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500" y="962400"/>
            <a:ext cx="2880000" cy="2160000"/>
          </a:xfrm>
          <a:prstGeom prst="rect">
            <a:avLst/>
          </a:prstGeom>
        </p:spPr>
      </p:pic>
      <p:pic>
        <p:nvPicPr>
          <p:cNvPr id="107" name="Image 106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C8D431EA-2F2F-A363-09C2-6F1DDCAEDE4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20" y="962400"/>
            <a:ext cx="2880000" cy="2160000"/>
          </a:xfrm>
          <a:prstGeom prst="rect">
            <a:avLst/>
          </a:prstGeom>
        </p:spPr>
      </p:pic>
      <p:pic>
        <p:nvPicPr>
          <p:cNvPr id="115" name="Image 114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3C8A34C7-23AB-1A8E-78B1-EB45BC16AFC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500" y="2786866"/>
            <a:ext cx="2880000" cy="2160000"/>
          </a:xfrm>
          <a:prstGeom prst="rect">
            <a:avLst/>
          </a:prstGeom>
        </p:spPr>
      </p:pic>
      <p:pic>
        <p:nvPicPr>
          <p:cNvPr id="113" name="Image 112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BD066B2D-BC5E-DCA5-47E8-673462D75DB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20" y="2780608"/>
            <a:ext cx="2880000" cy="2160000"/>
          </a:xfrm>
          <a:prstGeom prst="rect">
            <a:avLst/>
          </a:prstGeom>
        </p:spPr>
      </p:pic>
      <p:pic>
        <p:nvPicPr>
          <p:cNvPr id="119" name="Image 118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3F7D32EE-4BCC-9DF4-FD90-2DBE06059AE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258" y="4593682"/>
            <a:ext cx="2880000" cy="2160000"/>
          </a:xfrm>
          <a:prstGeom prst="rect">
            <a:avLst/>
          </a:prstGeom>
        </p:spPr>
      </p:pic>
      <p:pic>
        <p:nvPicPr>
          <p:cNvPr id="117" name="Image 116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3F069EA2-B497-19D7-6C69-F2C7EC8C6EE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20" y="4593682"/>
            <a:ext cx="2880000" cy="2160000"/>
          </a:xfrm>
          <a:prstGeom prst="rect">
            <a:avLst/>
          </a:prstGeom>
        </p:spPr>
      </p:pic>
      <p:pic>
        <p:nvPicPr>
          <p:cNvPr id="90" name="Image 89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6DB218F6-3CA5-5ABD-B61F-1C0FA3F8B93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82" y="962400"/>
            <a:ext cx="2880000" cy="2160000"/>
          </a:xfrm>
          <a:prstGeom prst="rect">
            <a:avLst/>
          </a:prstGeom>
        </p:spPr>
      </p:pic>
      <p:pic>
        <p:nvPicPr>
          <p:cNvPr id="96" name="Image 95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E4E0317E-889F-5F7D-8E74-0A2F6EF4DE4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82" y="2778041"/>
            <a:ext cx="2880000" cy="2160000"/>
          </a:xfrm>
          <a:prstGeom prst="rect">
            <a:avLst/>
          </a:prstGeom>
        </p:spPr>
      </p:pic>
      <p:pic>
        <p:nvPicPr>
          <p:cNvPr id="104" name="Image 103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2DCCD8F6-1491-9AD5-D50A-A466ACB07C9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82" y="4593682"/>
            <a:ext cx="2880000" cy="216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FB2BC9-8EAE-466E-BF85-797572A8E22E}"/>
              </a:ext>
            </a:extLst>
          </p:cNvPr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Distributions (</a:t>
            </a:r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Adults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)</a:t>
            </a:r>
          </a:p>
        </p:txBody>
      </p:sp>
      <p:pic>
        <p:nvPicPr>
          <p:cNvPr id="87" name="Image 86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79F20DB6-305D-89C1-9C85-49ECB52B03BC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4" y="962400"/>
            <a:ext cx="2880000" cy="2160000"/>
          </a:xfrm>
          <a:prstGeom prst="rect">
            <a:avLst/>
          </a:prstGeom>
        </p:spPr>
      </p:pic>
      <p:sp>
        <p:nvSpPr>
          <p:cNvPr id="88" name="ZoneTexte 87">
            <a:extLst>
              <a:ext uri="{FF2B5EF4-FFF2-40B4-BE49-F238E27FC236}">
                <a16:creationId xmlns:a16="http://schemas.microsoft.com/office/drawing/2014/main" id="{C96E5C81-0B0F-3A59-1DE2-43C03B7ED543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524001" y="1273629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LM2</a:t>
            </a:r>
          </a:p>
          <a:p>
            <a:r>
              <a:rPr lang="en-GB" dirty="0"/>
              <a:t>Pl1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DB90C480-1868-E876-86D9-A9F03650A26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040839" y="1273629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LM2</a:t>
            </a:r>
          </a:p>
          <a:p>
            <a:r>
              <a:rPr lang="en-GB" dirty="0"/>
              <a:t>Pl2</a:t>
            </a:r>
          </a:p>
        </p:txBody>
      </p:sp>
      <p:pic>
        <p:nvPicPr>
          <p:cNvPr id="93" name="Image 92" descr="Une image contenant capture d’écran, texte&#10;&#10;Description générée automatiquement">
            <a:extLst>
              <a:ext uri="{FF2B5EF4-FFF2-40B4-BE49-F238E27FC236}">
                <a16:creationId xmlns:a16="http://schemas.microsoft.com/office/drawing/2014/main" id="{3AC6A420-6E3D-BEED-0C67-E53CF51932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4" y="2778041"/>
            <a:ext cx="2880000" cy="2160000"/>
          </a:xfrm>
          <a:prstGeom prst="rect">
            <a:avLst/>
          </a:prstGeom>
        </p:spPr>
      </p:pic>
      <p:sp>
        <p:nvSpPr>
          <p:cNvPr id="94" name="ZoneTexte 93">
            <a:extLst>
              <a:ext uri="{FF2B5EF4-FFF2-40B4-BE49-F238E27FC236}">
                <a16:creationId xmlns:a16="http://schemas.microsoft.com/office/drawing/2014/main" id="{70C4E117-439D-F2AE-0941-5131E6FA5600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524001" y="3105834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LM3</a:t>
            </a:r>
          </a:p>
          <a:p>
            <a:r>
              <a:rPr lang="en-GB" dirty="0"/>
              <a:t>Pl1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559EF19F-A4A1-6ADE-A6F8-DAE8BA1A26DF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4040839" y="3122400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LM3</a:t>
            </a:r>
          </a:p>
          <a:p>
            <a:r>
              <a:rPr lang="en-GB" dirty="0"/>
              <a:t>Pl2</a:t>
            </a:r>
          </a:p>
        </p:txBody>
      </p:sp>
      <p:pic>
        <p:nvPicPr>
          <p:cNvPr id="101" name="Image 100" descr="Une image contenant texte, capture d’écran, Tracé&#10;&#10;Description générée automatiquement">
            <a:extLst>
              <a:ext uri="{FF2B5EF4-FFF2-40B4-BE49-F238E27FC236}">
                <a16:creationId xmlns:a16="http://schemas.microsoft.com/office/drawing/2014/main" id="{A36E32AC-4C9F-D0DD-D0AA-BEC8E6B0E6F1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4" y="4593682"/>
            <a:ext cx="2880000" cy="2160000"/>
          </a:xfrm>
          <a:prstGeom prst="rect">
            <a:avLst/>
          </a:prstGeom>
        </p:spPr>
      </p:pic>
      <p:sp>
        <p:nvSpPr>
          <p:cNvPr id="102" name="ZoneTexte 101">
            <a:extLst>
              <a:ext uri="{FF2B5EF4-FFF2-40B4-BE49-F238E27FC236}">
                <a16:creationId xmlns:a16="http://schemas.microsoft.com/office/drawing/2014/main" id="{8D0D4BBA-52A9-595A-CB9D-0349BDABF4F8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524001" y="4933067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LM4</a:t>
            </a:r>
          </a:p>
          <a:p>
            <a:r>
              <a:rPr lang="en-GB" dirty="0"/>
              <a:t>Pl1</a:t>
            </a: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6028599B-C5DA-D476-B6C4-7A01855F2C26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4040839" y="4933066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LM4</a:t>
            </a:r>
          </a:p>
          <a:p>
            <a:r>
              <a:rPr lang="en-GB" dirty="0"/>
              <a:t>Pl2</a:t>
            </a: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A131AF75-0FB8-8EAF-E8C7-A046EB9E42A9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6537143" y="1273629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LM5</a:t>
            </a:r>
          </a:p>
          <a:p>
            <a:r>
              <a:rPr lang="en-GB" dirty="0"/>
              <a:t>Pl1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6313ACE5-6D28-CE74-5E91-0699F1C71B8D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9053981" y="1273629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LM5</a:t>
            </a:r>
          </a:p>
          <a:p>
            <a:r>
              <a:rPr lang="en-GB" dirty="0"/>
              <a:t>Pl2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9FF44FF5-33B1-C405-18D2-107BFEDCBB18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6532201" y="3119634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LM6</a:t>
            </a:r>
          </a:p>
          <a:p>
            <a:r>
              <a:rPr lang="en-GB" dirty="0"/>
              <a:t>Pl1</a:t>
            </a:r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id="{7562E908-CF86-A6A6-56B0-D6B0466FA407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9049039" y="3136200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LM6</a:t>
            </a:r>
          </a:p>
          <a:p>
            <a:r>
              <a:rPr lang="en-GB" dirty="0"/>
              <a:t>Pl2</a:t>
            </a: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A1FD1343-ECE3-F808-6138-3B39423B2E81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6532201" y="4946867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LM7</a:t>
            </a:r>
          </a:p>
          <a:p>
            <a:r>
              <a:rPr lang="en-GB" dirty="0"/>
              <a:t>Pl1</a:t>
            </a:r>
          </a:p>
        </p:txBody>
      </p:sp>
      <p:sp>
        <p:nvSpPr>
          <p:cNvPr id="123" name="ZoneTexte 122">
            <a:extLst>
              <a:ext uri="{FF2B5EF4-FFF2-40B4-BE49-F238E27FC236}">
                <a16:creationId xmlns:a16="http://schemas.microsoft.com/office/drawing/2014/main" id="{7857DDF3-02F1-C952-2925-163114653F6D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9049039" y="4946866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LM7</a:t>
            </a:r>
          </a:p>
          <a:p>
            <a:r>
              <a:rPr lang="en-GB" dirty="0"/>
              <a:t>Pl2</a:t>
            </a:r>
          </a:p>
        </p:txBody>
      </p:sp>
    </p:spTree>
    <p:extLst>
      <p:ext uri="{BB962C8B-B14F-4D97-AF65-F5344CB8AC3E}">
        <p14:creationId xmlns:p14="http://schemas.microsoft.com/office/powerpoint/2010/main" val="333058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F60B4437-95A3-E73C-28D3-3AE46EF9438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28" y="962400"/>
            <a:ext cx="2880000" cy="2160000"/>
          </a:xfrm>
          <a:prstGeom prst="rect">
            <a:avLst/>
          </a:prstGeom>
        </p:spPr>
      </p:pic>
      <p:pic>
        <p:nvPicPr>
          <p:cNvPr id="40" name="Image 39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BAA295D6-09BD-A8A8-1E09-73C5E14600B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48" y="962400"/>
            <a:ext cx="2880000" cy="2160000"/>
          </a:xfrm>
          <a:prstGeom prst="rect">
            <a:avLst/>
          </a:prstGeom>
        </p:spPr>
      </p:pic>
      <p:pic>
        <p:nvPicPr>
          <p:cNvPr id="30" name="Image 29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AC0609C4-E966-4BE5-34BF-C7028230A8E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24" y="957426"/>
            <a:ext cx="2880000" cy="2160000"/>
          </a:xfrm>
          <a:prstGeom prst="rect">
            <a:avLst/>
          </a:prstGeom>
        </p:spPr>
      </p:pic>
      <p:pic>
        <p:nvPicPr>
          <p:cNvPr id="28" name="Image 27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D972E6E7-F0BF-2D11-93EC-C78A4F11430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4" y="957426"/>
            <a:ext cx="2880000" cy="2160000"/>
          </a:xfrm>
          <a:prstGeom prst="rect">
            <a:avLst/>
          </a:prstGeom>
        </p:spPr>
      </p:pic>
      <p:pic>
        <p:nvPicPr>
          <p:cNvPr id="46" name="Image 45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1159855C-5196-BDE2-421A-3EEA36B5577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28" y="2786866"/>
            <a:ext cx="2880000" cy="2160000"/>
          </a:xfrm>
          <a:prstGeom prst="rect">
            <a:avLst/>
          </a:prstGeom>
        </p:spPr>
      </p:pic>
      <p:pic>
        <p:nvPicPr>
          <p:cNvPr id="44" name="Image 43" descr="Une image contenant capture d’écran, texte&#10;&#10;Description générée automatiquement">
            <a:extLst>
              <a:ext uri="{FF2B5EF4-FFF2-40B4-BE49-F238E27FC236}">
                <a16:creationId xmlns:a16="http://schemas.microsoft.com/office/drawing/2014/main" id="{B9D4BB58-33D7-8B44-D664-BCC5256AD04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48" y="2786866"/>
            <a:ext cx="2880000" cy="2160000"/>
          </a:xfrm>
          <a:prstGeom prst="rect">
            <a:avLst/>
          </a:prstGeom>
        </p:spPr>
      </p:pic>
      <p:pic>
        <p:nvPicPr>
          <p:cNvPr id="34" name="Image 33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CB3DDA79-4EC3-1E5A-3D50-A3C7A70DD87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24" y="2778041"/>
            <a:ext cx="2880000" cy="2160000"/>
          </a:xfrm>
          <a:prstGeom prst="rect">
            <a:avLst/>
          </a:prstGeom>
        </p:spPr>
      </p:pic>
      <p:pic>
        <p:nvPicPr>
          <p:cNvPr id="32" name="Image 31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1CB20BC4-6005-77A2-5827-99A58884DB7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4" y="2778041"/>
            <a:ext cx="2880000" cy="2160000"/>
          </a:xfrm>
          <a:prstGeom prst="rect">
            <a:avLst/>
          </a:prstGeom>
        </p:spPr>
      </p:pic>
      <p:pic>
        <p:nvPicPr>
          <p:cNvPr id="38" name="Image 37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BBECF066-0449-761D-F66C-CB79EEA985E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24" y="4593682"/>
            <a:ext cx="2880000" cy="2160000"/>
          </a:xfrm>
          <a:prstGeom prst="rect">
            <a:avLst/>
          </a:prstGeom>
        </p:spPr>
      </p:pic>
      <p:pic>
        <p:nvPicPr>
          <p:cNvPr id="36" name="Image 35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35E3BE94-BEBA-D870-6D61-8B4C2457624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4" y="4593682"/>
            <a:ext cx="2880000" cy="216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FB2BC9-8EAE-466E-BF85-797572A8E22E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Distributions (</a:t>
            </a:r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Olds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7623888-260D-701E-58FF-7FE7E4CFB5A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524001" y="1273629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LM1</a:t>
            </a:r>
          </a:p>
          <a:p>
            <a:r>
              <a:rPr lang="en-GB" dirty="0"/>
              <a:t>Pl1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5508FD5-AE31-11B4-ECB2-B4F26151C0E0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040839" y="1273629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LM1</a:t>
            </a:r>
          </a:p>
          <a:p>
            <a:r>
              <a:rPr lang="en-GB" dirty="0"/>
              <a:t>Pl2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9A195B5-7071-AA0A-D2A9-645315C51A04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524001" y="3105834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LM3</a:t>
            </a:r>
          </a:p>
          <a:p>
            <a:r>
              <a:rPr lang="en-GB" dirty="0"/>
              <a:t>Pl1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CCE6359-73C4-4976-FDCD-7153EE921978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4040839" y="3122400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LM3</a:t>
            </a:r>
          </a:p>
          <a:p>
            <a:r>
              <a:rPr lang="en-GB" dirty="0"/>
              <a:t>Pl2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708158D-3B28-949B-0234-6BBA81E67A84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524001" y="4933067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LM4</a:t>
            </a:r>
          </a:p>
          <a:p>
            <a:r>
              <a:rPr lang="en-GB" dirty="0"/>
              <a:t>Pl1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E383E72-8575-DD90-8E96-56E8E0956E79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4040839" y="4933066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LM4</a:t>
            </a:r>
          </a:p>
          <a:p>
            <a:r>
              <a:rPr lang="en-GB" dirty="0"/>
              <a:t>Pl2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A6B45B6-C6F4-926F-DBE8-970F3C2C45D0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6515371" y="1273629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LM5</a:t>
            </a:r>
          </a:p>
          <a:p>
            <a:r>
              <a:rPr lang="en-GB" dirty="0"/>
              <a:t>Pl1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56104E5-468F-A95B-389F-60BA6C6875E3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9032209" y="1273629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LM5</a:t>
            </a:r>
          </a:p>
          <a:p>
            <a:r>
              <a:rPr lang="en-GB" dirty="0"/>
              <a:t>Pl2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3B788D1-F643-9874-F2C0-A2CE2D66BDFE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6510429" y="3119634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LM6</a:t>
            </a:r>
          </a:p>
          <a:p>
            <a:r>
              <a:rPr lang="en-GB" dirty="0"/>
              <a:t>Pl1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41F784F-DD3A-9F89-5E4D-51619AEB2EB8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9027267" y="3136200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LM6</a:t>
            </a:r>
          </a:p>
          <a:p>
            <a:r>
              <a:rPr lang="en-GB" dirty="0"/>
              <a:t>Pl2</a:t>
            </a:r>
          </a:p>
        </p:txBody>
      </p:sp>
    </p:spTree>
    <p:extLst>
      <p:ext uri="{BB962C8B-B14F-4D97-AF65-F5344CB8AC3E}">
        <p14:creationId xmlns:p14="http://schemas.microsoft.com/office/powerpoint/2010/main" val="433946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B8F27C9A-DE41-6627-B7EB-CD5EB787C33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240515" y="2239994"/>
            <a:ext cx="7660973" cy="37909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C0B115-6E92-81F6-A8A8-A252B02EFC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4" name="Image 3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A6497196-C297-0067-5221-698B8085231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20145" y="6304659"/>
            <a:ext cx="1189856" cy="432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5E345B8-5049-DEE0-574D-4DEA53ABE63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2/10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913B4DB-2508-FA3A-41B8-07F7BAE2251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en-US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A Multimodal Analysis of Proximal Tibia</a:t>
            </a:r>
            <a:endParaRPr lang="fr-BE" sz="3600" kern="1400" dirty="0">
              <a:ea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2CBCC17-004B-813F-706E-D509634107F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45320" y="1055007"/>
            <a:ext cx="11480955" cy="112982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Animal model: </a:t>
            </a:r>
            <a:r>
              <a:rPr lang="fr-FR" sz="20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Wistar</a:t>
            </a:r>
            <a:r>
              <a:rPr lang="fr-FR" sz="20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Rats </a:t>
            </a:r>
          </a:p>
          <a:p>
            <a:pPr marL="285750" indent="-285750">
              <a:buFontTx/>
              <a:buChar char="-"/>
            </a:pPr>
            <a:r>
              <a:rPr lang="fr-BE" sz="2000" b="1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Adult</a:t>
            </a:r>
            <a:r>
              <a:rPr lang="fr-BE" sz="20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3 </a:t>
            </a:r>
            <a:r>
              <a:rPr lang="fr-BE" sz="20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months</a:t>
            </a:r>
            <a:r>
              <a:rPr lang="fr-BE" sz="20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(n=6)</a:t>
            </a:r>
          </a:p>
          <a:p>
            <a:pPr marL="285750" indent="-285750">
              <a:buFontTx/>
              <a:buChar char="-"/>
            </a:pPr>
            <a:r>
              <a:rPr lang="fr-BE" sz="20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Old</a:t>
            </a:r>
            <a:r>
              <a:rPr lang="fr-BE" sz="20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13 </a:t>
            </a:r>
            <a:r>
              <a:rPr lang="fr-BE" sz="20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months</a:t>
            </a:r>
            <a:r>
              <a:rPr lang="fr-BE" sz="20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(n=6)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9E9ED82A-F703-DD40-2BD9-97DF4084FB95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783463" y="2553453"/>
            <a:ext cx="2788112" cy="389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sz="2000" b="1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Microstructure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B32E41B-DB3A-9272-7053-4767811A5FF9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45320" y="2408936"/>
            <a:ext cx="3420000" cy="3494324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01B4E28E-BC4A-B1BF-7495-9C78E7CCC179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783463" y="2890063"/>
            <a:ext cx="2788112" cy="477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BE" sz="18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µCT – 10 µm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B1E16F-B9A6-08C7-6700-51FFD8996903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476472" y="2408936"/>
            <a:ext cx="3420000" cy="3494324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885647C-2157-5D1A-C579-B6F51EE06EBA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327205" y="2408936"/>
            <a:ext cx="3420000" cy="3494324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4776646-A45C-5ECD-79AE-5BE1674495C9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D7DCE832-CBAA-8182-D468-855954B40C80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661661" y="3259927"/>
            <a:ext cx="3039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ource Sans Pro" panose="020B0503030403020204" pitchFamily="34" charset="0"/>
              </a:rPr>
              <a:t>Loss of trabecular BV/TV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ource Sans Pro" panose="020B0503030403020204" pitchFamily="34" charset="0"/>
              </a:rPr>
              <a:t>Increase of thickness subchondral plate  </a:t>
            </a:r>
          </a:p>
        </p:txBody>
      </p:sp>
      <p:sp>
        <p:nvSpPr>
          <p:cNvPr id="50" name="Flèche : droite 49">
            <a:extLst>
              <a:ext uri="{FF2B5EF4-FFF2-40B4-BE49-F238E27FC236}">
                <a16:creationId xmlns:a16="http://schemas.microsoft.com/office/drawing/2014/main" id="{05BF9AF7-22E3-0135-9155-AF5B003FC7B7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3798279" y="3690945"/>
            <a:ext cx="916462" cy="62294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itre 1">
            <a:extLst>
              <a:ext uri="{FF2B5EF4-FFF2-40B4-BE49-F238E27FC236}">
                <a16:creationId xmlns:a16="http://schemas.microsoft.com/office/drawing/2014/main" id="{9F52679D-41DF-D2A0-D913-3FA8171658CE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>
          <a:xfrm>
            <a:off x="4714615" y="2553453"/>
            <a:ext cx="2788112" cy="389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sz="2000" b="1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Mineral</a:t>
            </a:r>
            <a:r>
              <a:rPr lang="fr-BE" sz="2000" b="1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content</a:t>
            </a:r>
          </a:p>
        </p:txBody>
      </p:sp>
      <p:sp>
        <p:nvSpPr>
          <p:cNvPr id="53" name="Titre 1">
            <a:extLst>
              <a:ext uri="{FF2B5EF4-FFF2-40B4-BE49-F238E27FC236}">
                <a16:creationId xmlns:a16="http://schemas.microsoft.com/office/drawing/2014/main" id="{566AEA94-2EEA-FFBA-2902-D4ED33C5C713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>
          <a:xfrm>
            <a:off x="8416138" y="2553453"/>
            <a:ext cx="3086532" cy="389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sz="2000" b="1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Mechanical</a:t>
            </a:r>
            <a:r>
              <a:rPr lang="fr-BE" sz="2000" b="1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fr-BE" sz="2000" b="1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properties</a:t>
            </a:r>
            <a:endParaRPr lang="fr-BE" sz="2000" b="1" kern="1400" dirty="0">
              <a:latin typeface="Source Sans Pro" panose="020B0503030403020204" pitchFamily="34" charset="0"/>
              <a:ea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54" name="Titre 1">
            <a:extLst>
              <a:ext uri="{FF2B5EF4-FFF2-40B4-BE49-F238E27FC236}">
                <a16:creationId xmlns:a16="http://schemas.microsoft.com/office/drawing/2014/main" id="{8CBDB6EE-71AC-9D37-5100-DF99A7A33E24}"/>
              </a:ext>
            </a:extLst>
          </p:cNvPr>
          <p:cNvSpPr txBox="1">
            <a:spLocks/>
          </p:cNvSpPr>
          <p:nvPr>
            <p:custDataLst>
              <p:tags r:id="rId17"/>
            </p:custDataLst>
          </p:nvPr>
        </p:nvSpPr>
        <p:spPr>
          <a:xfrm>
            <a:off x="4625682" y="2890063"/>
            <a:ext cx="3050202" cy="986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sz="18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Quantitative </a:t>
            </a:r>
            <a:r>
              <a:rPr lang="fr-BE" sz="18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backscattered</a:t>
            </a:r>
            <a:r>
              <a:rPr lang="fr-BE" sz="18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fr-BE" sz="18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electron</a:t>
            </a:r>
            <a:r>
              <a:rPr lang="fr-BE" sz="18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fr-BE" sz="18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microscopy</a:t>
            </a:r>
            <a:r>
              <a:rPr lang="fr-BE" sz="18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fr-BE" sz="18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qBEI</a:t>
            </a:r>
            <a:r>
              <a:rPr lang="fr-BE" sz="18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– 0.88 µm</a:t>
            </a:r>
          </a:p>
        </p:txBody>
      </p:sp>
      <p:sp>
        <p:nvSpPr>
          <p:cNvPr id="55" name="Titre 1">
            <a:extLst>
              <a:ext uri="{FF2B5EF4-FFF2-40B4-BE49-F238E27FC236}">
                <a16:creationId xmlns:a16="http://schemas.microsoft.com/office/drawing/2014/main" id="{EF81C029-4430-7EC8-6983-90C26EFF888F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>
          <a:xfrm>
            <a:off x="8424704" y="2911954"/>
            <a:ext cx="3050202" cy="8721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sz="18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Nanoindentation</a:t>
            </a:r>
            <a:br>
              <a:rPr lang="fr-BE" sz="18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</a:br>
            <a:r>
              <a:rPr lang="fr-BE" sz="18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Lateral</a:t>
            </a:r>
            <a:r>
              <a:rPr lang="fr-BE" sz="18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fr-BE" sz="18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spacing</a:t>
            </a:r>
            <a:r>
              <a:rPr lang="fr-BE" sz="18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: 1.5 µm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D3F392E-731E-6EA0-00D7-8A199B400D21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6209180" y="4237440"/>
            <a:ext cx="258797" cy="44523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pic>
        <p:nvPicPr>
          <p:cNvPr id="1041" name="Image 1040">
            <a:extLst>
              <a:ext uri="{FF2B5EF4-FFF2-40B4-BE49-F238E27FC236}">
                <a16:creationId xmlns:a16="http://schemas.microsoft.com/office/drawing/2014/main" id="{7B962AD2-F0F3-1046-A155-B304A4952C41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 rotWithShape="1">
          <a:blip r:embed="rId49">
            <a:alphaModFix amt="85000"/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7175" b="96413" l="7850" r="94953">
                        <a14:foregroundMark x1="26355" y1="45740" x2="35327" y2="88939"/>
                        <a14:foregroundMark x1="35327" y1="88939" x2="35140" y2="91928"/>
                        <a14:foregroundMark x1="30841" y1="92825" x2="33832" y2="96562"/>
                        <a14:foregroundMark x1="68598" y1="97758" x2="76822" y2="85501"/>
                        <a14:foregroundMark x1="76822" y1="85501" x2="91028" y2="33333"/>
                        <a14:foregroundMark x1="9907" y1="23767" x2="18505" y2="9567"/>
                        <a14:foregroundMark x1="18505" y1="9567" x2="38318" y2="7175"/>
                        <a14:foregroundMark x1="38318" y1="7175" x2="53458" y2="7474"/>
                        <a14:foregroundMark x1="8224" y1="21525" x2="8224" y2="21525"/>
                        <a14:foregroundMark x1="9907" y1="17339" x2="15701" y2="12855"/>
                        <a14:foregroundMark x1="92523" y1="13752" x2="92523" y2="13752"/>
                        <a14:foregroundMark x1="92523" y1="16143" x2="94953" y2="26906"/>
                      </a14:backgroundRemoval>
                    </a14:imgEffect>
                  </a14:imgLayer>
                </a14:imgProps>
              </a:ext>
            </a:extLst>
          </a:blip>
          <a:srcRect b="23966"/>
          <a:stretch/>
        </p:blipFill>
        <p:spPr>
          <a:xfrm>
            <a:off x="1395198" y="4257609"/>
            <a:ext cx="1529765" cy="1454472"/>
          </a:xfrm>
          <a:prstGeom prst="rect">
            <a:avLst/>
          </a:prstGeom>
        </p:spPr>
      </p:pic>
      <p:sp>
        <p:nvSpPr>
          <p:cNvPr id="1046" name="ZoneTexte 1045">
            <a:extLst>
              <a:ext uri="{FF2B5EF4-FFF2-40B4-BE49-F238E27FC236}">
                <a16:creationId xmlns:a16="http://schemas.microsoft.com/office/drawing/2014/main" id="{017B223E-0782-6EBF-2B8B-94AF3D5E7958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2836503" y="5301424"/>
            <a:ext cx="8223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 mm  </a:t>
            </a:r>
          </a:p>
        </p:txBody>
      </p:sp>
      <p:cxnSp>
        <p:nvCxnSpPr>
          <p:cNvPr id="1045" name="Connecteur droit 1044">
            <a:extLst>
              <a:ext uri="{FF2B5EF4-FFF2-40B4-BE49-F238E27FC236}">
                <a16:creationId xmlns:a16="http://schemas.microsoft.com/office/drawing/2014/main" id="{B7E53ABD-9038-9A68-6D48-D954A7067C8F}"/>
              </a:ext>
            </a:extLst>
          </p:cNvPr>
          <p:cNvCxnSpPr>
            <a:cxnSpLocks/>
          </p:cNvCxnSpPr>
          <p:nvPr>
            <p:custDataLst>
              <p:tags r:id="rId22"/>
            </p:custDataLst>
          </p:nvPr>
        </p:nvCxnSpPr>
        <p:spPr>
          <a:xfrm flipV="1">
            <a:off x="3041839" y="5616258"/>
            <a:ext cx="4458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8" name="Groupe 1047">
            <a:extLst>
              <a:ext uri="{FF2B5EF4-FFF2-40B4-BE49-F238E27FC236}">
                <a16:creationId xmlns:a16="http://schemas.microsoft.com/office/drawing/2014/main" id="{6CA20871-441E-7ECD-E0DE-014568DC36BB}"/>
              </a:ext>
            </a:extLst>
          </p:cNvPr>
          <p:cNvGrpSpPr>
            <a:grpSpLocks noChangeAspect="1"/>
          </p:cNvGrpSpPr>
          <p:nvPr>
            <p:custDataLst>
              <p:tags r:id="rId23"/>
            </p:custDataLst>
          </p:nvPr>
        </p:nvGrpSpPr>
        <p:grpSpPr>
          <a:xfrm>
            <a:off x="5297659" y="3944893"/>
            <a:ext cx="2079375" cy="1332000"/>
            <a:chOff x="2818722" y="4525873"/>
            <a:chExt cx="2261542" cy="1448692"/>
          </a:xfrm>
        </p:grpSpPr>
        <p:sp>
          <p:nvSpPr>
            <p:cNvPr id="1049" name="ZoneTexte 1048">
              <a:extLst>
                <a:ext uri="{FF2B5EF4-FFF2-40B4-BE49-F238E27FC236}">
                  <a16:creationId xmlns:a16="http://schemas.microsoft.com/office/drawing/2014/main" id="{C9334AFC-723B-8D4C-E0AC-D508CDE4F9D7}"/>
                </a:ext>
              </a:extLst>
            </p:cNvPr>
            <p:cNvSpPr txBox="1"/>
            <p:nvPr/>
          </p:nvSpPr>
          <p:spPr>
            <a:xfrm rot="5400000">
              <a:off x="4301687" y="5059070"/>
              <a:ext cx="1187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Ca [wt%] </a:t>
              </a:r>
            </a:p>
          </p:txBody>
        </p:sp>
        <p:pic>
          <p:nvPicPr>
            <p:cNvPr id="1050" name="Image 1049">
              <a:extLst>
                <a:ext uri="{FF2B5EF4-FFF2-40B4-BE49-F238E27FC236}">
                  <a16:creationId xmlns:a16="http://schemas.microsoft.com/office/drawing/2014/main" id="{A4DF4B0A-E400-DD74-EC90-B782FCDFB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1">
              <a:alphaModFix/>
            </a:blip>
            <a:srcRect l="17154" t="8827" b="7442"/>
            <a:stretch/>
          </p:blipFill>
          <p:spPr>
            <a:xfrm>
              <a:off x="2818722" y="4525873"/>
              <a:ext cx="1732252" cy="144869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noFill/>
            </a:ln>
          </p:spPr>
        </p:pic>
        <p:pic>
          <p:nvPicPr>
            <p:cNvPr id="1051" name="Picture 2" descr="Example of an item in the grey scales task. Upper and lower bar are... |  Download Scientific Diagram">
              <a:extLst>
                <a:ext uri="{FF2B5EF4-FFF2-40B4-BE49-F238E27FC236}">
                  <a16:creationId xmlns:a16="http://schemas.microsoft.com/office/drawing/2014/main" id="{6E62F0B0-302A-7367-51E2-F02728125F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81"/>
            <a:stretch/>
          </p:blipFill>
          <p:spPr bwMode="auto">
            <a:xfrm rot="16200000">
              <a:off x="4058801" y="5182188"/>
              <a:ext cx="1252737" cy="123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482745E8-2B6A-3C32-AB19-1F03774C16E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6174416" y="4221418"/>
            <a:ext cx="258797" cy="44523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1054" name="ZoneTexte 1053">
            <a:extLst>
              <a:ext uri="{FF2B5EF4-FFF2-40B4-BE49-F238E27FC236}">
                <a16:creationId xmlns:a16="http://schemas.microsoft.com/office/drawing/2014/main" id="{D57EF856-0AC3-8F6D-DD45-E62A6BB38FA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6842277" y="5285824"/>
            <a:ext cx="10615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250 µm  </a:t>
            </a:r>
          </a:p>
        </p:txBody>
      </p:sp>
      <p:cxnSp>
        <p:nvCxnSpPr>
          <p:cNvPr id="1053" name="Connecteur droit 1052">
            <a:extLst>
              <a:ext uri="{FF2B5EF4-FFF2-40B4-BE49-F238E27FC236}">
                <a16:creationId xmlns:a16="http://schemas.microsoft.com/office/drawing/2014/main" id="{3D338028-49F9-F430-7645-B031FDB9A25D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 flipV="1">
            <a:off x="7086315" y="5608246"/>
            <a:ext cx="57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2" name="ZoneTexte 1061">
            <a:extLst>
              <a:ext uri="{FF2B5EF4-FFF2-40B4-BE49-F238E27FC236}">
                <a16:creationId xmlns:a16="http://schemas.microsoft.com/office/drawing/2014/main" id="{8AF542EE-9742-04FD-819C-6743EDE2565D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10836401" y="5285824"/>
            <a:ext cx="8223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30 µm  </a:t>
            </a:r>
          </a:p>
        </p:txBody>
      </p:sp>
      <p:sp>
        <p:nvSpPr>
          <p:cNvPr id="1063" name="ZoneTexte 1062">
            <a:extLst>
              <a:ext uri="{FF2B5EF4-FFF2-40B4-BE49-F238E27FC236}">
                <a16:creationId xmlns:a16="http://schemas.microsoft.com/office/drawing/2014/main" id="{CE0E30E0-5A3B-7944-DBFE-157F8B9537A5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4015087" y="4156690"/>
            <a:ext cx="1256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CC </a:t>
            </a:r>
          </a:p>
        </p:txBody>
      </p:sp>
      <p:sp>
        <p:nvSpPr>
          <p:cNvPr id="1064" name="ZoneTexte 1063">
            <a:extLst>
              <a:ext uri="{FF2B5EF4-FFF2-40B4-BE49-F238E27FC236}">
                <a16:creationId xmlns:a16="http://schemas.microsoft.com/office/drawing/2014/main" id="{916539CC-98E2-51BF-663E-DD209C3CA8C0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3943261" y="4816026"/>
            <a:ext cx="1328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SB</a:t>
            </a:r>
          </a:p>
        </p:txBody>
      </p:sp>
      <p:sp>
        <p:nvSpPr>
          <p:cNvPr id="1066" name="ZoneTexte 1065">
            <a:extLst>
              <a:ext uri="{FF2B5EF4-FFF2-40B4-BE49-F238E27FC236}">
                <a16:creationId xmlns:a16="http://schemas.microsoft.com/office/drawing/2014/main" id="{AFCAE833-4A9D-7758-69BF-366F4BA394DC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8517842" y="4451716"/>
            <a:ext cx="426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CC </a:t>
            </a:r>
          </a:p>
        </p:txBody>
      </p:sp>
      <p:sp>
        <p:nvSpPr>
          <p:cNvPr id="1068" name="Rectangle 1067">
            <a:extLst>
              <a:ext uri="{FF2B5EF4-FFF2-40B4-BE49-F238E27FC236}">
                <a16:creationId xmlns:a16="http://schemas.microsoft.com/office/drawing/2014/main" id="{2F66D00F-F21F-55AC-ABFE-6646E484A27B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1795417" y="4315357"/>
            <a:ext cx="307203" cy="2827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8" descr="Ludwig Boltzmann Institute Of Osteology">
            <a:extLst>
              <a:ext uri="{FF2B5EF4-FFF2-40B4-BE49-F238E27FC236}">
                <a16:creationId xmlns:a16="http://schemas.microsoft.com/office/drawing/2014/main" id="{47D553A2-FDC1-2496-195E-8EB5FB1B90B2}"/>
              </a:ext>
            </a:extLst>
          </p:cNvPr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 r="79484" b="26098"/>
          <a:stretch/>
        </p:blipFill>
        <p:spPr bwMode="auto">
          <a:xfrm>
            <a:off x="4589962" y="5366704"/>
            <a:ext cx="521978" cy="50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AC78A4-5449-9397-18D7-7CE34F9B6F9B}"/>
              </a:ext>
            </a:extLst>
          </p:cNvPr>
          <p:cNvPicPr>
            <a:picLocks noChangeAspect="1" noChangeArrowheads="1"/>
          </p:cNvPicPr>
          <p:nvPr>
            <p:custDataLst>
              <p:tags r:id="rId33"/>
            </p:custDataLst>
          </p:nvPr>
        </p:nvPicPr>
        <p:blipFill>
          <a:blip r:embed="rId54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444" y="1484489"/>
            <a:ext cx="917184" cy="52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621501A-6F57-7E26-3325-4EB6DD3F9362}"/>
              </a:ext>
            </a:extLst>
          </p:cNvPr>
          <p:cNvGrpSpPr/>
          <p:nvPr>
            <p:custDataLst>
              <p:tags r:id="rId34"/>
            </p:custDataLst>
          </p:nvPr>
        </p:nvGrpSpPr>
        <p:grpSpPr>
          <a:xfrm>
            <a:off x="9688640" y="3896231"/>
            <a:ext cx="1777444" cy="1279531"/>
            <a:chOff x="9768500" y="3978892"/>
            <a:chExt cx="1658491" cy="1193901"/>
          </a:xfrm>
        </p:grpSpPr>
        <p:sp>
          <p:nvSpPr>
            <p:cNvPr id="1055" name="ZoneTexte 1054">
              <a:extLst>
                <a:ext uri="{FF2B5EF4-FFF2-40B4-BE49-F238E27FC236}">
                  <a16:creationId xmlns:a16="http://schemas.microsoft.com/office/drawing/2014/main" id="{7D63F18E-34CF-1BF3-4448-A18E46527567}"/>
                </a:ext>
              </a:extLst>
            </p:cNvPr>
            <p:cNvSpPr txBox="1"/>
            <p:nvPr>
              <p:custDataLst>
                <p:tags r:id="rId40"/>
              </p:custDataLst>
            </p:nvPr>
          </p:nvSpPr>
          <p:spPr>
            <a:xfrm rot="5400000">
              <a:off x="10678986" y="4424788"/>
              <a:ext cx="11574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 [</a:t>
              </a:r>
              <a:r>
                <a:rPr lang="en-GB" sz="16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GPa</a:t>
              </a:r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] </a:t>
              </a:r>
            </a:p>
          </p:txBody>
        </p:sp>
        <p:pic>
          <p:nvPicPr>
            <p:cNvPr id="1056" name="Picture 5">
              <a:extLst>
                <a:ext uri="{FF2B5EF4-FFF2-40B4-BE49-F238E27FC236}">
                  <a16:creationId xmlns:a16="http://schemas.microsoft.com/office/drawing/2014/main" id="{034FA75F-E6BE-AEC8-92FA-0615E321F875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1"/>
              </p:custDataLst>
            </p:nvPr>
          </p:nvPicPr>
          <p:blipFill rotWithShape="1"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90" t="6789" r="12012" b="12711"/>
            <a:stretch/>
          </p:blipFill>
          <p:spPr bwMode="auto">
            <a:xfrm>
              <a:off x="10996043" y="3978893"/>
              <a:ext cx="153217" cy="1157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8" name="ZoneTexte 1057">
              <a:extLst>
                <a:ext uri="{FF2B5EF4-FFF2-40B4-BE49-F238E27FC236}">
                  <a16:creationId xmlns:a16="http://schemas.microsoft.com/office/drawing/2014/main" id="{2C28A622-6ED9-274B-DF3C-86C20B39E006}"/>
                </a:ext>
              </a:extLst>
            </p:cNvPr>
            <p:cNvSpPr txBox="1"/>
            <p:nvPr>
              <p:custDataLst>
                <p:tags r:id="rId42"/>
              </p:custDataLst>
            </p:nvPr>
          </p:nvSpPr>
          <p:spPr>
            <a:xfrm rot="5400000">
              <a:off x="9507834" y="4373704"/>
              <a:ext cx="10552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H [</a:t>
              </a:r>
              <a:r>
                <a:rPr lang="en-GB" sz="16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GPa</a:t>
              </a:r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] </a:t>
              </a:r>
            </a:p>
          </p:txBody>
        </p:sp>
        <p:pic>
          <p:nvPicPr>
            <p:cNvPr id="1059" name="Picture 5">
              <a:extLst>
                <a:ext uri="{FF2B5EF4-FFF2-40B4-BE49-F238E27FC236}">
                  <a16:creationId xmlns:a16="http://schemas.microsoft.com/office/drawing/2014/main" id="{E33DC1EC-775C-0837-C4AD-9D823F36FE19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3"/>
              </p:custDataLst>
            </p:nvPr>
          </p:nvPicPr>
          <p:blipFill rotWithShape="1"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90" t="6789" r="12012" b="12711"/>
            <a:stretch/>
          </p:blipFill>
          <p:spPr bwMode="auto">
            <a:xfrm>
              <a:off x="9768500" y="3978892"/>
              <a:ext cx="153217" cy="1157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61" name="Connecteur droit 1060">
            <a:extLst>
              <a:ext uri="{FF2B5EF4-FFF2-40B4-BE49-F238E27FC236}">
                <a16:creationId xmlns:a16="http://schemas.microsoft.com/office/drawing/2014/main" id="{D0CDEF09-BBE0-6EA2-1707-42299351ACCA}"/>
              </a:ext>
            </a:extLst>
          </p:cNvPr>
          <p:cNvCxnSpPr>
            <a:cxnSpLocks/>
          </p:cNvCxnSpPr>
          <p:nvPr>
            <p:custDataLst>
              <p:tags r:id="rId35"/>
            </p:custDataLst>
          </p:nvPr>
        </p:nvCxnSpPr>
        <p:spPr>
          <a:xfrm>
            <a:off x="10931112" y="5607894"/>
            <a:ext cx="668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ACD3CBB7-17BC-D957-9F83-2E2DCACE8FB2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5069683" y="5385325"/>
            <a:ext cx="2216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Ludwig Boltzmann Institute of Osteology</a:t>
            </a: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B258AFF5-904D-F7EC-3573-4CE5A5D397CE}"/>
              </a:ext>
            </a:extLst>
          </p:cNvPr>
          <p:cNvSpPr>
            <a:spLocks noChangeAspect="1" noChangeArrowheads="1"/>
          </p:cNvSpPr>
          <p:nvPr>
            <p:custDataLst>
              <p:tags r:id="rId37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7365AE1-C11F-9CDA-0CB5-ABFA93EBBC81}"/>
              </a:ext>
            </a:extLst>
          </p:cNvPr>
          <p:cNvPicPr>
            <a:picLocks noChangeAspect="1" noChangeArrowheads="1"/>
          </p:cNvPicPr>
          <p:nvPr>
            <p:custDataLst>
              <p:tags r:id="rId38"/>
            </p:custDataLst>
          </p:nvPr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1" t="11741" r="39731" b="15329"/>
          <a:stretch/>
        </p:blipFill>
        <p:spPr bwMode="auto">
          <a:xfrm>
            <a:off x="8942249" y="3839270"/>
            <a:ext cx="709427" cy="138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AC8C7BA-252A-F530-197D-4DB2712E2FC3}"/>
              </a:ext>
            </a:extLst>
          </p:cNvPr>
          <p:cNvPicPr>
            <a:picLocks noChangeAspect="1" noChangeArrowheads="1"/>
          </p:cNvPicPr>
          <p:nvPr>
            <p:custDataLst>
              <p:tags r:id="rId39"/>
            </p:custDataLst>
          </p:nvPr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3" t="11729" r="39695" b="15328"/>
          <a:stretch/>
        </p:blipFill>
        <p:spPr bwMode="auto">
          <a:xfrm>
            <a:off x="10266081" y="3837359"/>
            <a:ext cx="709427" cy="139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344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6C0B115-6E92-81F6-A8A8-A252B02EFCC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4" name="Image 3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A6497196-C297-0067-5221-698B8085231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20145" y="6304659"/>
            <a:ext cx="1189856" cy="432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5E345B8-5049-DEE0-574D-4DEA53ABE63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4/10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913B4DB-2508-FA3A-41B8-07F7BAE2251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Qualitative </a:t>
            </a:r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Analysis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of</a:t>
            </a:r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fr-BE" sz="36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Mineral</a:t>
            </a:r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Content</a:t>
            </a:r>
          </a:p>
        </p:txBody>
      </p:sp>
      <p:pic>
        <p:nvPicPr>
          <p:cNvPr id="21" name="Image 20" descr="Une image contenant noir et blanc, neige, monochrome, hiver&#10;&#10;Description générée automatiquement">
            <a:extLst>
              <a:ext uri="{FF2B5EF4-FFF2-40B4-BE49-F238E27FC236}">
                <a16:creationId xmlns:a16="http://schemas.microsoft.com/office/drawing/2014/main" id="{568E23ED-50FC-91DA-9501-8BC423AA1FD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2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9" t="8427" r="307" b="16246"/>
          <a:stretch/>
        </p:blipFill>
        <p:spPr>
          <a:xfrm>
            <a:off x="5277200" y="1672296"/>
            <a:ext cx="4496141" cy="3054667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8AA1A681-7FA1-1265-00EA-2554B9D55E7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782907" y="1687572"/>
            <a:ext cx="230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Uncalcified Cartilage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371F1B0-713B-F327-ACDE-230B3959329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764325" y="2093561"/>
            <a:ext cx="230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Calcified Cartilage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9E3B3F2-0116-E937-B29C-72D3111B936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758251" y="3069440"/>
            <a:ext cx="230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Subchondral Bone</a:t>
            </a:r>
          </a:p>
        </p:txBody>
      </p:sp>
      <p:pic>
        <p:nvPicPr>
          <p:cNvPr id="33" name="Image 32" descr="Une image contenant monochrome, Photographie monochrome, noir, noir et blanc&#10;&#10;Description générée automatiquement">
            <a:extLst>
              <a:ext uri="{FF2B5EF4-FFF2-40B4-BE49-F238E27FC236}">
                <a16:creationId xmlns:a16="http://schemas.microsoft.com/office/drawing/2014/main" id="{AE767597-F2AB-4146-1F72-38DA82F405D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2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9" t="50107" r="23742" b="3184"/>
          <a:stretch/>
        </p:blipFill>
        <p:spPr>
          <a:xfrm>
            <a:off x="527966" y="1672295"/>
            <a:ext cx="4496141" cy="305466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88A1B53-0600-4064-A629-977DA129724C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527966" y="4802149"/>
            <a:ext cx="9254941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ource Sans Pro" panose="020B0503030403020204" pitchFamily="34" charset="0"/>
                <a:cs typeface="Segoe UI" panose="020B0502040204020203" pitchFamily="34" charset="0"/>
              </a:rPr>
              <a:t>Aging: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cs typeface="Segoe UI" panose="020B0502040204020203" pitchFamily="34" charset="0"/>
              </a:rPr>
              <a:t>Thickening of calcified cartilage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cs typeface="Segoe UI" panose="020B0502040204020203" pitchFamily="34" charset="0"/>
              </a:rPr>
              <a:t>Mineralization of chondrocytes lacunae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cs typeface="Segoe UI" panose="020B0502040204020203" pitchFamily="34" charset="0"/>
              </a:rPr>
              <a:t>Reduced roughness at the tidemark due to less chondrocytes</a:t>
            </a:r>
          </a:p>
        </p:txBody>
      </p:sp>
      <p:sp>
        <p:nvSpPr>
          <p:cNvPr id="36" name="Forme libre : forme 35">
            <a:extLst>
              <a:ext uri="{FF2B5EF4-FFF2-40B4-BE49-F238E27FC236}">
                <a16:creationId xmlns:a16="http://schemas.microsoft.com/office/drawing/2014/main" id="{3A78D6A8-7966-A6AE-0854-A7D121474AA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32609" y="2514358"/>
            <a:ext cx="4489429" cy="510190"/>
          </a:xfrm>
          <a:custGeom>
            <a:avLst/>
            <a:gdLst>
              <a:gd name="connsiteX0" fmla="*/ 0 w 4489429"/>
              <a:gd name="connsiteY0" fmla="*/ 256096 h 510190"/>
              <a:gd name="connsiteX1" fmla="*/ 82572 w 4489429"/>
              <a:gd name="connsiteY1" fmla="*/ 204107 h 510190"/>
              <a:gd name="connsiteX2" fmla="*/ 149852 w 4489429"/>
              <a:gd name="connsiteY2" fmla="*/ 139885 h 510190"/>
              <a:gd name="connsiteX3" fmla="*/ 226307 w 4489429"/>
              <a:gd name="connsiteY3" fmla="*/ 106245 h 510190"/>
              <a:gd name="connsiteX4" fmla="*/ 284412 w 4489429"/>
              <a:gd name="connsiteY4" fmla="*/ 124594 h 510190"/>
              <a:gd name="connsiteX5" fmla="*/ 363925 w 4489429"/>
              <a:gd name="connsiteY5" fmla="*/ 90954 h 510190"/>
              <a:gd name="connsiteX6" fmla="*/ 418973 w 4489429"/>
              <a:gd name="connsiteY6" fmla="*/ 38965 h 510190"/>
              <a:gd name="connsiteX7" fmla="*/ 480137 w 4489429"/>
              <a:gd name="connsiteY7" fmla="*/ 8383 h 510190"/>
              <a:gd name="connsiteX8" fmla="*/ 574941 w 4489429"/>
              <a:gd name="connsiteY8" fmla="*/ 5325 h 510190"/>
              <a:gd name="connsiteX9" fmla="*/ 642221 w 4489429"/>
              <a:gd name="connsiteY9" fmla="*/ 5325 h 510190"/>
              <a:gd name="connsiteX10" fmla="*/ 694210 w 4489429"/>
              <a:gd name="connsiteY10" fmla="*/ 75663 h 510190"/>
              <a:gd name="connsiteX11" fmla="*/ 724792 w 4489429"/>
              <a:gd name="connsiteY11" fmla="*/ 188816 h 510190"/>
              <a:gd name="connsiteX12" fmla="*/ 706443 w 4489429"/>
              <a:gd name="connsiteY12" fmla="*/ 286678 h 510190"/>
              <a:gd name="connsiteX13" fmla="*/ 678919 w 4489429"/>
              <a:gd name="connsiteY13" fmla="*/ 375366 h 510190"/>
              <a:gd name="connsiteX14" fmla="*/ 703385 w 4489429"/>
              <a:gd name="connsiteY14" fmla="*/ 436530 h 510190"/>
              <a:gd name="connsiteX15" fmla="*/ 782898 w 4489429"/>
              <a:gd name="connsiteY15" fmla="*/ 317260 h 510190"/>
              <a:gd name="connsiteX16" fmla="*/ 883818 w 4489429"/>
              <a:gd name="connsiteY16" fmla="*/ 246922 h 510190"/>
              <a:gd name="connsiteX17" fmla="*/ 951099 w 4489429"/>
              <a:gd name="connsiteY17" fmla="*/ 234689 h 510190"/>
              <a:gd name="connsiteX18" fmla="*/ 1039786 w 4489429"/>
              <a:gd name="connsiteY18" fmla="*/ 197991 h 510190"/>
              <a:gd name="connsiteX19" fmla="*/ 1131532 w 4489429"/>
              <a:gd name="connsiteY19" fmla="*/ 197991 h 510190"/>
              <a:gd name="connsiteX20" fmla="*/ 1183521 w 4489429"/>
              <a:gd name="connsiteY20" fmla="*/ 228573 h 510190"/>
              <a:gd name="connsiteX21" fmla="*/ 1223278 w 4489429"/>
              <a:gd name="connsiteY21" fmla="*/ 167409 h 510190"/>
              <a:gd name="connsiteX22" fmla="*/ 1287500 w 4489429"/>
              <a:gd name="connsiteY22" fmla="*/ 121536 h 510190"/>
              <a:gd name="connsiteX23" fmla="*/ 1345606 w 4489429"/>
              <a:gd name="connsiteY23" fmla="*/ 121536 h 510190"/>
              <a:gd name="connsiteX24" fmla="*/ 1467933 w 4489429"/>
              <a:gd name="connsiteY24" fmla="*/ 121536 h 510190"/>
              <a:gd name="connsiteX25" fmla="*/ 1510748 w 4489429"/>
              <a:gd name="connsiteY25" fmla="*/ 161292 h 510190"/>
              <a:gd name="connsiteX26" fmla="*/ 1584145 w 4489429"/>
              <a:gd name="connsiteY26" fmla="*/ 191874 h 510190"/>
              <a:gd name="connsiteX27" fmla="*/ 1672832 w 4489429"/>
              <a:gd name="connsiteY27" fmla="*/ 262213 h 510190"/>
              <a:gd name="connsiteX28" fmla="*/ 1712589 w 4489429"/>
              <a:gd name="connsiteY28" fmla="*/ 335609 h 510190"/>
              <a:gd name="connsiteX29" fmla="*/ 1724822 w 4489429"/>
              <a:gd name="connsiteY29" fmla="*/ 372308 h 510190"/>
              <a:gd name="connsiteX30" fmla="*/ 1773753 w 4489429"/>
              <a:gd name="connsiteY30" fmla="*/ 369250 h 510190"/>
              <a:gd name="connsiteX31" fmla="*/ 1847149 w 4489429"/>
              <a:gd name="connsiteY31" fmla="*/ 387599 h 510190"/>
              <a:gd name="connsiteX32" fmla="*/ 1908313 w 4489429"/>
              <a:gd name="connsiteY32" fmla="*/ 369250 h 510190"/>
              <a:gd name="connsiteX33" fmla="*/ 1984768 w 4489429"/>
              <a:gd name="connsiteY33" fmla="*/ 314202 h 510190"/>
              <a:gd name="connsiteX34" fmla="*/ 1997001 w 4489429"/>
              <a:gd name="connsiteY34" fmla="*/ 295853 h 510190"/>
              <a:gd name="connsiteX35" fmla="*/ 1978652 w 4489429"/>
              <a:gd name="connsiteY35" fmla="*/ 265271 h 510190"/>
              <a:gd name="connsiteX36" fmla="*/ 1993943 w 4489429"/>
              <a:gd name="connsiteY36" fmla="*/ 194933 h 510190"/>
              <a:gd name="connsiteX37" fmla="*/ 2073456 w 4489429"/>
              <a:gd name="connsiteY37" fmla="*/ 194933 h 510190"/>
              <a:gd name="connsiteX38" fmla="*/ 2094863 w 4489429"/>
              <a:gd name="connsiteY38" fmla="*/ 249980 h 510190"/>
              <a:gd name="connsiteX39" fmla="*/ 2149911 w 4489429"/>
              <a:gd name="connsiteY39" fmla="*/ 256096 h 510190"/>
              <a:gd name="connsiteX40" fmla="*/ 2204958 w 4489429"/>
              <a:gd name="connsiteY40" fmla="*/ 323377 h 510190"/>
              <a:gd name="connsiteX41" fmla="*/ 2244715 w 4489429"/>
              <a:gd name="connsiteY41" fmla="*/ 384541 h 510190"/>
              <a:gd name="connsiteX42" fmla="*/ 2241656 w 4489429"/>
              <a:gd name="connsiteY42" fmla="*/ 439588 h 510190"/>
              <a:gd name="connsiteX43" fmla="*/ 2293646 w 4489429"/>
              <a:gd name="connsiteY43" fmla="*/ 457937 h 510190"/>
              <a:gd name="connsiteX44" fmla="*/ 2342577 w 4489429"/>
              <a:gd name="connsiteY44" fmla="*/ 509927 h 510190"/>
              <a:gd name="connsiteX45" fmla="*/ 2336460 w 4489429"/>
              <a:gd name="connsiteY45" fmla="*/ 433472 h 510190"/>
              <a:gd name="connsiteX46" fmla="*/ 2376217 w 4489429"/>
              <a:gd name="connsiteY46" fmla="*/ 384541 h 510190"/>
              <a:gd name="connsiteX47" fmla="*/ 2422090 w 4489429"/>
              <a:gd name="connsiteY47" fmla="*/ 341726 h 510190"/>
              <a:gd name="connsiteX48" fmla="*/ 2492428 w 4489429"/>
              <a:gd name="connsiteY48" fmla="*/ 341726 h 510190"/>
              <a:gd name="connsiteX49" fmla="*/ 2556650 w 4489429"/>
              <a:gd name="connsiteY49" fmla="*/ 372308 h 510190"/>
              <a:gd name="connsiteX50" fmla="*/ 2642280 w 4489429"/>
              <a:gd name="connsiteY50" fmla="*/ 347842 h 510190"/>
              <a:gd name="connsiteX51" fmla="*/ 2721793 w 4489429"/>
              <a:gd name="connsiteY51" fmla="*/ 305028 h 510190"/>
              <a:gd name="connsiteX52" fmla="*/ 2770724 w 4489429"/>
              <a:gd name="connsiteY52" fmla="*/ 314202 h 510190"/>
              <a:gd name="connsiteX53" fmla="*/ 2868586 w 4489429"/>
              <a:gd name="connsiteY53" fmla="*/ 363133 h 510190"/>
              <a:gd name="connsiteX54" fmla="*/ 2932808 w 4489429"/>
              <a:gd name="connsiteY54" fmla="*/ 442646 h 510190"/>
              <a:gd name="connsiteX55" fmla="*/ 2951157 w 4489429"/>
              <a:gd name="connsiteY55" fmla="*/ 460995 h 510190"/>
              <a:gd name="connsiteX56" fmla="*/ 3021496 w 4489429"/>
              <a:gd name="connsiteY56" fmla="*/ 436530 h 510190"/>
              <a:gd name="connsiteX57" fmla="*/ 3097951 w 4489429"/>
              <a:gd name="connsiteY57" fmla="*/ 427355 h 510190"/>
              <a:gd name="connsiteX58" fmla="*/ 3101009 w 4489429"/>
              <a:gd name="connsiteY58" fmla="*/ 381482 h 510190"/>
              <a:gd name="connsiteX59" fmla="*/ 3143824 w 4489429"/>
              <a:gd name="connsiteY59" fmla="*/ 320318 h 510190"/>
              <a:gd name="connsiteX60" fmla="*/ 3140765 w 4489429"/>
              <a:gd name="connsiteY60" fmla="*/ 262213 h 510190"/>
              <a:gd name="connsiteX61" fmla="*/ 3177464 w 4489429"/>
              <a:gd name="connsiteY61" fmla="*/ 219398 h 510190"/>
              <a:gd name="connsiteX62" fmla="*/ 3226395 w 4489429"/>
              <a:gd name="connsiteY62" fmla="*/ 225514 h 510190"/>
              <a:gd name="connsiteX63" fmla="*/ 3275326 w 4489429"/>
              <a:gd name="connsiteY63" fmla="*/ 262213 h 510190"/>
              <a:gd name="connsiteX64" fmla="*/ 3315083 w 4489429"/>
              <a:gd name="connsiteY64" fmla="*/ 311144 h 510190"/>
              <a:gd name="connsiteX65" fmla="*/ 3360955 w 4489429"/>
              <a:gd name="connsiteY65" fmla="*/ 268329 h 510190"/>
              <a:gd name="connsiteX66" fmla="*/ 3507749 w 4489429"/>
              <a:gd name="connsiteY66" fmla="*/ 197991 h 510190"/>
              <a:gd name="connsiteX67" fmla="*/ 3627018 w 4489429"/>
              <a:gd name="connsiteY67" fmla="*/ 158234 h 510190"/>
              <a:gd name="connsiteX68" fmla="*/ 3682066 w 4489429"/>
              <a:gd name="connsiteY68" fmla="*/ 130710 h 510190"/>
              <a:gd name="connsiteX69" fmla="*/ 3734055 w 4489429"/>
              <a:gd name="connsiteY69" fmla="*/ 63430 h 510190"/>
              <a:gd name="connsiteX70" fmla="*/ 3770753 w 4489429"/>
              <a:gd name="connsiteY70" fmla="*/ 45081 h 510190"/>
              <a:gd name="connsiteX71" fmla="*/ 3804394 w 4489429"/>
              <a:gd name="connsiteY71" fmla="*/ 84838 h 510190"/>
              <a:gd name="connsiteX72" fmla="*/ 3825801 w 4489429"/>
              <a:gd name="connsiteY72" fmla="*/ 142943 h 510190"/>
              <a:gd name="connsiteX73" fmla="*/ 3819685 w 4489429"/>
              <a:gd name="connsiteY73" fmla="*/ 210224 h 510190"/>
              <a:gd name="connsiteX74" fmla="*/ 3850266 w 4489429"/>
              <a:gd name="connsiteY74" fmla="*/ 237747 h 510190"/>
              <a:gd name="connsiteX75" fmla="*/ 3899198 w 4489429"/>
              <a:gd name="connsiteY75" fmla="*/ 237747 h 510190"/>
              <a:gd name="connsiteX76" fmla="*/ 3972594 w 4489429"/>
              <a:gd name="connsiteY76" fmla="*/ 265271 h 510190"/>
              <a:gd name="connsiteX77" fmla="*/ 3987885 w 4489429"/>
              <a:gd name="connsiteY77" fmla="*/ 311144 h 510190"/>
              <a:gd name="connsiteX78" fmla="*/ 4009293 w 4489429"/>
              <a:gd name="connsiteY78" fmla="*/ 353959 h 510190"/>
              <a:gd name="connsiteX79" fmla="*/ 4067398 w 4489429"/>
              <a:gd name="connsiteY79" fmla="*/ 317260 h 510190"/>
              <a:gd name="connsiteX80" fmla="*/ 4140795 w 4489429"/>
              <a:gd name="connsiteY80" fmla="*/ 295853 h 510190"/>
              <a:gd name="connsiteX81" fmla="*/ 4162202 w 4489429"/>
              <a:gd name="connsiteY81" fmla="*/ 277504 h 510190"/>
              <a:gd name="connsiteX82" fmla="*/ 4165260 w 4489429"/>
              <a:gd name="connsiteY82" fmla="*/ 225514 h 510190"/>
              <a:gd name="connsiteX83" fmla="*/ 4211133 w 4489429"/>
              <a:gd name="connsiteY83" fmla="*/ 191874 h 510190"/>
              <a:gd name="connsiteX84" fmla="*/ 4266181 w 4489429"/>
              <a:gd name="connsiteY84" fmla="*/ 225514 h 510190"/>
              <a:gd name="connsiteX85" fmla="*/ 4315112 w 4489429"/>
              <a:gd name="connsiteY85" fmla="*/ 271387 h 510190"/>
              <a:gd name="connsiteX86" fmla="*/ 4345694 w 4489429"/>
              <a:gd name="connsiteY86" fmla="*/ 301969 h 510190"/>
              <a:gd name="connsiteX87" fmla="*/ 4388509 w 4489429"/>
              <a:gd name="connsiteY87" fmla="*/ 271387 h 510190"/>
              <a:gd name="connsiteX88" fmla="*/ 4406858 w 4489429"/>
              <a:gd name="connsiteY88" fmla="*/ 240805 h 510190"/>
              <a:gd name="connsiteX89" fmla="*/ 4406858 w 4489429"/>
              <a:gd name="connsiteY89" fmla="*/ 194933 h 510190"/>
              <a:gd name="connsiteX90" fmla="*/ 4440498 w 4489429"/>
              <a:gd name="connsiteY90" fmla="*/ 164351 h 510190"/>
              <a:gd name="connsiteX91" fmla="*/ 4489429 w 4489429"/>
              <a:gd name="connsiteY91" fmla="*/ 188816 h 51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489429" h="510190">
                <a:moveTo>
                  <a:pt x="0" y="256096"/>
                </a:moveTo>
                <a:cubicBezTo>
                  <a:pt x="28798" y="239785"/>
                  <a:pt x="57597" y="223475"/>
                  <a:pt x="82572" y="204107"/>
                </a:cubicBezTo>
                <a:cubicBezTo>
                  <a:pt x="107547" y="184739"/>
                  <a:pt x="125896" y="156195"/>
                  <a:pt x="149852" y="139885"/>
                </a:cubicBezTo>
                <a:cubicBezTo>
                  <a:pt x="173808" y="123575"/>
                  <a:pt x="203880" y="108793"/>
                  <a:pt x="226307" y="106245"/>
                </a:cubicBezTo>
                <a:cubicBezTo>
                  <a:pt x="248734" y="103697"/>
                  <a:pt x="261476" y="127142"/>
                  <a:pt x="284412" y="124594"/>
                </a:cubicBezTo>
                <a:cubicBezTo>
                  <a:pt x="307348" y="122045"/>
                  <a:pt x="341498" y="105225"/>
                  <a:pt x="363925" y="90954"/>
                </a:cubicBezTo>
                <a:cubicBezTo>
                  <a:pt x="386352" y="76682"/>
                  <a:pt x="399604" y="52727"/>
                  <a:pt x="418973" y="38965"/>
                </a:cubicBezTo>
                <a:cubicBezTo>
                  <a:pt x="438342" y="25203"/>
                  <a:pt x="454142" y="13990"/>
                  <a:pt x="480137" y="8383"/>
                </a:cubicBezTo>
                <a:cubicBezTo>
                  <a:pt x="506132" y="2776"/>
                  <a:pt x="547927" y="5835"/>
                  <a:pt x="574941" y="5325"/>
                </a:cubicBezTo>
                <a:cubicBezTo>
                  <a:pt x="601955" y="4815"/>
                  <a:pt x="622343" y="-6398"/>
                  <a:pt x="642221" y="5325"/>
                </a:cubicBezTo>
                <a:cubicBezTo>
                  <a:pt x="662099" y="17048"/>
                  <a:pt x="680448" y="45081"/>
                  <a:pt x="694210" y="75663"/>
                </a:cubicBezTo>
                <a:cubicBezTo>
                  <a:pt x="707972" y="106245"/>
                  <a:pt x="722753" y="153647"/>
                  <a:pt x="724792" y="188816"/>
                </a:cubicBezTo>
                <a:cubicBezTo>
                  <a:pt x="726831" y="223985"/>
                  <a:pt x="714089" y="255586"/>
                  <a:pt x="706443" y="286678"/>
                </a:cubicBezTo>
                <a:cubicBezTo>
                  <a:pt x="698798" y="317770"/>
                  <a:pt x="679429" y="350391"/>
                  <a:pt x="678919" y="375366"/>
                </a:cubicBezTo>
                <a:cubicBezTo>
                  <a:pt x="678409" y="400341"/>
                  <a:pt x="686055" y="446214"/>
                  <a:pt x="703385" y="436530"/>
                </a:cubicBezTo>
                <a:cubicBezTo>
                  <a:pt x="720715" y="426846"/>
                  <a:pt x="752826" y="348861"/>
                  <a:pt x="782898" y="317260"/>
                </a:cubicBezTo>
                <a:cubicBezTo>
                  <a:pt x="812970" y="285659"/>
                  <a:pt x="855785" y="260684"/>
                  <a:pt x="883818" y="246922"/>
                </a:cubicBezTo>
                <a:cubicBezTo>
                  <a:pt x="911852" y="233160"/>
                  <a:pt x="925104" y="242844"/>
                  <a:pt x="951099" y="234689"/>
                </a:cubicBezTo>
                <a:cubicBezTo>
                  <a:pt x="977094" y="226534"/>
                  <a:pt x="1009714" y="204107"/>
                  <a:pt x="1039786" y="197991"/>
                </a:cubicBezTo>
                <a:cubicBezTo>
                  <a:pt x="1069858" y="191875"/>
                  <a:pt x="1107576" y="192894"/>
                  <a:pt x="1131532" y="197991"/>
                </a:cubicBezTo>
                <a:cubicBezTo>
                  <a:pt x="1155488" y="203088"/>
                  <a:pt x="1168230" y="233670"/>
                  <a:pt x="1183521" y="228573"/>
                </a:cubicBezTo>
                <a:cubicBezTo>
                  <a:pt x="1198812" y="223476"/>
                  <a:pt x="1205948" y="185249"/>
                  <a:pt x="1223278" y="167409"/>
                </a:cubicBezTo>
                <a:cubicBezTo>
                  <a:pt x="1240608" y="149569"/>
                  <a:pt x="1267112" y="129181"/>
                  <a:pt x="1287500" y="121536"/>
                </a:cubicBezTo>
                <a:cubicBezTo>
                  <a:pt x="1307888" y="113891"/>
                  <a:pt x="1345606" y="121536"/>
                  <a:pt x="1345606" y="121536"/>
                </a:cubicBezTo>
                <a:cubicBezTo>
                  <a:pt x="1375678" y="121536"/>
                  <a:pt x="1440409" y="114910"/>
                  <a:pt x="1467933" y="121536"/>
                </a:cubicBezTo>
                <a:cubicBezTo>
                  <a:pt x="1495457" y="128162"/>
                  <a:pt x="1491379" y="149569"/>
                  <a:pt x="1510748" y="161292"/>
                </a:cubicBezTo>
                <a:cubicBezTo>
                  <a:pt x="1530117" y="173015"/>
                  <a:pt x="1557131" y="175054"/>
                  <a:pt x="1584145" y="191874"/>
                </a:cubicBezTo>
                <a:cubicBezTo>
                  <a:pt x="1611159" y="208694"/>
                  <a:pt x="1651425" y="238257"/>
                  <a:pt x="1672832" y="262213"/>
                </a:cubicBezTo>
                <a:cubicBezTo>
                  <a:pt x="1694239" y="286169"/>
                  <a:pt x="1703924" y="317260"/>
                  <a:pt x="1712589" y="335609"/>
                </a:cubicBezTo>
                <a:cubicBezTo>
                  <a:pt x="1721254" y="353958"/>
                  <a:pt x="1714628" y="366701"/>
                  <a:pt x="1724822" y="372308"/>
                </a:cubicBezTo>
                <a:cubicBezTo>
                  <a:pt x="1735016" y="377915"/>
                  <a:pt x="1753365" y="366702"/>
                  <a:pt x="1773753" y="369250"/>
                </a:cubicBezTo>
                <a:cubicBezTo>
                  <a:pt x="1794141" y="371798"/>
                  <a:pt x="1824722" y="387599"/>
                  <a:pt x="1847149" y="387599"/>
                </a:cubicBezTo>
                <a:cubicBezTo>
                  <a:pt x="1869576" y="387599"/>
                  <a:pt x="1885377" y="381483"/>
                  <a:pt x="1908313" y="369250"/>
                </a:cubicBezTo>
                <a:cubicBezTo>
                  <a:pt x="1931249" y="357017"/>
                  <a:pt x="1969987" y="326435"/>
                  <a:pt x="1984768" y="314202"/>
                </a:cubicBezTo>
                <a:cubicBezTo>
                  <a:pt x="1999549" y="301969"/>
                  <a:pt x="1998020" y="304008"/>
                  <a:pt x="1997001" y="295853"/>
                </a:cubicBezTo>
                <a:cubicBezTo>
                  <a:pt x="1995982" y="287698"/>
                  <a:pt x="1979162" y="282091"/>
                  <a:pt x="1978652" y="265271"/>
                </a:cubicBezTo>
                <a:cubicBezTo>
                  <a:pt x="1978142" y="248451"/>
                  <a:pt x="1978142" y="206656"/>
                  <a:pt x="1993943" y="194933"/>
                </a:cubicBezTo>
                <a:cubicBezTo>
                  <a:pt x="2009744" y="183210"/>
                  <a:pt x="2056636" y="185758"/>
                  <a:pt x="2073456" y="194933"/>
                </a:cubicBezTo>
                <a:cubicBezTo>
                  <a:pt x="2090276" y="204107"/>
                  <a:pt x="2082121" y="239786"/>
                  <a:pt x="2094863" y="249980"/>
                </a:cubicBezTo>
                <a:cubicBezTo>
                  <a:pt x="2107605" y="260174"/>
                  <a:pt x="2131562" y="243863"/>
                  <a:pt x="2149911" y="256096"/>
                </a:cubicBezTo>
                <a:cubicBezTo>
                  <a:pt x="2168260" y="268329"/>
                  <a:pt x="2189157" y="301970"/>
                  <a:pt x="2204958" y="323377"/>
                </a:cubicBezTo>
                <a:cubicBezTo>
                  <a:pt x="2220759" y="344784"/>
                  <a:pt x="2238599" y="365173"/>
                  <a:pt x="2244715" y="384541"/>
                </a:cubicBezTo>
                <a:cubicBezTo>
                  <a:pt x="2250831" y="403910"/>
                  <a:pt x="2233501" y="427355"/>
                  <a:pt x="2241656" y="439588"/>
                </a:cubicBezTo>
                <a:cubicBezTo>
                  <a:pt x="2249811" y="451821"/>
                  <a:pt x="2276826" y="446214"/>
                  <a:pt x="2293646" y="457937"/>
                </a:cubicBezTo>
                <a:cubicBezTo>
                  <a:pt x="2310466" y="469660"/>
                  <a:pt x="2335441" y="514004"/>
                  <a:pt x="2342577" y="509927"/>
                </a:cubicBezTo>
                <a:cubicBezTo>
                  <a:pt x="2349713" y="505850"/>
                  <a:pt x="2330853" y="454370"/>
                  <a:pt x="2336460" y="433472"/>
                </a:cubicBezTo>
                <a:cubicBezTo>
                  <a:pt x="2342067" y="412574"/>
                  <a:pt x="2361945" y="399832"/>
                  <a:pt x="2376217" y="384541"/>
                </a:cubicBezTo>
                <a:cubicBezTo>
                  <a:pt x="2390489" y="369250"/>
                  <a:pt x="2402722" y="348862"/>
                  <a:pt x="2422090" y="341726"/>
                </a:cubicBezTo>
                <a:cubicBezTo>
                  <a:pt x="2441459" y="334590"/>
                  <a:pt x="2470001" y="336629"/>
                  <a:pt x="2492428" y="341726"/>
                </a:cubicBezTo>
                <a:cubicBezTo>
                  <a:pt x="2514855" y="346823"/>
                  <a:pt x="2531675" y="371289"/>
                  <a:pt x="2556650" y="372308"/>
                </a:cubicBezTo>
                <a:cubicBezTo>
                  <a:pt x="2581625" y="373327"/>
                  <a:pt x="2614756" y="359055"/>
                  <a:pt x="2642280" y="347842"/>
                </a:cubicBezTo>
                <a:cubicBezTo>
                  <a:pt x="2669804" y="336629"/>
                  <a:pt x="2700386" y="310635"/>
                  <a:pt x="2721793" y="305028"/>
                </a:cubicBezTo>
                <a:cubicBezTo>
                  <a:pt x="2743200" y="299421"/>
                  <a:pt x="2746259" y="304518"/>
                  <a:pt x="2770724" y="314202"/>
                </a:cubicBezTo>
                <a:cubicBezTo>
                  <a:pt x="2795189" y="323886"/>
                  <a:pt x="2841572" y="341726"/>
                  <a:pt x="2868586" y="363133"/>
                </a:cubicBezTo>
                <a:cubicBezTo>
                  <a:pt x="2895600" y="384540"/>
                  <a:pt x="2919046" y="426336"/>
                  <a:pt x="2932808" y="442646"/>
                </a:cubicBezTo>
                <a:cubicBezTo>
                  <a:pt x="2946570" y="458956"/>
                  <a:pt x="2936376" y="462014"/>
                  <a:pt x="2951157" y="460995"/>
                </a:cubicBezTo>
                <a:cubicBezTo>
                  <a:pt x="2965938" y="459976"/>
                  <a:pt x="2997030" y="442137"/>
                  <a:pt x="3021496" y="436530"/>
                </a:cubicBezTo>
                <a:cubicBezTo>
                  <a:pt x="3045962" y="430923"/>
                  <a:pt x="3084699" y="436530"/>
                  <a:pt x="3097951" y="427355"/>
                </a:cubicBezTo>
                <a:cubicBezTo>
                  <a:pt x="3111203" y="418180"/>
                  <a:pt x="3093364" y="399321"/>
                  <a:pt x="3101009" y="381482"/>
                </a:cubicBezTo>
                <a:cubicBezTo>
                  <a:pt x="3108654" y="363643"/>
                  <a:pt x="3137198" y="340196"/>
                  <a:pt x="3143824" y="320318"/>
                </a:cubicBezTo>
                <a:cubicBezTo>
                  <a:pt x="3150450" y="300440"/>
                  <a:pt x="3135158" y="279033"/>
                  <a:pt x="3140765" y="262213"/>
                </a:cubicBezTo>
                <a:cubicBezTo>
                  <a:pt x="3146372" y="245393"/>
                  <a:pt x="3163192" y="225514"/>
                  <a:pt x="3177464" y="219398"/>
                </a:cubicBezTo>
                <a:cubicBezTo>
                  <a:pt x="3191736" y="213282"/>
                  <a:pt x="3210085" y="218378"/>
                  <a:pt x="3226395" y="225514"/>
                </a:cubicBezTo>
                <a:cubicBezTo>
                  <a:pt x="3242705" y="232650"/>
                  <a:pt x="3260545" y="247941"/>
                  <a:pt x="3275326" y="262213"/>
                </a:cubicBezTo>
                <a:cubicBezTo>
                  <a:pt x="3290107" y="276485"/>
                  <a:pt x="3300811" y="310125"/>
                  <a:pt x="3315083" y="311144"/>
                </a:cubicBezTo>
                <a:cubicBezTo>
                  <a:pt x="3329355" y="312163"/>
                  <a:pt x="3328844" y="287188"/>
                  <a:pt x="3360955" y="268329"/>
                </a:cubicBezTo>
                <a:cubicBezTo>
                  <a:pt x="3393066" y="249470"/>
                  <a:pt x="3463405" y="216340"/>
                  <a:pt x="3507749" y="197991"/>
                </a:cubicBezTo>
                <a:cubicBezTo>
                  <a:pt x="3552093" y="179642"/>
                  <a:pt x="3597965" y="169447"/>
                  <a:pt x="3627018" y="158234"/>
                </a:cubicBezTo>
                <a:cubicBezTo>
                  <a:pt x="3656071" y="147020"/>
                  <a:pt x="3664227" y="146511"/>
                  <a:pt x="3682066" y="130710"/>
                </a:cubicBezTo>
                <a:cubicBezTo>
                  <a:pt x="3699906" y="114909"/>
                  <a:pt x="3719274" y="77702"/>
                  <a:pt x="3734055" y="63430"/>
                </a:cubicBezTo>
                <a:cubicBezTo>
                  <a:pt x="3748836" y="49158"/>
                  <a:pt x="3759030" y="41513"/>
                  <a:pt x="3770753" y="45081"/>
                </a:cubicBezTo>
                <a:cubicBezTo>
                  <a:pt x="3782476" y="48649"/>
                  <a:pt x="3795219" y="68528"/>
                  <a:pt x="3804394" y="84838"/>
                </a:cubicBezTo>
                <a:cubicBezTo>
                  <a:pt x="3813569" y="101148"/>
                  <a:pt x="3823253" y="122045"/>
                  <a:pt x="3825801" y="142943"/>
                </a:cubicBezTo>
                <a:cubicBezTo>
                  <a:pt x="3828349" y="163841"/>
                  <a:pt x="3815607" y="194423"/>
                  <a:pt x="3819685" y="210224"/>
                </a:cubicBezTo>
                <a:cubicBezTo>
                  <a:pt x="3823763" y="226025"/>
                  <a:pt x="3837014" y="233160"/>
                  <a:pt x="3850266" y="237747"/>
                </a:cubicBezTo>
                <a:cubicBezTo>
                  <a:pt x="3863518" y="242334"/>
                  <a:pt x="3878810" y="233160"/>
                  <a:pt x="3899198" y="237747"/>
                </a:cubicBezTo>
                <a:cubicBezTo>
                  <a:pt x="3919586" y="242334"/>
                  <a:pt x="3957813" y="253038"/>
                  <a:pt x="3972594" y="265271"/>
                </a:cubicBezTo>
                <a:cubicBezTo>
                  <a:pt x="3987375" y="277504"/>
                  <a:pt x="3981769" y="296363"/>
                  <a:pt x="3987885" y="311144"/>
                </a:cubicBezTo>
                <a:cubicBezTo>
                  <a:pt x="3994001" y="325925"/>
                  <a:pt x="3996041" y="352940"/>
                  <a:pt x="4009293" y="353959"/>
                </a:cubicBezTo>
                <a:cubicBezTo>
                  <a:pt x="4022545" y="354978"/>
                  <a:pt x="4045481" y="326944"/>
                  <a:pt x="4067398" y="317260"/>
                </a:cubicBezTo>
                <a:cubicBezTo>
                  <a:pt x="4089315" y="307576"/>
                  <a:pt x="4124994" y="302479"/>
                  <a:pt x="4140795" y="295853"/>
                </a:cubicBezTo>
                <a:cubicBezTo>
                  <a:pt x="4156596" y="289227"/>
                  <a:pt x="4158125" y="289227"/>
                  <a:pt x="4162202" y="277504"/>
                </a:cubicBezTo>
                <a:cubicBezTo>
                  <a:pt x="4166280" y="265781"/>
                  <a:pt x="4157105" y="239786"/>
                  <a:pt x="4165260" y="225514"/>
                </a:cubicBezTo>
                <a:cubicBezTo>
                  <a:pt x="4173415" y="211242"/>
                  <a:pt x="4194313" y="191874"/>
                  <a:pt x="4211133" y="191874"/>
                </a:cubicBezTo>
                <a:cubicBezTo>
                  <a:pt x="4227953" y="191874"/>
                  <a:pt x="4248851" y="212262"/>
                  <a:pt x="4266181" y="225514"/>
                </a:cubicBezTo>
                <a:cubicBezTo>
                  <a:pt x="4283511" y="238766"/>
                  <a:pt x="4301860" y="258645"/>
                  <a:pt x="4315112" y="271387"/>
                </a:cubicBezTo>
                <a:cubicBezTo>
                  <a:pt x="4328364" y="284129"/>
                  <a:pt x="4333461" y="301969"/>
                  <a:pt x="4345694" y="301969"/>
                </a:cubicBezTo>
                <a:cubicBezTo>
                  <a:pt x="4357927" y="301969"/>
                  <a:pt x="4378315" y="281581"/>
                  <a:pt x="4388509" y="271387"/>
                </a:cubicBezTo>
                <a:cubicBezTo>
                  <a:pt x="4398703" y="261193"/>
                  <a:pt x="4403800" y="253547"/>
                  <a:pt x="4406858" y="240805"/>
                </a:cubicBezTo>
                <a:cubicBezTo>
                  <a:pt x="4409916" y="228063"/>
                  <a:pt x="4401251" y="207675"/>
                  <a:pt x="4406858" y="194933"/>
                </a:cubicBezTo>
                <a:cubicBezTo>
                  <a:pt x="4412465" y="182191"/>
                  <a:pt x="4426736" y="165370"/>
                  <a:pt x="4440498" y="164351"/>
                </a:cubicBezTo>
                <a:cubicBezTo>
                  <a:pt x="4454260" y="163331"/>
                  <a:pt x="4471844" y="176073"/>
                  <a:pt x="4489429" y="188816"/>
                </a:cubicBezTo>
              </a:path>
            </a:pathLst>
          </a:custGeom>
          <a:noFill/>
          <a:ln w="158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6618A40A-E110-8DFE-2899-3EE5E6B58656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272388" y="2568310"/>
            <a:ext cx="4491937" cy="772656"/>
          </a:xfrm>
          <a:custGeom>
            <a:avLst/>
            <a:gdLst>
              <a:gd name="connsiteX0" fmla="*/ 0 w 4491937"/>
              <a:gd name="connsiteY0" fmla="*/ 257671 h 772656"/>
              <a:gd name="connsiteX1" fmla="*/ 80063 w 4491937"/>
              <a:gd name="connsiteY1" fmla="*/ 245030 h 772656"/>
              <a:gd name="connsiteX2" fmla="*/ 160125 w 4491937"/>
              <a:gd name="connsiteY2" fmla="*/ 228174 h 772656"/>
              <a:gd name="connsiteX3" fmla="*/ 252830 w 4491937"/>
              <a:gd name="connsiteY3" fmla="*/ 266099 h 772656"/>
              <a:gd name="connsiteX4" fmla="*/ 273899 w 4491937"/>
              <a:gd name="connsiteY4" fmla="*/ 282954 h 772656"/>
              <a:gd name="connsiteX5" fmla="*/ 320251 w 4491937"/>
              <a:gd name="connsiteY5" fmla="*/ 198678 h 772656"/>
              <a:gd name="connsiteX6" fmla="*/ 412955 w 4491937"/>
              <a:gd name="connsiteY6" fmla="*/ 148112 h 772656"/>
              <a:gd name="connsiteX7" fmla="*/ 442452 w 4491937"/>
              <a:gd name="connsiteY7" fmla="*/ 101760 h 772656"/>
              <a:gd name="connsiteX8" fmla="*/ 505659 w 4491937"/>
              <a:gd name="connsiteY8" fmla="*/ 89118 h 772656"/>
              <a:gd name="connsiteX9" fmla="*/ 509873 w 4491937"/>
              <a:gd name="connsiteY9" fmla="*/ 143898 h 772656"/>
              <a:gd name="connsiteX10" fmla="*/ 547797 w 4491937"/>
              <a:gd name="connsiteY10" fmla="*/ 173395 h 772656"/>
              <a:gd name="connsiteX11" fmla="*/ 577294 w 4491937"/>
              <a:gd name="connsiteY11" fmla="*/ 278740 h 772656"/>
              <a:gd name="connsiteX12" fmla="*/ 648929 w 4491937"/>
              <a:gd name="connsiteY12" fmla="*/ 278740 h 772656"/>
              <a:gd name="connsiteX13" fmla="*/ 728992 w 4491937"/>
              <a:gd name="connsiteY13" fmla="*/ 266099 h 772656"/>
              <a:gd name="connsiteX14" fmla="*/ 783771 w 4491937"/>
              <a:gd name="connsiteY14" fmla="*/ 287168 h 772656"/>
              <a:gd name="connsiteX15" fmla="*/ 863834 w 4491937"/>
              <a:gd name="connsiteY15" fmla="*/ 350375 h 772656"/>
              <a:gd name="connsiteX16" fmla="*/ 910186 w 4491937"/>
              <a:gd name="connsiteY16" fmla="*/ 375658 h 772656"/>
              <a:gd name="connsiteX17" fmla="*/ 964966 w 4491937"/>
              <a:gd name="connsiteY17" fmla="*/ 392513 h 772656"/>
              <a:gd name="connsiteX18" fmla="*/ 1015532 w 4491937"/>
              <a:gd name="connsiteY18" fmla="*/ 400941 h 772656"/>
              <a:gd name="connsiteX19" fmla="*/ 1095594 w 4491937"/>
              <a:gd name="connsiteY19" fmla="*/ 400941 h 772656"/>
              <a:gd name="connsiteX20" fmla="*/ 1175657 w 4491937"/>
              <a:gd name="connsiteY20" fmla="*/ 384086 h 772656"/>
              <a:gd name="connsiteX21" fmla="*/ 1285217 w 4491937"/>
              <a:gd name="connsiteY21" fmla="*/ 426224 h 772656"/>
              <a:gd name="connsiteX22" fmla="*/ 1344210 w 4491937"/>
              <a:gd name="connsiteY22" fmla="*/ 422010 h 772656"/>
              <a:gd name="connsiteX23" fmla="*/ 1403204 w 4491937"/>
              <a:gd name="connsiteY23" fmla="*/ 405155 h 772656"/>
              <a:gd name="connsiteX24" fmla="*/ 1428487 w 4491937"/>
              <a:gd name="connsiteY24" fmla="*/ 363017 h 772656"/>
              <a:gd name="connsiteX25" fmla="*/ 1398990 w 4491937"/>
              <a:gd name="connsiteY25" fmla="*/ 308237 h 772656"/>
              <a:gd name="connsiteX26" fmla="*/ 1386348 w 4491937"/>
              <a:gd name="connsiteY26" fmla="*/ 245030 h 772656"/>
              <a:gd name="connsiteX27" fmla="*/ 1415845 w 4491937"/>
              <a:gd name="connsiteY27" fmla="*/ 173395 h 772656"/>
              <a:gd name="connsiteX28" fmla="*/ 1432700 w 4491937"/>
              <a:gd name="connsiteY28" fmla="*/ 118615 h 772656"/>
              <a:gd name="connsiteX29" fmla="*/ 1479053 w 4491937"/>
              <a:gd name="connsiteY29" fmla="*/ 118615 h 772656"/>
              <a:gd name="connsiteX30" fmla="*/ 1516977 w 4491937"/>
              <a:gd name="connsiteY30" fmla="*/ 84904 h 772656"/>
              <a:gd name="connsiteX31" fmla="*/ 1571757 w 4491937"/>
              <a:gd name="connsiteY31" fmla="*/ 42766 h 772656"/>
              <a:gd name="connsiteX32" fmla="*/ 1651819 w 4491937"/>
              <a:gd name="connsiteY32" fmla="*/ 42766 h 772656"/>
              <a:gd name="connsiteX33" fmla="*/ 1706599 w 4491937"/>
              <a:gd name="connsiteY33" fmla="*/ 84904 h 772656"/>
              <a:gd name="connsiteX34" fmla="*/ 1681316 w 4491937"/>
              <a:gd name="connsiteY34" fmla="*/ 127043 h 772656"/>
              <a:gd name="connsiteX35" fmla="*/ 1706599 w 4491937"/>
              <a:gd name="connsiteY35" fmla="*/ 177608 h 772656"/>
              <a:gd name="connsiteX36" fmla="*/ 1706599 w 4491937"/>
              <a:gd name="connsiteY36" fmla="*/ 249243 h 772656"/>
              <a:gd name="connsiteX37" fmla="*/ 1706599 w 4491937"/>
              <a:gd name="connsiteY37" fmla="*/ 266099 h 772656"/>
              <a:gd name="connsiteX38" fmla="*/ 1715027 w 4491937"/>
              <a:gd name="connsiteY38" fmla="*/ 329306 h 772656"/>
              <a:gd name="connsiteX39" fmla="*/ 1702385 w 4491937"/>
              <a:gd name="connsiteY39" fmla="*/ 409369 h 772656"/>
              <a:gd name="connsiteX40" fmla="*/ 1740310 w 4491937"/>
              <a:gd name="connsiteY40" fmla="*/ 388300 h 772656"/>
              <a:gd name="connsiteX41" fmla="*/ 1811945 w 4491937"/>
              <a:gd name="connsiteY41" fmla="*/ 384086 h 772656"/>
              <a:gd name="connsiteX42" fmla="*/ 1833014 w 4491937"/>
              <a:gd name="connsiteY42" fmla="*/ 430438 h 772656"/>
              <a:gd name="connsiteX43" fmla="*/ 1790876 w 4491937"/>
              <a:gd name="connsiteY43" fmla="*/ 531570 h 772656"/>
              <a:gd name="connsiteX44" fmla="*/ 1706599 w 4491937"/>
              <a:gd name="connsiteY44" fmla="*/ 594777 h 772656"/>
              <a:gd name="connsiteX45" fmla="*/ 1677102 w 4491937"/>
              <a:gd name="connsiteY45" fmla="*/ 636915 h 772656"/>
              <a:gd name="connsiteX46" fmla="*/ 1630750 w 4491937"/>
              <a:gd name="connsiteY46" fmla="*/ 657984 h 772656"/>
              <a:gd name="connsiteX47" fmla="*/ 1664461 w 4491937"/>
              <a:gd name="connsiteY47" fmla="*/ 725406 h 772656"/>
              <a:gd name="connsiteX48" fmla="*/ 1744524 w 4491937"/>
              <a:gd name="connsiteY48" fmla="*/ 700123 h 772656"/>
              <a:gd name="connsiteX49" fmla="*/ 1820372 w 4491937"/>
              <a:gd name="connsiteY49" fmla="*/ 733833 h 772656"/>
              <a:gd name="connsiteX50" fmla="*/ 1892007 w 4491937"/>
              <a:gd name="connsiteY50" fmla="*/ 771758 h 772656"/>
              <a:gd name="connsiteX51" fmla="*/ 1913077 w 4491937"/>
              <a:gd name="connsiteY51" fmla="*/ 754902 h 772656"/>
              <a:gd name="connsiteX52" fmla="*/ 1887794 w 4491937"/>
              <a:gd name="connsiteY52" fmla="*/ 691695 h 772656"/>
              <a:gd name="connsiteX53" fmla="*/ 1938359 w 4491937"/>
              <a:gd name="connsiteY53" fmla="*/ 628488 h 772656"/>
              <a:gd name="connsiteX54" fmla="*/ 2018422 w 4491937"/>
              <a:gd name="connsiteY54" fmla="*/ 624274 h 772656"/>
              <a:gd name="connsiteX55" fmla="*/ 2068988 w 4491937"/>
              <a:gd name="connsiteY55" fmla="*/ 594777 h 772656"/>
              <a:gd name="connsiteX56" fmla="*/ 2144837 w 4491937"/>
              <a:gd name="connsiteY56" fmla="*/ 565280 h 772656"/>
              <a:gd name="connsiteX57" fmla="*/ 2224900 w 4491937"/>
              <a:gd name="connsiteY57" fmla="*/ 565280 h 772656"/>
              <a:gd name="connsiteX58" fmla="*/ 2199617 w 4491937"/>
              <a:gd name="connsiteY58" fmla="*/ 539997 h 772656"/>
              <a:gd name="connsiteX59" fmla="*/ 2237541 w 4491937"/>
              <a:gd name="connsiteY59" fmla="*/ 497859 h 772656"/>
              <a:gd name="connsiteX60" fmla="*/ 2317604 w 4491937"/>
              <a:gd name="connsiteY60" fmla="*/ 464148 h 772656"/>
              <a:gd name="connsiteX61" fmla="*/ 2355528 w 4491937"/>
              <a:gd name="connsiteY61" fmla="*/ 472576 h 772656"/>
              <a:gd name="connsiteX62" fmla="*/ 2448232 w 4491937"/>
              <a:gd name="connsiteY62" fmla="*/ 430438 h 772656"/>
              <a:gd name="connsiteX63" fmla="*/ 2477729 w 4491937"/>
              <a:gd name="connsiteY63" fmla="*/ 413583 h 772656"/>
              <a:gd name="connsiteX64" fmla="*/ 2460874 w 4491937"/>
              <a:gd name="connsiteY64" fmla="*/ 341948 h 772656"/>
              <a:gd name="connsiteX65" fmla="*/ 2460874 w 4491937"/>
              <a:gd name="connsiteY65" fmla="*/ 278740 h 772656"/>
              <a:gd name="connsiteX66" fmla="*/ 2486157 w 4491937"/>
              <a:gd name="connsiteY66" fmla="*/ 211319 h 772656"/>
              <a:gd name="connsiteX67" fmla="*/ 2486157 w 4491937"/>
              <a:gd name="connsiteY67" fmla="*/ 198678 h 772656"/>
              <a:gd name="connsiteX68" fmla="*/ 2545150 w 4491937"/>
              <a:gd name="connsiteY68" fmla="*/ 169181 h 772656"/>
              <a:gd name="connsiteX69" fmla="*/ 2633641 w 4491937"/>
              <a:gd name="connsiteY69" fmla="*/ 194464 h 772656"/>
              <a:gd name="connsiteX70" fmla="*/ 2688420 w 4491937"/>
              <a:gd name="connsiteY70" fmla="*/ 257671 h 772656"/>
              <a:gd name="connsiteX71" fmla="*/ 2696848 w 4491937"/>
              <a:gd name="connsiteY71" fmla="*/ 329306 h 772656"/>
              <a:gd name="connsiteX72" fmla="*/ 2654710 w 4491937"/>
              <a:gd name="connsiteY72" fmla="*/ 409369 h 772656"/>
              <a:gd name="connsiteX73" fmla="*/ 2654710 w 4491937"/>
              <a:gd name="connsiteY73" fmla="*/ 447293 h 772656"/>
              <a:gd name="connsiteX74" fmla="*/ 2743200 w 4491937"/>
              <a:gd name="connsiteY74" fmla="*/ 518928 h 772656"/>
              <a:gd name="connsiteX75" fmla="*/ 2827477 w 4491937"/>
              <a:gd name="connsiteY75" fmla="*/ 518928 h 772656"/>
              <a:gd name="connsiteX76" fmla="*/ 2882256 w 4491937"/>
              <a:gd name="connsiteY76" fmla="*/ 552639 h 772656"/>
              <a:gd name="connsiteX77" fmla="*/ 2928608 w 4491937"/>
              <a:gd name="connsiteY77" fmla="*/ 539997 h 772656"/>
              <a:gd name="connsiteX78" fmla="*/ 2966533 w 4491937"/>
              <a:gd name="connsiteY78" fmla="*/ 556853 h 772656"/>
              <a:gd name="connsiteX79" fmla="*/ 3025526 w 4491937"/>
              <a:gd name="connsiteY79" fmla="*/ 489431 h 772656"/>
              <a:gd name="connsiteX80" fmla="*/ 3097161 w 4491937"/>
              <a:gd name="connsiteY80" fmla="*/ 451507 h 772656"/>
              <a:gd name="connsiteX81" fmla="*/ 3084520 w 4491937"/>
              <a:gd name="connsiteY81" fmla="*/ 388300 h 772656"/>
              <a:gd name="connsiteX82" fmla="*/ 3118230 w 4491937"/>
              <a:gd name="connsiteY82" fmla="*/ 304023 h 772656"/>
              <a:gd name="connsiteX83" fmla="*/ 3206721 w 4491937"/>
              <a:gd name="connsiteY83" fmla="*/ 278740 h 772656"/>
              <a:gd name="connsiteX84" fmla="*/ 3274142 w 4491937"/>
              <a:gd name="connsiteY84" fmla="*/ 304023 h 772656"/>
              <a:gd name="connsiteX85" fmla="*/ 3274142 w 4491937"/>
              <a:gd name="connsiteY85" fmla="*/ 384086 h 772656"/>
              <a:gd name="connsiteX86" fmla="*/ 3354205 w 4491937"/>
              <a:gd name="connsiteY86" fmla="*/ 371444 h 772656"/>
              <a:gd name="connsiteX87" fmla="*/ 3392129 w 4491937"/>
              <a:gd name="connsiteY87" fmla="*/ 396727 h 772656"/>
              <a:gd name="connsiteX88" fmla="*/ 3392129 w 4491937"/>
              <a:gd name="connsiteY88" fmla="*/ 472576 h 772656"/>
              <a:gd name="connsiteX89" fmla="*/ 3392129 w 4491937"/>
              <a:gd name="connsiteY89" fmla="*/ 506287 h 772656"/>
              <a:gd name="connsiteX90" fmla="*/ 3518544 w 4491937"/>
              <a:gd name="connsiteY90" fmla="*/ 527356 h 772656"/>
              <a:gd name="connsiteX91" fmla="*/ 3581751 w 4491937"/>
              <a:gd name="connsiteY91" fmla="*/ 539997 h 772656"/>
              <a:gd name="connsiteX92" fmla="*/ 3657600 w 4491937"/>
              <a:gd name="connsiteY92" fmla="*/ 527356 h 772656"/>
              <a:gd name="connsiteX93" fmla="*/ 3653386 w 4491937"/>
              <a:gd name="connsiteY93" fmla="*/ 464148 h 772656"/>
              <a:gd name="connsiteX94" fmla="*/ 3623889 w 4491937"/>
              <a:gd name="connsiteY94" fmla="*/ 400941 h 772656"/>
              <a:gd name="connsiteX95" fmla="*/ 3573324 w 4491937"/>
              <a:gd name="connsiteY95" fmla="*/ 400941 h 772656"/>
              <a:gd name="connsiteX96" fmla="*/ 3581751 w 4491937"/>
              <a:gd name="connsiteY96" fmla="*/ 316665 h 772656"/>
              <a:gd name="connsiteX97" fmla="*/ 3640745 w 4491937"/>
              <a:gd name="connsiteY97" fmla="*/ 278740 h 772656"/>
              <a:gd name="connsiteX98" fmla="*/ 3687097 w 4491937"/>
              <a:gd name="connsiteY98" fmla="*/ 291382 h 772656"/>
              <a:gd name="connsiteX99" fmla="*/ 3792442 w 4491937"/>
              <a:gd name="connsiteY99" fmla="*/ 295595 h 772656"/>
              <a:gd name="connsiteX100" fmla="*/ 3876719 w 4491937"/>
              <a:gd name="connsiteY100" fmla="*/ 270313 h 772656"/>
              <a:gd name="connsiteX101" fmla="*/ 3956782 w 4491937"/>
              <a:gd name="connsiteY101" fmla="*/ 287168 h 772656"/>
              <a:gd name="connsiteX102" fmla="*/ 4036844 w 4491937"/>
              <a:gd name="connsiteY102" fmla="*/ 341948 h 772656"/>
              <a:gd name="connsiteX103" fmla="*/ 4116907 w 4491937"/>
              <a:gd name="connsiteY103" fmla="*/ 308237 h 772656"/>
              <a:gd name="connsiteX104" fmla="*/ 4163259 w 4491937"/>
              <a:gd name="connsiteY104" fmla="*/ 295595 h 772656"/>
              <a:gd name="connsiteX105" fmla="*/ 4230680 w 4491937"/>
              <a:gd name="connsiteY105" fmla="*/ 245030 h 772656"/>
              <a:gd name="connsiteX106" fmla="*/ 4201183 w 4491937"/>
              <a:gd name="connsiteY106" fmla="*/ 194464 h 772656"/>
              <a:gd name="connsiteX107" fmla="*/ 4167473 w 4491937"/>
              <a:gd name="connsiteY107" fmla="*/ 135470 h 772656"/>
              <a:gd name="connsiteX108" fmla="*/ 4196970 w 4491937"/>
              <a:gd name="connsiteY108" fmla="*/ 42766 h 772656"/>
              <a:gd name="connsiteX109" fmla="*/ 4243322 w 4491937"/>
              <a:gd name="connsiteY109" fmla="*/ 628 h 772656"/>
              <a:gd name="connsiteX110" fmla="*/ 4306529 w 4491937"/>
              <a:gd name="connsiteY110" fmla="*/ 17483 h 772656"/>
              <a:gd name="connsiteX111" fmla="*/ 4386592 w 4491937"/>
              <a:gd name="connsiteY111" fmla="*/ 17483 h 772656"/>
              <a:gd name="connsiteX112" fmla="*/ 4491937 w 4491937"/>
              <a:gd name="connsiteY112" fmla="*/ 13269 h 77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4491937" h="772656">
                <a:moveTo>
                  <a:pt x="0" y="257671"/>
                </a:moveTo>
                <a:cubicBezTo>
                  <a:pt x="26688" y="253808"/>
                  <a:pt x="53376" y="249946"/>
                  <a:pt x="80063" y="245030"/>
                </a:cubicBezTo>
                <a:cubicBezTo>
                  <a:pt x="106750" y="240114"/>
                  <a:pt x="131331" y="224663"/>
                  <a:pt x="160125" y="228174"/>
                </a:cubicBezTo>
                <a:cubicBezTo>
                  <a:pt x="188919" y="231685"/>
                  <a:pt x="233868" y="256969"/>
                  <a:pt x="252830" y="266099"/>
                </a:cubicBezTo>
                <a:cubicBezTo>
                  <a:pt x="271792" y="275229"/>
                  <a:pt x="262662" y="294191"/>
                  <a:pt x="273899" y="282954"/>
                </a:cubicBezTo>
                <a:cubicBezTo>
                  <a:pt x="285136" y="271717"/>
                  <a:pt x="297075" y="221152"/>
                  <a:pt x="320251" y="198678"/>
                </a:cubicBezTo>
                <a:cubicBezTo>
                  <a:pt x="343427" y="176204"/>
                  <a:pt x="392588" y="164265"/>
                  <a:pt x="412955" y="148112"/>
                </a:cubicBezTo>
                <a:cubicBezTo>
                  <a:pt x="433322" y="131959"/>
                  <a:pt x="427001" y="111592"/>
                  <a:pt x="442452" y="101760"/>
                </a:cubicBezTo>
                <a:cubicBezTo>
                  <a:pt x="457903" y="91928"/>
                  <a:pt x="494422" y="82095"/>
                  <a:pt x="505659" y="89118"/>
                </a:cubicBezTo>
                <a:cubicBezTo>
                  <a:pt x="516896" y="96141"/>
                  <a:pt x="502850" y="129852"/>
                  <a:pt x="509873" y="143898"/>
                </a:cubicBezTo>
                <a:cubicBezTo>
                  <a:pt x="516896" y="157944"/>
                  <a:pt x="536560" y="150921"/>
                  <a:pt x="547797" y="173395"/>
                </a:cubicBezTo>
                <a:cubicBezTo>
                  <a:pt x="559034" y="195869"/>
                  <a:pt x="560439" y="261183"/>
                  <a:pt x="577294" y="278740"/>
                </a:cubicBezTo>
                <a:cubicBezTo>
                  <a:pt x="594149" y="296297"/>
                  <a:pt x="623646" y="280847"/>
                  <a:pt x="648929" y="278740"/>
                </a:cubicBezTo>
                <a:cubicBezTo>
                  <a:pt x="674212" y="276633"/>
                  <a:pt x="706518" y="264694"/>
                  <a:pt x="728992" y="266099"/>
                </a:cubicBezTo>
                <a:cubicBezTo>
                  <a:pt x="751466" y="267504"/>
                  <a:pt x="761297" y="273122"/>
                  <a:pt x="783771" y="287168"/>
                </a:cubicBezTo>
                <a:cubicBezTo>
                  <a:pt x="806245" y="301214"/>
                  <a:pt x="842765" y="335627"/>
                  <a:pt x="863834" y="350375"/>
                </a:cubicBezTo>
                <a:cubicBezTo>
                  <a:pt x="884903" y="365123"/>
                  <a:pt x="893331" y="368635"/>
                  <a:pt x="910186" y="375658"/>
                </a:cubicBezTo>
                <a:cubicBezTo>
                  <a:pt x="927041" y="382681"/>
                  <a:pt x="947408" y="388299"/>
                  <a:pt x="964966" y="392513"/>
                </a:cubicBezTo>
                <a:cubicBezTo>
                  <a:pt x="982524" y="396727"/>
                  <a:pt x="993761" y="399536"/>
                  <a:pt x="1015532" y="400941"/>
                </a:cubicBezTo>
                <a:cubicBezTo>
                  <a:pt x="1037303" y="402346"/>
                  <a:pt x="1068907" y="403750"/>
                  <a:pt x="1095594" y="400941"/>
                </a:cubicBezTo>
                <a:cubicBezTo>
                  <a:pt x="1122281" y="398132"/>
                  <a:pt x="1144053" y="379872"/>
                  <a:pt x="1175657" y="384086"/>
                </a:cubicBezTo>
                <a:cubicBezTo>
                  <a:pt x="1207261" y="388300"/>
                  <a:pt x="1257125" y="419903"/>
                  <a:pt x="1285217" y="426224"/>
                </a:cubicBezTo>
                <a:cubicBezTo>
                  <a:pt x="1313309" y="432545"/>
                  <a:pt x="1324546" y="425521"/>
                  <a:pt x="1344210" y="422010"/>
                </a:cubicBezTo>
                <a:cubicBezTo>
                  <a:pt x="1363874" y="418499"/>
                  <a:pt x="1389158" y="414987"/>
                  <a:pt x="1403204" y="405155"/>
                </a:cubicBezTo>
                <a:cubicBezTo>
                  <a:pt x="1417250" y="395323"/>
                  <a:pt x="1429189" y="379170"/>
                  <a:pt x="1428487" y="363017"/>
                </a:cubicBezTo>
                <a:cubicBezTo>
                  <a:pt x="1427785" y="346864"/>
                  <a:pt x="1406013" y="327902"/>
                  <a:pt x="1398990" y="308237"/>
                </a:cubicBezTo>
                <a:cubicBezTo>
                  <a:pt x="1391967" y="288573"/>
                  <a:pt x="1383539" y="267504"/>
                  <a:pt x="1386348" y="245030"/>
                </a:cubicBezTo>
                <a:cubicBezTo>
                  <a:pt x="1389157" y="222556"/>
                  <a:pt x="1408120" y="194464"/>
                  <a:pt x="1415845" y="173395"/>
                </a:cubicBezTo>
                <a:cubicBezTo>
                  <a:pt x="1423570" y="152326"/>
                  <a:pt x="1422165" y="127745"/>
                  <a:pt x="1432700" y="118615"/>
                </a:cubicBezTo>
                <a:cubicBezTo>
                  <a:pt x="1443235" y="109485"/>
                  <a:pt x="1465007" y="124233"/>
                  <a:pt x="1479053" y="118615"/>
                </a:cubicBezTo>
                <a:cubicBezTo>
                  <a:pt x="1493099" y="112996"/>
                  <a:pt x="1501526" y="97545"/>
                  <a:pt x="1516977" y="84904"/>
                </a:cubicBezTo>
                <a:cubicBezTo>
                  <a:pt x="1532428" y="72263"/>
                  <a:pt x="1549283" y="49789"/>
                  <a:pt x="1571757" y="42766"/>
                </a:cubicBezTo>
                <a:cubicBezTo>
                  <a:pt x="1594231" y="35743"/>
                  <a:pt x="1629345" y="35743"/>
                  <a:pt x="1651819" y="42766"/>
                </a:cubicBezTo>
                <a:cubicBezTo>
                  <a:pt x="1674293" y="49789"/>
                  <a:pt x="1701683" y="70858"/>
                  <a:pt x="1706599" y="84904"/>
                </a:cubicBezTo>
                <a:cubicBezTo>
                  <a:pt x="1711515" y="98950"/>
                  <a:pt x="1681316" y="111592"/>
                  <a:pt x="1681316" y="127043"/>
                </a:cubicBezTo>
                <a:cubicBezTo>
                  <a:pt x="1681316" y="142494"/>
                  <a:pt x="1702385" y="157241"/>
                  <a:pt x="1706599" y="177608"/>
                </a:cubicBezTo>
                <a:cubicBezTo>
                  <a:pt x="1710813" y="197975"/>
                  <a:pt x="1706599" y="249243"/>
                  <a:pt x="1706599" y="249243"/>
                </a:cubicBezTo>
                <a:cubicBezTo>
                  <a:pt x="1706599" y="263991"/>
                  <a:pt x="1705194" y="252755"/>
                  <a:pt x="1706599" y="266099"/>
                </a:cubicBezTo>
                <a:cubicBezTo>
                  <a:pt x="1708004" y="279443"/>
                  <a:pt x="1715729" y="305428"/>
                  <a:pt x="1715027" y="329306"/>
                </a:cubicBezTo>
                <a:cubicBezTo>
                  <a:pt x="1714325" y="353184"/>
                  <a:pt x="1698171" y="399537"/>
                  <a:pt x="1702385" y="409369"/>
                </a:cubicBezTo>
                <a:cubicBezTo>
                  <a:pt x="1706599" y="419201"/>
                  <a:pt x="1722050" y="392514"/>
                  <a:pt x="1740310" y="388300"/>
                </a:cubicBezTo>
                <a:cubicBezTo>
                  <a:pt x="1758570" y="384086"/>
                  <a:pt x="1796494" y="377063"/>
                  <a:pt x="1811945" y="384086"/>
                </a:cubicBezTo>
                <a:cubicBezTo>
                  <a:pt x="1827396" y="391109"/>
                  <a:pt x="1836525" y="405857"/>
                  <a:pt x="1833014" y="430438"/>
                </a:cubicBezTo>
                <a:cubicBezTo>
                  <a:pt x="1829503" y="455019"/>
                  <a:pt x="1811945" y="504180"/>
                  <a:pt x="1790876" y="531570"/>
                </a:cubicBezTo>
                <a:cubicBezTo>
                  <a:pt x="1769807" y="558960"/>
                  <a:pt x="1725561" y="577220"/>
                  <a:pt x="1706599" y="594777"/>
                </a:cubicBezTo>
                <a:cubicBezTo>
                  <a:pt x="1687637" y="612334"/>
                  <a:pt x="1689743" y="626381"/>
                  <a:pt x="1677102" y="636915"/>
                </a:cubicBezTo>
                <a:cubicBezTo>
                  <a:pt x="1664461" y="647449"/>
                  <a:pt x="1632857" y="643236"/>
                  <a:pt x="1630750" y="657984"/>
                </a:cubicBezTo>
                <a:cubicBezTo>
                  <a:pt x="1628643" y="672733"/>
                  <a:pt x="1645499" y="718383"/>
                  <a:pt x="1664461" y="725406"/>
                </a:cubicBezTo>
                <a:cubicBezTo>
                  <a:pt x="1683423" y="732429"/>
                  <a:pt x="1718539" y="698719"/>
                  <a:pt x="1744524" y="700123"/>
                </a:cubicBezTo>
                <a:cubicBezTo>
                  <a:pt x="1770509" y="701527"/>
                  <a:pt x="1795792" y="721894"/>
                  <a:pt x="1820372" y="733833"/>
                </a:cubicBezTo>
                <a:cubicBezTo>
                  <a:pt x="1844952" y="745772"/>
                  <a:pt x="1876556" y="768247"/>
                  <a:pt x="1892007" y="771758"/>
                </a:cubicBezTo>
                <a:cubicBezTo>
                  <a:pt x="1907458" y="775270"/>
                  <a:pt x="1913779" y="768246"/>
                  <a:pt x="1913077" y="754902"/>
                </a:cubicBezTo>
                <a:cubicBezTo>
                  <a:pt x="1912375" y="741558"/>
                  <a:pt x="1883580" y="712764"/>
                  <a:pt x="1887794" y="691695"/>
                </a:cubicBezTo>
                <a:cubicBezTo>
                  <a:pt x="1892008" y="670626"/>
                  <a:pt x="1916588" y="639725"/>
                  <a:pt x="1938359" y="628488"/>
                </a:cubicBezTo>
                <a:cubicBezTo>
                  <a:pt x="1960130" y="617251"/>
                  <a:pt x="1996651" y="629893"/>
                  <a:pt x="2018422" y="624274"/>
                </a:cubicBezTo>
                <a:cubicBezTo>
                  <a:pt x="2040194" y="618656"/>
                  <a:pt x="2047919" y="604609"/>
                  <a:pt x="2068988" y="594777"/>
                </a:cubicBezTo>
                <a:cubicBezTo>
                  <a:pt x="2090057" y="584945"/>
                  <a:pt x="2118852" y="570196"/>
                  <a:pt x="2144837" y="565280"/>
                </a:cubicBezTo>
                <a:cubicBezTo>
                  <a:pt x="2170822" y="560364"/>
                  <a:pt x="2215770" y="569494"/>
                  <a:pt x="2224900" y="565280"/>
                </a:cubicBezTo>
                <a:cubicBezTo>
                  <a:pt x="2234030" y="561066"/>
                  <a:pt x="2197510" y="551234"/>
                  <a:pt x="2199617" y="539997"/>
                </a:cubicBezTo>
                <a:cubicBezTo>
                  <a:pt x="2201724" y="528760"/>
                  <a:pt x="2217877" y="510500"/>
                  <a:pt x="2237541" y="497859"/>
                </a:cubicBezTo>
                <a:cubicBezTo>
                  <a:pt x="2257205" y="485218"/>
                  <a:pt x="2297940" y="468362"/>
                  <a:pt x="2317604" y="464148"/>
                </a:cubicBezTo>
                <a:cubicBezTo>
                  <a:pt x="2337268" y="459934"/>
                  <a:pt x="2333757" y="478194"/>
                  <a:pt x="2355528" y="472576"/>
                </a:cubicBezTo>
                <a:cubicBezTo>
                  <a:pt x="2377299" y="466958"/>
                  <a:pt x="2427865" y="440270"/>
                  <a:pt x="2448232" y="430438"/>
                </a:cubicBezTo>
                <a:cubicBezTo>
                  <a:pt x="2468599" y="420606"/>
                  <a:pt x="2475622" y="428331"/>
                  <a:pt x="2477729" y="413583"/>
                </a:cubicBezTo>
                <a:cubicBezTo>
                  <a:pt x="2479836" y="398835"/>
                  <a:pt x="2463683" y="364422"/>
                  <a:pt x="2460874" y="341948"/>
                </a:cubicBezTo>
                <a:cubicBezTo>
                  <a:pt x="2458065" y="319474"/>
                  <a:pt x="2456660" y="300512"/>
                  <a:pt x="2460874" y="278740"/>
                </a:cubicBezTo>
                <a:cubicBezTo>
                  <a:pt x="2465088" y="256968"/>
                  <a:pt x="2481943" y="224663"/>
                  <a:pt x="2486157" y="211319"/>
                </a:cubicBezTo>
                <a:cubicBezTo>
                  <a:pt x="2490371" y="197975"/>
                  <a:pt x="2476325" y="205701"/>
                  <a:pt x="2486157" y="198678"/>
                </a:cubicBezTo>
                <a:cubicBezTo>
                  <a:pt x="2495989" y="191655"/>
                  <a:pt x="2520569" y="169883"/>
                  <a:pt x="2545150" y="169181"/>
                </a:cubicBezTo>
                <a:cubicBezTo>
                  <a:pt x="2569731" y="168479"/>
                  <a:pt x="2609763" y="179716"/>
                  <a:pt x="2633641" y="194464"/>
                </a:cubicBezTo>
                <a:cubicBezTo>
                  <a:pt x="2657519" y="209212"/>
                  <a:pt x="2677886" y="235197"/>
                  <a:pt x="2688420" y="257671"/>
                </a:cubicBezTo>
                <a:cubicBezTo>
                  <a:pt x="2698954" y="280145"/>
                  <a:pt x="2702466" y="304023"/>
                  <a:pt x="2696848" y="329306"/>
                </a:cubicBezTo>
                <a:cubicBezTo>
                  <a:pt x="2691230" y="354589"/>
                  <a:pt x="2661733" y="389705"/>
                  <a:pt x="2654710" y="409369"/>
                </a:cubicBezTo>
                <a:cubicBezTo>
                  <a:pt x="2647687" y="429033"/>
                  <a:pt x="2639962" y="429033"/>
                  <a:pt x="2654710" y="447293"/>
                </a:cubicBezTo>
                <a:cubicBezTo>
                  <a:pt x="2669458" y="465553"/>
                  <a:pt x="2714406" y="506989"/>
                  <a:pt x="2743200" y="518928"/>
                </a:cubicBezTo>
                <a:cubicBezTo>
                  <a:pt x="2771994" y="530867"/>
                  <a:pt x="2804301" y="513310"/>
                  <a:pt x="2827477" y="518928"/>
                </a:cubicBezTo>
                <a:cubicBezTo>
                  <a:pt x="2850653" y="524546"/>
                  <a:pt x="2865401" y="549128"/>
                  <a:pt x="2882256" y="552639"/>
                </a:cubicBezTo>
                <a:cubicBezTo>
                  <a:pt x="2899111" y="556151"/>
                  <a:pt x="2914562" y="539295"/>
                  <a:pt x="2928608" y="539997"/>
                </a:cubicBezTo>
                <a:cubicBezTo>
                  <a:pt x="2942654" y="540699"/>
                  <a:pt x="2950380" y="565281"/>
                  <a:pt x="2966533" y="556853"/>
                </a:cubicBezTo>
                <a:cubicBezTo>
                  <a:pt x="2982686" y="548425"/>
                  <a:pt x="3003755" y="506989"/>
                  <a:pt x="3025526" y="489431"/>
                </a:cubicBezTo>
                <a:cubicBezTo>
                  <a:pt x="3047297" y="471873"/>
                  <a:pt x="3087329" y="468362"/>
                  <a:pt x="3097161" y="451507"/>
                </a:cubicBezTo>
                <a:cubicBezTo>
                  <a:pt x="3106993" y="434652"/>
                  <a:pt x="3081009" y="412881"/>
                  <a:pt x="3084520" y="388300"/>
                </a:cubicBezTo>
                <a:cubicBezTo>
                  <a:pt x="3088031" y="363719"/>
                  <a:pt x="3097863" y="322283"/>
                  <a:pt x="3118230" y="304023"/>
                </a:cubicBezTo>
                <a:cubicBezTo>
                  <a:pt x="3138597" y="285763"/>
                  <a:pt x="3180736" y="278740"/>
                  <a:pt x="3206721" y="278740"/>
                </a:cubicBezTo>
                <a:cubicBezTo>
                  <a:pt x="3232706" y="278740"/>
                  <a:pt x="3262905" y="286465"/>
                  <a:pt x="3274142" y="304023"/>
                </a:cubicBezTo>
                <a:cubicBezTo>
                  <a:pt x="3285379" y="321581"/>
                  <a:pt x="3260798" y="372849"/>
                  <a:pt x="3274142" y="384086"/>
                </a:cubicBezTo>
                <a:cubicBezTo>
                  <a:pt x="3287486" y="395323"/>
                  <a:pt x="3334541" y="369337"/>
                  <a:pt x="3354205" y="371444"/>
                </a:cubicBezTo>
                <a:cubicBezTo>
                  <a:pt x="3373869" y="373551"/>
                  <a:pt x="3385808" y="379872"/>
                  <a:pt x="3392129" y="396727"/>
                </a:cubicBezTo>
                <a:cubicBezTo>
                  <a:pt x="3398450" y="413582"/>
                  <a:pt x="3392129" y="472576"/>
                  <a:pt x="3392129" y="472576"/>
                </a:cubicBezTo>
                <a:cubicBezTo>
                  <a:pt x="3392129" y="490836"/>
                  <a:pt x="3371060" y="497157"/>
                  <a:pt x="3392129" y="506287"/>
                </a:cubicBezTo>
                <a:cubicBezTo>
                  <a:pt x="3413198" y="515417"/>
                  <a:pt x="3486940" y="521738"/>
                  <a:pt x="3518544" y="527356"/>
                </a:cubicBezTo>
                <a:cubicBezTo>
                  <a:pt x="3550148" y="532974"/>
                  <a:pt x="3558575" y="539997"/>
                  <a:pt x="3581751" y="539997"/>
                </a:cubicBezTo>
                <a:cubicBezTo>
                  <a:pt x="3604927" y="539997"/>
                  <a:pt x="3645661" y="539997"/>
                  <a:pt x="3657600" y="527356"/>
                </a:cubicBezTo>
                <a:cubicBezTo>
                  <a:pt x="3669539" y="514715"/>
                  <a:pt x="3659004" y="485217"/>
                  <a:pt x="3653386" y="464148"/>
                </a:cubicBezTo>
                <a:cubicBezTo>
                  <a:pt x="3647768" y="443079"/>
                  <a:pt x="3637233" y="411476"/>
                  <a:pt x="3623889" y="400941"/>
                </a:cubicBezTo>
                <a:cubicBezTo>
                  <a:pt x="3610545" y="390407"/>
                  <a:pt x="3580347" y="414987"/>
                  <a:pt x="3573324" y="400941"/>
                </a:cubicBezTo>
                <a:cubicBezTo>
                  <a:pt x="3566301" y="386895"/>
                  <a:pt x="3570514" y="337032"/>
                  <a:pt x="3581751" y="316665"/>
                </a:cubicBezTo>
                <a:cubicBezTo>
                  <a:pt x="3592988" y="296298"/>
                  <a:pt x="3623187" y="282954"/>
                  <a:pt x="3640745" y="278740"/>
                </a:cubicBezTo>
                <a:cubicBezTo>
                  <a:pt x="3658303" y="274526"/>
                  <a:pt x="3661814" y="288573"/>
                  <a:pt x="3687097" y="291382"/>
                </a:cubicBezTo>
                <a:cubicBezTo>
                  <a:pt x="3712380" y="294191"/>
                  <a:pt x="3760838" y="299107"/>
                  <a:pt x="3792442" y="295595"/>
                </a:cubicBezTo>
                <a:cubicBezTo>
                  <a:pt x="3824046" y="292084"/>
                  <a:pt x="3849329" y="271718"/>
                  <a:pt x="3876719" y="270313"/>
                </a:cubicBezTo>
                <a:cubicBezTo>
                  <a:pt x="3904109" y="268908"/>
                  <a:pt x="3930095" y="275229"/>
                  <a:pt x="3956782" y="287168"/>
                </a:cubicBezTo>
                <a:cubicBezTo>
                  <a:pt x="3983469" y="299107"/>
                  <a:pt x="4010157" y="338437"/>
                  <a:pt x="4036844" y="341948"/>
                </a:cubicBezTo>
                <a:cubicBezTo>
                  <a:pt x="4063532" y="345460"/>
                  <a:pt x="4095838" y="315962"/>
                  <a:pt x="4116907" y="308237"/>
                </a:cubicBezTo>
                <a:cubicBezTo>
                  <a:pt x="4137976" y="300512"/>
                  <a:pt x="4144297" y="306129"/>
                  <a:pt x="4163259" y="295595"/>
                </a:cubicBezTo>
                <a:cubicBezTo>
                  <a:pt x="4182221" y="285061"/>
                  <a:pt x="4224359" y="261885"/>
                  <a:pt x="4230680" y="245030"/>
                </a:cubicBezTo>
                <a:cubicBezTo>
                  <a:pt x="4237001" y="228175"/>
                  <a:pt x="4211717" y="212724"/>
                  <a:pt x="4201183" y="194464"/>
                </a:cubicBezTo>
                <a:cubicBezTo>
                  <a:pt x="4190649" y="176204"/>
                  <a:pt x="4168175" y="160753"/>
                  <a:pt x="4167473" y="135470"/>
                </a:cubicBezTo>
                <a:cubicBezTo>
                  <a:pt x="4166771" y="110187"/>
                  <a:pt x="4184328" y="65240"/>
                  <a:pt x="4196970" y="42766"/>
                </a:cubicBezTo>
                <a:cubicBezTo>
                  <a:pt x="4209612" y="20292"/>
                  <a:pt x="4225062" y="4842"/>
                  <a:pt x="4243322" y="628"/>
                </a:cubicBezTo>
                <a:cubicBezTo>
                  <a:pt x="4261582" y="-3586"/>
                  <a:pt x="4282651" y="14674"/>
                  <a:pt x="4306529" y="17483"/>
                </a:cubicBezTo>
                <a:cubicBezTo>
                  <a:pt x="4330407" y="20292"/>
                  <a:pt x="4355691" y="18185"/>
                  <a:pt x="4386592" y="17483"/>
                </a:cubicBezTo>
                <a:cubicBezTo>
                  <a:pt x="4417493" y="16781"/>
                  <a:pt x="4454715" y="15025"/>
                  <a:pt x="4491937" y="13269"/>
                </a:cubicBezTo>
              </a:path>
            </a:pathLst>
          </a:custGeom>
          <a:noFill/>
          <a:ln w="158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13D25BF-CB21-85FC-806E-82B33E2C5EA9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6369340" y="1212250"/>
            <a:ext cx="229803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Old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5B8CA5-FE80-0A6C-59C5-9EEF68FA567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627020" y="1212250"/>
            <a:ext cx="229803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Adult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EA517F-65DC-E1A3-22C5-A49799C41ECE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BC44EB3-3DFF-D2FD-7293-C098D5937DFB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9768833" y="2426328"/>
            <a:ext cx="230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Cement Line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0DB65E9-796A-71D6-DF1E-AD9B7BEA58AC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3780469" y="4261844"/>
            <a:ext cx="1070976" cy="341786"/>
            <a:chOff x="3764140" y="4232049"/>
            <a:chExt cx="1070976" cy="3417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C88A388-F5D0-F9A9-CDD6-409CBAE04114}"/>
                </a:ext>
              </a:extLst>
            </p:cNvPr>
            <p:cNvSpPr/>
            <p:nvPr/>
          </p:nvSpPr>
          <p:spPr>
            <a:xfrm>
              <a:off x="3879734" y="4283075"/>
              <a:ext cx="839788" cy="290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9CBF1D5-8932-CE27-8A74-4076321484E0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3764140" y="4232049"/>
              <a:ext cx="107097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100 µm  </a:t>
              </a:r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1E3DC8DB-494B-1D58-BA81-089E3FA36448}"/>
                </a:ext>
              </a:extLst>
            </p:cNvPr>
            <p:cNvCxnSpPr>
              <a:cxnSpLocks/>
            </p:cNvCxnSpPr>
            <p:nvPr>
              <p:custDataLst>
                <p:tags r:id="rId22"/>
              </p:custDataLst>
            </p:nvPr>
          </p:nvCxnSpPr>
          <p:spPr>
            <a:xfrm>
              <a:off x="4020628" y="4532730"/>
              <a:ext cx="558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B84EA37C-28ED-F42C-C2C4-6CB3CFFC310A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8602840" y="4261844"/>
            <a:ext cx="1070976" cy="341786"/>
            <a:chOff x="3764140" y="4232049"/>
            <a:chExt cx="1070976" cy="34178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083277-BD67-796C-88E5-8F0BE670C703}"/>
                </a:ext>
              </a:extLst>
            </p:cNvPr>
            <p:cNvSpPr/>
            <p:nvPr/>
          </p:nvSpPr>
          <p:spPr>
            <a:xfrm>
              <a:off x="3879734" y="4283075"/>
              <a:ext cx="839788" cy="290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63AF268-AE42-6D95-3C6F-8CEED11CCAD5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3764140" y="4232049"/>
              <a:ext cx="107097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100 µm  </a:t>
              </a: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951CE671-9183-14BE-983F-7AFC66A5A69F}"/>
                </a:ext>
              </a:extLst>
            </p:cNvPr>
            <p:cNvCxnSpPr>
              <a:cxnSpLocks/>
            </p:cNvCxnSpPr>
            <p:nvPr>
              <p:custDataLst>
                <p:tags r:id="rId20"/>
              </p:custDataLst>
            </p:nvPr>
          </p:nvCxnSpPr>
          <p:spPr>
            <a:xfrm>
              <a:off x="4020628" y="4532730"/>
              <a:ext cx="558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3102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6C0B115-6E92-81F6-A8A8-A252B02EFCC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4" name="Image 3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A6497196-C297-0067-5221-698B8085231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20145" y="6304659"/>
            <a:ext cx="1189856" cy="432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5E345B8-5049-DEE0-574D-4DEA53ABE63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4/10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913B4DB-2508-FA3A-41B8-07F7BAE2251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Qualitative </a:t>
            </a:r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Analysis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of</a:t>
            </a:r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fr-BE" sz="36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Mineral</a:t>
            </a:r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Content</a:t>
            </a:r>
          </a:p>
        </p:txBody>
      </p:sp>
      <p:pic>
        <p:nvPicPr>
          <p:cNvPr id="21" name="Image 20" descr="Une image contenant noir et blanc, neige, monochrome, hiver&#10;&#10;Description générée automatiquement">
            <a:extLst>
              <a:ext uri="{FF2B5EF4-FFF2-40B4-BE49-F238E27FC236}">
                <a16:creationId xmlns:a16="http://schemas.microsoft.com/office/drawing/2014/main" id="{568E23ED-50FC-91DA-9501-8BC423AA1FD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2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9" t="8427" r="307" b="16246"/>
          <a:stretch/>
        </p:blipFill>
        <p:spPr>
          <a:xfrm>
            <a:off x="5277200" y="1672296"/>
            <a:ext cx="4496141" cy="3054667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8AA1A681-7FA1-1265-00EA-2554B9D55E7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782907" y="1687572"/>
            <a:ext cx="230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Uncalcified Cartilage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371F1B0-713B-F327-ACDE-230B3959329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764325" y="2093561"/>
            <a:ext cx="230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Calcified Cartilage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9E3B3F2-0116-E937-B29C-72D3111B936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758251" y="3069440"/>
            <a:ext cx="230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Subchondral Bone</a:t>
            </a:r>
          </a:p>
        </p:txBody>
      </p:sp>
      <p:pic>
        <p:nvPicPr>
          <p:cNvPr id="33" name="Image 32" descr="Une image contenant monochrome, Photographie monochrome, noir, noir et blanc&#10;&#10;Description générée automatiquement">
            <a:extLst>
              <a:ext uri="{FF2B5EF4-FFF2-40B4-BE49-F238E27FC236}">
                <a16:creationId xmlns:a16="http://schemas.microsoft.com/office/drawing/2014/main" id="{AE767597-F2AB-4146-1F72-38DA82F405D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3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9" t="50107" r="23742" b="3184"/>
          <a:stretch/>
        </p:blipFill>
        <p:spPr>
          <a:xfrm>
            <a:off x="527966" y="1672295"/>
            <a:ext cx="4496141" cy="305466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88A1B53-0600-4064-A629-977DA129724C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527966" y="4802149"/>
            <a:ext cx="9254941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ource Sans Pro" panose="020B0503030403020204" pitchFamily="34" charset="0"/>
                <a:cs typeface="Segoe UI" panose="020B0502040204020203" pitchFamily="34" charset="0"/>
              </a:rPr>
              <a:t>Aging: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cs typeface="Segoe UI" panose="020B0502040204020203" pitchFamily="34" charset="0"/>
              </a:rPr>
              <a:t>Thickening of calcified cartilage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cs typeface="Segoe UI" panose="020B0502040204020203" pitchFamily="34" charset="0"/>
              </a:rPr>
              <a:t>Mineralization of chondrocytes lacunae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cs typeface="Segoe UI" panose="020B0502040204020203" pitchFamily="34" charset="0"/>
              </a:rPr>
              <a:t>Reduced roughness at the tidemark due to less chondrocytes</a:t>
            </a:r>
          </a:p>
        </p:txBody>
      </p:sp>
      <p:sp>
        <p:nvSpPr>
          <p:cNvPr id="36" name="Forme libre : forme 35">
            <a:extLst>
              <a:ext uri="{FF2B5EF4-FFF2-40B4-BE49-F238E27FC236}">
                <a16:creationId xmlns:a16="http://schemas.microsoft.com/office/drawing/2014/main" id="{3A78D6A8-7966-A6AE-0854-A7D121474AA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32609" y="2514358"/>
            <a:ext cx="4489429" cy="510190"/>
          </a:xfrm>
          <a:custGeom>
            <a:avLst/>
            <a:gdLst>
              <a:gd name="connsiteX0" fmla="*/ 0 w 4489429"/>
              <a:gd name="connsiteY0" fmla="*/ 256096 h 510190"/>
              <a:gd name="connsiteX1" fmla="*/ 82572 w 4489429"/>
              <a:gd name="connsiteY1" fmla="*/ 204107 h 510190"/>
              <a:gd name="connsiteX2" fmla="*/ 149852 w 4489429"/>
              <a:gd name="connsiteY2" fmla="*/ 139885 h 510190"/>
              <a:gd name="connsiteX3" fmla="*/ 226307 w 4489429"/>
              <a:gd name="connsiteY3" fmla="*/ 106245 h 510190"/>
              <a:gd name="connsiteX4" fmla="*/ 284412 w 4489429"/>
              <a:gd name="connsiteY4" fmla="*/ 124594 h 510190"/>
              <a:gd name="connsiteX5" fmla="*/ 363925 w 4489429"/>
              <a:gd name="connsiteY5" fmla="*/ 90954 h 510190"/>
              <a:gd name="connsiteX6" fmla="*/ 418973 w 4489429"/>
              <a:gd name="connsiteY6" fmla="*/ 38965 h 510190"/>
              <a:gd name="connsiteX7" fmla="*/ 480137 w 4489429"/>
              <a:gd name="connsiteY7" fmla="*/ 8383 h 510190"/>
              <a:gd name="connsiteX8" fmla="*/ 574941 w 4489429"/>
              <a:gd name="connsiteY8" fmla="*/ 5325 h 510190"/>
              <a:gd name="connsiteX9" fmla="*/ 642221 w 4489429"/>
              <a:gd name="connsiteY9" fmla="*/ 5325 h 510190"/>
              <a:gd name="connsiteX10" fmla="*/ 694210 w 4489429"/>
              <a:gd name="connsiteY10" fmla="*/ 75663 h 510190"/>
              <a:gd name="connsiteX11" fmla="*/ 724792 w 4489429"/>
              <a:gd name="connsiteY11" fmla="*/ 188816 h 510190"/>
              <a:gd name="connsiteX12" fmla="*/ 706443 w 4489429"/>
              <a:gd name="connsiteY12" fmla="*/ 286678 h 510190"/>
              <a:gd name="connsiteX13" fmla="*/ 678919 w 4489429"/>
              <a:gd name="connsiteY13" fmla="*/ 375366 h 510190"/>
              <a:gd name="connsiteX14" fmla="*/ 703385 w 4489429"/>
              <a:gd name="connsiteY14" fmla="*/ 436530 h 510190"/>
              <a:gd name="connsiteX15" fmla="*/ 782898 w 4489429"/>
              <a:gd name="connsiteY15" fmla="*/ 317260 h 510190"/>
              <a:gd name="connsiteX16" fmla="*/ 883818 w 4489429"/>
              <a:gd name="connsiteY16" fmla="*/ 246922 h 510190"/>
              <a:gd name="connsiteX17" fmla="*/ 951099 w 4489429"/>
              <a:gd name="connsiteY17" fmla="*/ 234689 h 510190"/>
              <a:gd name="connsiteX18" fmla="*/ 1039786 w 4489429"/>
              <a:gd name="connsiteY18" fmla="*/ 197991 h 510190"/>
              <a:gd name="connsiteX19" fmla="*/ 1131532 w 4489429"/>
              <a:gd name="connsiteY19" fmla="*/ 197991 h 510190"/>
              <a:gd name="connsiteX20" fmla="*/ 1183521 w 4489429"/>
              <a:gd name="connsiteY20" fmla="*/ 228573 h 510190"/>
              <a:gd name="connsiteX21" fmla="*/ 1223278 w 4489429"/>
              <a:gd name="connsiteY21" fmla="*/ 167409 h 510190"/>
              <a:gd name="connsiteX22" fmla="*/ 1287500 w 4489429"/>
              <a:gd name="connsiteY22" fmla="*/ 121536 h 510190"/>
              <a:gd name="connsiteX23" fmla="*/ 1345606 w 4489429"/>
              <a:gd name="connsiteY23" fmla="*/ 121536 h 510190"/>
              <a:gd name="connsiteX24" fmla="*/ 1467933 w 4489429"/>
              <a:gd name="connsiteY24" fmla="*/ 121536 h 510190"/>
              <a:gd name="connsiteX25" fmla="*/ 1510748 w 4489429"/>
              <a:gd name="connsiteY25" fmla="*/ 161292 h 510190"/>
              <a:gd name="connsiteX26" fmla="*/ 1584145 w 4489429"/>
              <a:gd name="connsiteY26" fmla="*/ 191874 h 510190"/>
              <a:gd name="connsiteX27" fmla="*/ 1672832 w 4489429"/>
              <a:gd name="connsiteY27" fmla="*/ 262213 h 510190"/>
              <a:gd name="connsiteX28" fmla="*/ 1712589 w 4489429"/>
              <a:gd name="connsiteY28" fmla="*/ 335609 h 510190"/>
              <a:gd name="connsiteX29" fmla="*/ 1724822 w 4489429"/>
              <a:gd name="connsiteY29" fmla="*/ 372308 h 510190"/>
              <a:gd name="connsiteX30" fmla="*/ 1773753 w 4489429"/>
              <a:gd name="connsiteY30" fmla="*/ 369250 h 510190"/>
              <a:gd name="connsiteX31" fmla="*/ 1847149 w 4489429"/>
              <a:gd name="connsiteY31" fmla="*/ 387599 h 510190"/>
              <a:gd name="connsiteX32" fmla="*/ 1908313 w 4489429"/>
              <a:gd name="connsiteY32" fmla="*/ 369250 h 510190"/>
              <a:gd name="connsiteX33" fmla="*/ 1984768 w 4489429"/>
              <a:gd name="connsiteY33" fmla="*/ 314202 h 510190"/>
              <a:gd name="connsiteX34" fmla="*/ 1997001 w 4489429"/>
              <a:gd name="connsiteY34" fmla="*/ 295853 h 510190"/>
              <a:gd name="connsiteX35" fmla="*/ 1978652 w 4489429"/>
              <a:gd name="connsiteY35" fmla="*/ 265271 h 510190"/>
              <a:gd name="connsiteX36" fmla="*/ 1993943 w 4489429"/>
              <a:gd name="connsiteY36" fmla="*/ 194933 h 510190"/>
              <a:gd name="connsiteX37" fmla="*/ 2073456 w 4489429"/>
              <a:gd name="connsiteY37" fmla="*/ 194933 h 510190"/>
              <a:gd name="connsiteX38" fmla="*/ 2094863 w 4489429"/>
              <a:gd name="connsiteY38" fmla="*/ 249980 h 510190"/>
              <a:gd name="connsiteX39" fmla="*/ 2149911 w 4489429"/>
              <a:gd name="connsiteY39" fmla="*/ 256096 h 510190"/>
              <a:gd name="connsiteX40" fmla="*/ 2204958 w 4489429"/>
              <a:gd name="connsiteY40" fmla="*/ 323377 h 510190"/>
              <a:gd name="connsiteX41" fmla="*/ 2244715 w 4489429"/>
              <a:gd name="connsiteY41" fmla="*/ 384541 h 510190"/>
              <a:gd name="connsiteX42" fmla="*/ 2241656 w 4489429"/>
              <a:gd name="connsiteY42" fmla="*/ 439588 h 510190"/>
              <a:gd name="connsiteX43" fmla="*/ 2293646 w 4489429"/>
              <a:gd name="connsiteY43" fmla="*/ 457937 h 510190"/>
              <a:gd name="connsiteX44" fmla="*/ 2342577 w 4489429"/>
              <a:gd name="connsiteY44" fmla="*/ 509927 h 510190"/>
              <a:gd name="connsiteX45" fmla="*/ 2336460 w 4489429"/>
              <a:gd name="connsiteY45" fmla="*/ 433472 h 510190"/>
              <a:gd name="connsiteX46" fmla="*/ 2376217 w 4489429"/>
              <a:gd name="connsiteY46" fmla="*/ 384541 h 510190"/>
              <a:gd name="connsiteX47" fmla="*/ 2422090 w 4489429"/>
              <a:gd name="connsiteY47" fmla="*/ 341726 h 510190"/>
              <a:gd name="connsiteX48" fmla="*/ 2492428 w 4489429"/>
              <a:gd name="connsiteY48" fmla="*/ 341726 h 510190"/>
              <a:gd name="connsiteX49" fmla="*/ 2556650 w 4489429"/>
              <a:gd name="connsiteY49" fmla="*/ 372308 h 510190"/>
              <a:gd name="connsiteX50" fmla="*/ 2642280 w 4489429"/>
              <a:gd name="connsiteY50" fmla="*/ 347842 h 510190"/>
              <a:gd name="connsiteX51" fmla="*/ 2721793 w 4489429"/>
              <a:gd name="connsiteY51" fmla="*/ 305028 h 510190"/>
              <a:gd name="connsiteX52" fmla="*/ 2770724 w 4489429"/>
              <a:gd name="connsiteY52" fmla="*/ 314202 h 510190"/>
              <a:gd name="connsiteX53" fmla="*/ 2868586 w 4489429"/>
              <a:gd name="connsiteY53" fmla="*/ 363133 h 510190"/>
              <a:gd name="connsiteX54" fmla="*/ 2932808 w 4489429"/>
              <a:gd name="connsiteY54" fmla="*/ 442646 h 510190"/>
              <a:gd name="connsiteX55" fmla="*/ 2951157 w 4489429"/>
              <a:gd name="connsiteY55" fmla="*/ 460995 h 510190"/>
              <a:gd name="connsiteX56" fmla="*/ 3021496 w 4489429"/>
              <a:gd name="connsiteY56" fmla="*/ 436530 h 510190"/>
              <a:gd name="connsiteX57" fmla="*/ 3097951 w 4489429"/>
              <a:gd name="connsiteY57" fmla="*/ 427355 h 510190"/>
              <a:gd name="connsiteX58" fmla="*/ 3101009 w 4489429"/>
              <a:gd name="connsiteY58" fmla="*/ 381482 h 510190"/>
              <a:gd name="connsiteX59" fmla="*/ 3143824 w 4489429"/>
              <a:gd name="connsiteY59" fmla="*/ 320318 h 510190"/>
              <a:gd name="connsiteX60" fmla="*/ 3140765 w 4489429"/>
              <a:gd name="connsiteY60" fmla="*/ 262213 h 510190"/>
              <a:gd name="connsiteX61" fmla="*/ 3177464 w 4489429"/>
              <a:gd name="connsiteY61" fmla="*/ 219398 h 510190"/>
              <a:gd name="connsiteX62" fmla="*/ 3226395 w 4489429"/>
              <a:gd name="connsiteY62" fmla="*/ 225514 h 510190"/>
              <a:gd name="connsiteX63" fmla="*/ 3275326 w 4489429"/>
              <a:gd name="connsiteY63" fmla="*/ 262213 h 510190"/>
              <a:gd name="connsiteX64" fmla="*/ 3315083 w 4489429"/>
              <a:gd name="connsiteY64" fmla="*/ 311144 h 510190"/>
              <a:gd name="connsiteX65" fmla="*/ 3360955 w 4489429"/>
              <a:gd name="connsiteY65" fmla="*/ 268329 h 510190"/>
              <a:gd name="connsiteX66" fmla="*/ 3507749 w 4489429"/>
              <a:gd name="connsiteY66" fmla="*/ 197991 h 510190"/>
              <a:gd name="connsiteX67" fmla="*/ 3627018 w 4489429"/>
              <a:gd name="connsiteY67" fmla="*/ 158234 h 510190"/>
              <a:gd name="connsiteX68" fmla="*/ 3682066 w 4489429"/>
              <a:gd name="connsiteY68" fmla="*/ 130710 h 510190"/>
              <a:gd name="connsiteX69" fmla="*/ 3734055 w 4489429"/>
              <a:gd name="connsiteY69" fmla="*/ 63430 h 510190"/>
              <a:gd name="connsiteX70" fmla="*/ 3770753 w 4489429"/>
              <a:gd name="connsiteY70" fmla="*/ 45081 h 510190"/>
              <a:gd name="connsiteX71" fmla="*/ 3804394 w 4489429"/>
              <a:gd name="connsiteY71" fmla="*/ 84838 h 510190"/>
              <a:gd name="connsiteX72" fmla="*/ 3825801 w 4489429"/>
              <a:gd name="connsiteY72" fmla="*/ 142943 h 510190"/>
              <a:gd name="connsiteX73" fmla="*/ 3819685 w 4489429"/>
              <a:gd name="connsiteY73" fmla="*/ 210224 h 510190"/>
              <a:gd name="connsiteX74" fmla="*/ 3850266 w 4489429"/>
              <a:gd name="connsiteY74" fmla="*/ 237747 h 510190"/>
              <a:gd name="connsiteX75" fmla="*/ 3899198 w 4489429"/>
              <a:gd name="connsiteY75" fmla="*/ 237747 h 510190"/>
              <a:gd name="connsiteX76" fmla="*/ 3972594 w 4489429"/>
              <a:gd name="connsiteY76" fmla="*/ 265271 h 510190"/>
              <a:gd name="connsiteX77" fmla="*/ 3987885 w 4489429"/>
              <a:gd name="connsiteY77" fmla="*/ 311144 h 510190"/>
              <a:gd name="connsiteX78" fmla="*/ 4009293 w 4489429"/>
              <a:gd name="connsiteY78" fmla="*/ 353959 h 510190"/>
              <a:gd name="connsiteX79" fmla="*/ 4067398 w 4489429"/>
              <a:gd name="connsiteY79" fmla="*/ 317260 h 510190"/>
              <a:gd name="connsiteX80" fmla="*/ 4140795 w 4489429"/>
              <a:gd name="connsiteY80" fmla="*/ 295853 h 510190"/>
              <a:gd name="connsiteX81" fmla="*/ 4162202 w 4489429"/>
              <a:gd name="connsiteY81" fmla="*/ 277504 h 510190"/>
              <a:gd name="connsiteX82" fmla="*/ 4165260 w 4489429"/>
              <a:gd name="connsiteY82" fmla="*/ 225514 h 510190"/>
              <a:gd name="connsiteX83" fmla="*/ 4211133 w 4489429"/>
              <a:gd name="connsiteY83" fmla="*/ 191874 h 510190"/>
              <a:gd name="connsiteX84" fmla="*/ 4266181 w 4489429"/>
              <a:gd name="connsiteY84" fmla="*/ 225514 h 510190"/>
              <a:gd name="connsiteX85" fmla="*/ 4315112 w 4489429"/>
              <a:gd name="connsiteY85" fmla="*/ 271387 h 510190"/>
              <a:gd name="connsiteX86" fmla="*/ 4345694 w 4489429"/>
              <a:gd name="connsiteY86" fmla="*/ 301969 h 510190"/>
              <a:gd name="connsiteX87" fmla="*/ 4388509 w 4489429"/>
              <a:gd name="connsiteY87" fmla="*/ 271387 h 510190"/>
              <a:gd name="connsiteX88" fmla="*/ 4406858 w 4489429"/>
              <a:gd name="connsiteY88" fmla="*/ 240805 h 510190"/>
              <a:gd name="connsiteX89" fmla="*/ 4406858 w 4489429"/>
              <a:gd name="connsiteY89" fmla="*/ 194933 h 510190"/>
              <a:gd name="connsiteX90" fmla="*/ 4440498 w 4489429"/>
              <a:gd name="connsiteY90" fmla="*/ 164351 h 510190"/>
              <a:gd name="connsiteX91" fmla="*/ 4489429 w 4489429"/>
              <a:gd name="connsiteY91" fmla="*/ 188816 h 51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489429" h="510190">
                <a:moveTo>
                  <a:pt x="0" y="256096"/>
                </a:moveTo>
                <a:cubicBezTo>
                  <a:pt x="28798" y="239785"/>
                  <a:pt x="57597" y="223475"/>
                  <a:pt x="82572" y="204107"/>
                </a:cubicBezTo>
                <a:cubicBezTo>
                  <a:pt x="107547" y="184739"/>
                  <a:pt x="125896" y="156195"/>
                  <a:pt x="149852" y="139885"/>
                </a:cubicBezTo>
                <a:cubicBezTo>
                  <a:pt x="173808" y="123575"/>
                  <a:pt x="203880" y="108793"/>
                  <a:pt x="226307" y="106245"/>
                </a:cubicBezTo>
                <a:cubicBezTo>
                  <a:pt x="248734" y="103697"/>
                  <a:pt x="261476" y="127142"/>
                  <a:pt x="284412" y="124594"/>
                </a:cubicBezTo>
                <a:cubicBezTo>
                  <a:pt x="307348" y="122045"/>
                  <a:pt x="341498" y="105225"/>
                  <a:pt x="363925" y="90954"/>
                </a:cubicBezTo>
                <a:cubicBezTo>
                  <a:pt x="386352" y="76682"/>
                  <a:pt x="399604" y="52727"/>
                  <a:pt x="418973" y="38965"/>
                </a:cubicBezTo>
                <a:cubicBezTo>
                  <a:pt x="438342" y="25203"/>
                  <a:pt x="454142" y="13990"/>
                  <a:pt x="480137" y="8383"/>
                </a:cubicBezTo>
                <a:cubicBezTo>
                  <a:pt x="506132" y="2776"/>
                  <a:pt x="547927" y="5835"/>
                  <a:pt x="574941" y="5325"/>
                </a:cubicBezTo>
                <a:cubicBezTo>
                  <a:pt x="601955" y="4815"/>
                  <a:pt x="622343" y="-6398"/>
                  <a:pt x="642221" y="5325"/>
                </a:cubicBezTo>
                <a:cubicBezTo>
                  <a:pt x="662099" y="17048"/>
                  <a:pt x="680448" y="45081"/>
                  <a:pt x="694210" y="75663"/>
                </a:cubicBezTo>
                <a:cubicBezTo>
                  <a:pt x="707972" y="106245"/>
                  <a:pt x="722753" y="153647"/>
                  <a:pt x="724792" y="188816"/>
                </a:cubicBezTo>
                <a:cubicBezTo>
                  <a:pt x="726831" y="223985"/>
                  <a:pt x="714089" y="255586"/>
                  <a:pt x="706443" y="286678"/>
                </a:cubicBezTo>
                <a:cubicBezTo>
                  <a:pt x="698798" y="317770"/>
                  <a:pt x="679429" y="350391"/>
                  <a:pt x="678919" y="375366"/>
                </a:cubicBezTo>
                <a:cubicBezTo>
                  <a:pt x="678409" y="400341"/>
                  <a:pt x="686055" y="446214"/>
                  <a:pt x="703385" y="436530"/>
                </a:cubicBezTo>
                <a:cubicBezTo>
                  <a:pt x="720715" y="426846"/>
                  <a:pt x="752826" y="348861"/>
                  <a:pt x="782898" y="317260"/>
                </a:cubicBezTo>
                <a:cubicBezTo>
                  <a:pt x="812970" y="285659"/>
                  <a:pt x="855785" y="260684"/>
                  <a:pt x="883818" y="246922"/>
                </a:cubicBezTo>
                <a:cubicBezTo>
                  <a:pt x="911852" y="233160"/>
                  <a:pt x="925104" y="242844"/>
                  <a:pt x="951099" y="234689"/>
                </a:cubicBezTo>
                <a:cubicBezTo>
                  <a:pt x="977094" y="226534"/>
                  <a:pt x="1009714" y="204107"/>
                  <a:pt x="1039786" y="197991"/>
                </a:cubicBezTo>
                <a:cubicBezTo>
                  <a:pt x="1069858" y="191875"/>
                  <a:pt x="1107576" y="192894"/>
                  <a:pt x="1131532" y="197991"/>
                </a:cubicBezTo>
                <a:cubicBezTo>
                  <a:pt x="1155488" y="203088"/>
                  <a:pt x="1168230" y="233670"/>
                  <a:pt x="1183521" y="228573"/>
                </a:cubicBezTo>
                <a:cubicBezTo>
                  <a:pt x="1198812" y="223476"/>
                  <a:pt x="1205948" y="185249"/>
                  <a:pt x="1223278" y="167409"/>
                </a:cubicBezTo>
                <a:cubicBezTo>
                  <a:pt x="1240608" y="149569"/>
                  <a:pt x="1267112" y="129181"/>
                  <a:pt x="1287500" y="121536"/>
                </a:cubicBezTo>
                <a:cubicBezTo>
                  <a:pt x="1307888" y="113891"/>
                  <a:pt x="1345606" y="121536"/>
                  <a:pt x="1345606" y="121536"/>
                </a:cubicBezTo>
                <a:cubicBezTo>
                  <a:pt x="1375678" y="121536"/>
                  <a:pt x="1440409" y="114910"/>
                  <a:pt x="1467933" y="121536"/>
                </a:cubicBezTo>
                <a:cubicBezTo>
                  <a:pt x="1495457" y="128162"/>
                  <a:pt x="1491379" y="149569"/>
                  <a:pt x="1510748" y="161292"/>
                </a:cubicBezTo>
                <a:cubicBezTo>
                  <a:pt x="1530117" y="173015"/>
                  <a:pt x="1557131" y="175054"/>
                  <a:pt x="1584145" y="191874"/>
                </a:cubicBezTo>
                <a:cubicBezTo>
                  <a:pt x="1611159" y="208694"/>
                  <a:pt x="1651425" y="238257"/>
                  <a:pt x="1672832" y="262213"/>
                </a:cubicBezTo>
                <a:cubicBezTo>
                  <a:pt x="1694239" y="286169"/>
                  <a:pt x="1703924" y="317260"/>
                  <a:pt x="1712589" y="335609"/>
                </a:cubicBezTo>
                <a:cubicBezTo>
                  <a:pt x="1721254" y="353958"/>
                  <a:pt x="1714628" y="366701"/>
                  <a:pt x="1724822" y="372308"/>
                </a:cubicBezTo>
                <a:cubicBezTo>
                  <a:pt x="1735016" y="377915"/>
                  <a:pt x="1753365" y="366702"/>
                  <a:pt x="1773753" y="369250"/>
                </a:cubicBezTo>
                <a:cubicBezTo>
                  <a:pt x="1794141" y="371798"/>
                  <a:pt x="1824722" y="387599"/>
                  <a:pt x="1847149" y="387599"/>
                </a:cubicBezTo>
                <a:cubicBezTo>
                  <a:pt x="1869576" y="387599"/>
                  <a:pt x="1885377" y="381483"/>
                  <a:pt x="1908313" y="369250"/>
                </a:cubicBezTo>
                <a:cubicBezTo>
                  <a:pt x="1931249" y="357017"/>
                  <a:pt x="1969987" y="326435"/>
                  <a:pt x="1984768" y="314202"/>
                </a:cubicBezTo>
                <a:cubicBezTo>
                  <a:pt x="1999549" y="301969"/>
                  <a:pt x="1998020" y="304008"/>
                  <a:pt x="1997001" y="295853"/>
                </a:cubicBezTo>
                <a:cubicBezTo>
                  <a:pt x="1995982" y="287698"/>
                  <a:pt x="1979162" y="282091"/>
                  <a:pt x="1978652" y="265271"/>
                </a:cubicBezTo>
                <a:cubicBezTo>
                  <a:pt x="1978142" y="248451"/>
                  <a:pt x="1978142" y="206656"/>
                  <a:pt x="1993943" y="194933"/>
                </a:cubicBezTo>
                <a:cubicBezTo>
                  <a:pt x="2009744" y="183210"/>
                  <a:pt x="2056636" y="185758"/>
                  <a:pt x="2073456" y="194933"/>
                </a:cubicBezTo>
                <a:cubicBezTo>
                  <a:pt x="2090276" y="204107"/>
                  <a:pt x="2082121" y="239786"/>
                  <a:pt x="2094863" y="249980"/>
                </a:cubicBezTo>
                <a:cubicBezTo>
                  <a:pt x="2107605" y="260174"/>
                  <a:pt x="2131562" y="243863"/>
                  <a:pt x="2149911" y="256096"/>
                </a:cubicBezTo>
                <a:cubicBezTo>
                  <a:pt x="2168260" y="268329"/>
                  <a:pt x="2189157" y="301970"/>
                  <a:pt x="2204958" y="323377"/>
                </a:cubicBezTo>
                <a:cubicBezTo>
                  <a:pt x="2220759" y="344784"/>
                  <a:pt x="2238599" y="365173"/>
                  <a:pt x="2244715" y="384541"/>
                </a:cubicBezTo>
                <a:cubicBezTo>
                  <a:pt x="2250831" y="403910"/>
                  <a:pt x="2233501" y="427355"/>
                  <a:pt x="2241656" y="439588"/>
                </a:cubicBezTo>
                <a:cubicBezTo>
                  <a:pt x="2249811" y="451821"/>
                  <a:pt x="2276826" y="446214"/>
                  <a:pt x="2293646" y="457937"/>
                </a:cubicBezTo>
                <a:cubicBezTo>
                  <a:pt x="2310466" y="469660"/>
                  <a:pt x="2335441" y="514004"/>
                  <a:pt x="2342577" y="509927"/>
                </a:cubicBezTo>
                <a:cubicBezTo>
                  <a:pt x="2349713" y="505850"/>
                  <a:pt x="2330853" y="454370"/>
                  <a:pt x="2336460" y="433472"/>
                </a:cubicBezTo>
                <a:cubicBezTo>
                  <a:pt x="2342067" y="412574"/>
                  <a:pt x="2361945" y="399832"/>
                  <a:pt x="2376217" y="384541"/>
                </a:cubicBezTo>
                <a:cubicBezTo>
                  <a:pt x="2390489" y="369250"/>
                  <a:pt x="2402722" y="348862"/>
                  <a:pt x="2422090" y="341726"/>
                </a:cubicBezTo>
                <a:cubicBezTo>
                  <a:pt x="2441459" y="334590"/>
                  <a:pt x="2470001" y="336629"/>
                  <a:pt x="2492428" y="341726"/>
                </a:cubicBezTo>
                <a:cubicBezTo>
                  <a:pt x="2514855" y="346823"/>
                  <a:pt x="2531675" y="371289"/>
                  <a:pt x="2556650" y="372308"/>
                </a:cubicBezTo>
                <a:cubicBezTo>
                  <a:pt x="2581625" y="373327"/>
                  <a:pt x="2614756" y="359055"/>
                  <a:pt x="2642280" y="347842"/>
                </a:cubicBezTo>
                <a:cubicBezTo>
                  <a:pt x="2669804" y="336629"/>
                  <a:pt x="2700386" y="310635"/>
                  <a:pt x="2721793" y="305028"/>
                </a:cubicBezTo>
                <a:cubicBezTo>
                  <a:pt x="2743200" y="299421"/>
                  <a:pt x="2746259" y="304518"/>
                  <a:pt x="2770724" y="314202"/>
                </a:cubicBezTo>
                <a:cubicBezTo>
                  <a:pt x="2795189" y="323886"/>
                  <a:pt x="2841572" y="341726"/>
                  <a:pt x="2868586" y="363133"/>
                </a:cubicBezTo>
                <a:cubicBezTo>
                  <a:pt x="2895600" y="384540"/>
                  <a:pt x="2919046" y="426336"/>
                  <a:pt x="2932808" y="442646"/>
                </a:cubicBezTo>
                <a:cubicBezTo>
                  <a:pt x="2946570" y="458956"/>
                  <a:pt x="2936376" y="462014"/>
                  <a:pt x="2951157" y="460995"/>
                </a:cubicBezTo>
                <a:cubicBezTo>
                  <a:pt x="2965938" y="459976"/>
                  <a:pt x="2997030" y="442137"/>
                  <a:pt x="3021496" y="436530"/>
                </a:cubicBezTo>
                <a:cubicBezTo>
                  <a:pt x="3045962" y="430923"/>
                  <a:pt x="3084699" y="436530"/>
                  <a:pt x="3097951" y="427355"/>
                </a:cubicBezTo>
                <a:cubicBezTo>
                  <a:pt x="3111203" y="418180"/>
                  <a:pt x="3093364" y="399321"/>
                  <a:pt x="3101009" y="381482"/>
                </a:cubicBezTo>
                <a:cubicBezTo>
                  <a:pt x="3108654" y="363643"/>
                  <a:pt x="3137198" y="340196"/>
                  <a:pt x="3143824" y="320318"/>
                </a:cubicBezTo>
                <a:cubicBezTo>
                  <a:pt x="3150450" y="300440"/>
                  <a:pt x="3135158" y="279033"/>
                  <a:pt x="3140765" y="262213"/>
                </a:cubicBezTo>
                <a:cubicBezTo>
                  <a:pt x="3146372" y="245393"/>
                  <a:pt x="3163192" y="225514"/>
                  <a:pt x="3177464" y="219398"/>
                </a:cubicBezTo>
                <a:cubicBezTo>
                  <a:pt x="3191736" y="213282"/>
                  <a:pt x="3210085" y="218378"/>
                  <a:pt x="3226395" y="225514"/>
                </a:cubicBezTo>
                <a:cubicBezTo>
                  <a:pt x="3242705" y="232650"/>
                  <a:pt x="3260545" y="247941"/>
                  <a:pt x="3275326" y="262213"/>
                </a:cubicBezTo>
                <a:cubicBezTo>
                  <a:pt x="3290107" y="276485"/>
                  <a:pt x="3300811" y="310125"/>
                  <a:pt x="3315083" y="311144"/>
                </a:cubicBezTo>
                <a:cubicBezTo>
                  <a:pt x="3329355" y="312163"/>
                  <a:pt x="3328844" y="287188"/>
                  <a:pt x="3360955" y="268329"/>
                </a:cubicBezTo>
                <a:cubicBezTo>
                  <a:pt x="3393066" y="249470"/>
                  <a:pt x="3463405" y="216340"/>
                  <a:pt x="3507749" y="197991"/>
                </a:cubicBezTo>
                <a:cubicBezTo>
                  <a:pt x="3552093" y="179642"/>
                  <a:pt x="3597965" y="169447"/>
                  <a:pt x="3627018" y="158234"/>
                </a:cubicBezTo>
                <a:cubicBezTo>
                  <a:pt x="3656071" y="147020"/>
                  <a:pt x="3664227" y="146511"/>
                  <a:pt x="3682066" y="130710"/>
                </a:cubicBezTo>
                <a:cubicBezTo>
                  <a:pt x="3699906" y="114909"/>
                  <a:pt x="3719274" y="77702"/>
                  <a:pt x="3734055" y="63430"/>
                </a:cubicBezTo>
                <a:cubicBezTo>
                  <a:pt x="3748836" y="49158"/>
                  <a:pt x="3759030" y="41513"/>
                  <a:pt x="3770753" y="45081"/>
                </a:cubicBezTo>
                <a:cubicBezTo>
                  <a:pt x="3782476" y="48649"/>
                  <a:pt x="3795219" y="68528"/>
                  <a:pt x="3804394" y="84838"/>
                </a:cubicBezTo>
                <a:cubicBezTo>
                  <a:pt x="3813569" y="101148"/>
                  <a:pt x="3823253" y="122045"/>
                  <a:pt x="3825801" y="142943"/>
                </a:cubicBezTo>
                <a:cubicBezTo>
                  <a:pt x="3828349" y="163841"/>
                  <a:pt x="3815607" y="194423"/>
                  <a:pt x="3819685" y="210224"/>
                </a:cubicBezTo>
                <a:cubicBezTo>
                  <a:pt x="3823763" y="226025"/>
                  <a:pt x="3837014" y="233160"/>
                  <a:pt x="3850266" y="237747"/>
                </a:cubicBezTo>
                <a:cubicBezTo>
                  <a:pt x="3863518" y="242334"/>
                  <a:pt x="3878810" y="233160"/>
                  <a:pt x="3899198" y="237747"/>
                </a:cubicBezTo>
                <a:cubicBezTo>
                  <a:pt x="3919586" y="242334"/>
                  <a:pt x="3957813" y="253038"/>
                  <a:pt x="3972594" y="265271"/>
                </a:cubicBezTo>
                <a:cubicBezTo>
                  <a:pt x="3987375" y="277504"/>
                  <a:pt x="3981769" y="296363"/>
                  <a:pt x="3987885" y="311144"/>
                </a:cubicBezTo>
                <a:cubicBezTo>
                  <a:pt x="3994001" y="325925"/>
                  <a:pt x="3996041" y="352940"/>
                  <a:pt x="4009293" y="353959"/>
                </a:cubicBezTo>
                <a:cubicBezTo>
                  <a:pt x="4022545" y="354978"/>
                  <a:pt x="4045481" y="326944"/>
                  <a:pt x="4067398" y="317260"/>
                </a:cubicBezTo>
                <a:cubicBezTo>
                  <a:pt x="4089315" y="307576"/>
                  <a:pt x="4124994" y="302479"/>
                  <a:pt x="4140795" y="295853"/>
                </a:cubicBezTo>
                <a:cubicBezTo>
                  <a:pt x="4156596" y="289227"/>
                  <a:pt x="4158125" y="289227"/>
                  <a:pt x="4162202" y="277504"/>
                </a:cubicBezTo>
                <a:cubicBezTo>
                  <a:pt x="4166280" y="265781"/>
                  <a:pt x="4157105" y="239786"/>
                  <a:pt x="4165260" y="225514"/>
                </a:cubicBezTo>
                <a:cubicBezTo>
                  <a:pt x="4173415" y="211242"/>
                  <a:pt x="4194313" y="191874"/>
                  <a:pt x="4211133" y="191874"/>
                </a:cubicBezTo>
                <a:cubicBezTo>
                  <a:pt x="4227953" y="191874"/>
                  <a:pt x="4248851" y="212262"/>
                  <a:pt x="4266181" y="225514"/>
                </a:cubicBezTo>
                <a:cubicBezTo>
                  <a:pt x="4283511" y="238766"/>
                  <a:pt x="4301860" y="258645"/>
                  <a:pt x="4315112" y="271387"/>
                </a:cubicBezTo>
                <a:cubicBezTo>
                  <a:pt x="4328364" y="284129"/>
                  <a:pt x="4333461" y="301969"/>
                  <a:pt x="4345694" y="301969"/>
                </a:cubicBezTo>
                <a:cubicBezTo>
                  <a:pt x="4357927" y="301969"/>
                  <a:pt x="4378315" y="281581"/>
                  <a:pt x="4388509" y="271387"/>
                </a:cubicBezTo>
                <a:cubicBezTo>
                  <a:pt x="4398703" y="261193"/>
                  <a:pt x="4403800" y="253547"/>
                  <a:pt x="4406858" y="240805"/>
                </a:cubicBezTo>
                <a:cubicBezTo>
                  <a:pt x="4409916" y="228063"/>
                  <a:pt x="4401251" y="207675"/>
                  <a:pt x="4406858" y="194933"/>
                </a:cubicBezTo>
                <a:cubicBezTo>
                  <a:pt x="4412465" y="182191"/>
                  <a:pt x="4426736" y="165370"/>
                  <a:pt x="4440498" y="164351"/>
                </a:cubicBezTo>
                <a:cubicBezTo>
                  <a:pt x="4454260" y="163331"/>
                  <a:pt x="4471844" y="176073"/>
                  <a:pt x="4489429" y="188816"/>
                </a:cubicBezTo>
              </a:path>
            </a:pathLst>
          </a:custGeom>
          <a:noFill/>
          <a:ln w="158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6618A40A-E110-8DFE-2899-3EE5E6B58656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272388" y="2568310"/>
            <a:ext cx="4491937" cy="772656"/>
          </a:xfrm>
          <a:custGeom>
            <a:avLst/>
            <a:gdLst>
              <a:gd name="connsiteX0" fmla="*/ 0 w 4491937"/>
              <a:gd name="connsiteY0" fmla="*/ 257671 h 772656"/>
              <a:gd name="connsiteX1" fmla="*/ 80063 w 4491937"/>
              <a:gd name="connsiteY1" fmla="*/ 245030 h 772656"/>
              <a:gd name="connsiteX2" fmla="*/ 160125 w 4491937"/>
              <a:gd name="connsiteY2" fmla="*/ 228174 h 772656"/>
              <a:gd name="connsiteX3" fmla="*/ 252830 w 4491937"/>
              <a:gd name="connsiteY3" fmla="*/ 266099 h 772656"/>
              <a:gd name="connsiteX4" fmla="*/ 273899 w 4491937"/>
              <a:gd name="connsiteY4" fmla="*/ 282954 h 772656"/>
              <a:gd name="connsiteX5" fmla="*/ 320251 w 4491937"/>
              <a:gd name="connsiteY5" fmla="*/ 198678 h 772656"/>
              <a:gd name="connsiteX6" fmla="*/ 412955 w 4491937"/>
              <a:gd name="connsiteY6" fmla="*/ 148112 h 772656"/>
              <a:gd name="connsiteX7" fmla="*/ 442452 w 4491937"/>
              <a:gd name="connsiteY7" fmla="*/ 101760 h 772656"/>
              <a:gd name="connsiteX8" fmla="*/ 505659 w 4491937"/>
              <a:gd name="connsiteY8" fmla="*/ 89118 h 772656"/>
              <a:gd name="connsiteX9" fmla="*/ 509873 w 4491937"/>
              <a:gd name="connsiteY9" fmla="*/ 143898 h 772656"/>
              <a:gd name="connsiteX10" fmla="*/ 547797 w 4491937"/>
              <a:gd name="connsiteY10" fmla="*/ 173395 h 772656"/>
              <a:gd name="connsiteX11" fmla="*/ 577294 w 4491937"/>
              <a:gd name="connsiteY11" fmla="*/ 278740 h 772656"/>
              <a:gd name="connsiteX12" fmla="*/ 648929 w 4491937"/>
              <a:gd name="connsiteY12" fmla="*/ 278740 h 772656"/>
              <a:gd name="connsiteX13" fmla="*/ 728992 w 4491937"/>
              <a:gd name="connsiteY13" fmla="*/ 266099 h 772656"/>
              <a:gd name="connsiteX14" fmla="*/ 783771 w 4491937"/>
              <a:gd name="connsiteY14" fmla="*/ 287168 h 772656"/>
              <a:gd name="connsiteX15" fmla="*/ 863834 w 4491937"/>
              <a:gd name="connsiteY15" fmla="*/ 350375 h 772656"/>
              <a:gd name="connsiteX16" fmla="*/ 910186 w 4491937"/>
              <a:gd name="connsiteY16" fmla="*/ 375658 h 772656"/>
              <a:gd name="connsiteX17" fmla="*/ 964966 w 4491937"/>
              <a:gd name="connsiteY17" fmla="*/ 392513 h 772656"/>
              <a:gd name="connsiteX18" fmla="*/ 1015532 w 4491937"/>
              <a:gd name="connsiteY18" fmla="*/ 400941 h 772656"/>
              <a:gd name="connsiteX19" fmla="*/ 1095594 w 4491937"/>
              <a:gd name="connsiteY19" fmla="*/ 400941 h 772656"/>
              <a:gd name="connsiteX20" fmla="*/ 1175657 w 4491937"/>
              <a:gd name="connsiteY20" fmla="*/ 384086 h 772656"/>
              <a:gd name="connsiteX21" fmla="*/ 1285217 w 4491937"/>
              <a:gd name="connsiteY21" fmla="*/ 426224 h 772656"/>
              <a:gd name="connsiteX22" fmla="*/ 1344210 w 4491937"/>
              <a:gd name="connsiteY22" fmla="*/ 422010 h 772656"/>
              <a:gd name="connsiteX23" fmla="*/ 1403204 w 4491937"/>
              <a:gd name="connsiteY23" fmla="*/ 405155 h 772656"/>
              <a:gd name="connsiteX24" fmla="*/ 1428487 w 4491937"/>
              <a:gd name="connsiteY24" fmla="*/ 363017 h 772656"/>
              <a:gd name="connsiteX25" fmla="*/ 1398990 w 4491937"/>
              <a:gd name="connsiteY25" fmla="*/ 308237 h 772656"/>
              <a:gd name="connsiteX26" fmla="*/ 1386348 w 4491937"/>
              <a:gd name="connsiteY26" fmla="*/ 245030 h 772656"/>
              <a:gd name="connsiteX27" fmla="*/ 1415845 w 4491937"/>
              <a:gd name="connsiteY27" fmla="*/ 173395 h 772656"/>
              <a:gd name="connsiteX28" fmla="*/ 1432700 w 4491937"/>
              <a:gd name="connsiteY28" fmla="*/ 118615 h 772656"/>
              <a:gd name="connsiteX29" fmla="*/ 1479053 w 4491937"/>
              <a:gd name="connsiteY29" fmla="*/ 118615 h 772656"/>
              <a:gd name="connsiteX30" fmla="*/ 1516977 w 4491937"/>
              <a:gd name="connsiteY30" fmla="*/ 84904 h 772656"/>
              <a:gd name="connsiteX31" fmla="*/ 1571757 w 4491937"/>
              <a:gd name="connsiteY31" fmla="*/ 42766 h 772656"/>
              <a:gd name="connsiteX32" fmla="*/ 1651819 w 4491937"/>
              <a:gd name="connsiteY32" fmla="*/ 42766 h 772656"/>
              <a:gd name="connsiteX33" fmla="*/ 1706599 w 4491937"/>
              <a:gd name="connsiteY33" fmla="*/ 84904 h 772656"/>
              <a:gd name="connsiteX34" fmla="*/ 1681316 w 4491937"/>
              <a:gd name="connsiteY34" fmla="*/ 127043 h 772656"/>
              <a:gd name="connsiteX35" fmla="*/ 1706599 w 4491937"/>
              <a:gd name="connsiteY35" fmla="*/ 177608 h 772656"/>
              <a:gd name="connsiteX36" fmla="*/ 1706599 w 4491937"/>
              <a:gd name="connsiteY36" fmla="*/ 249243 h 772656"/>
              <a:gd name="connsiteX37" fmla="*/ 1706599 w 4491937"/>
              <a:gd name="connsiteY37" fmla="*/ 266099 h 772656"/>
              <a:gd name="connsiteX38" fmla="*/ 1715027 w 4491937"/>
              <a:gd name="connsiteY38" fmla="*/ 329306 h 772656"/>
              <a:gd name="connsiteX39" fmla="*/ 1702385 w 4491937"/>
              <a:gd name="connsiteY39" fmla="*/ 409369 h 772656"/>
              <a:gd name="connsiteX40" fmla="*/ 1740310 w 4491937"/>
              <a:gd name="connsiteY40" fmla="*/ 388300 h 772656"/>
              <a:gd name="connsiteX41" fmla="*/ 1811945 w 4491937"/>
              <a:gd name="connsiteY41" fmla="*/ 384086 h 772656"/>
              <a:gd name="connsiteX42" fmla="*/ 1833014 w 4491937"/>
              <a:gd name="connsiteY42" fmla="*/ 430438 h 772656"/>
              <a:gd name="connsiteX43" fmla="*/ 1790876 w 4491937"/>
              <a:gd name="connsiteY43" fmla="*/ 531570 h 772656"/>
              <a:gd name="connsiteX44" fmla="*/ 1706599 w 4491937"/>
              <a:gd name="connsiteY44" fmla="*/ 594777 h 772656"/>
              <a:gd name="connsiteX45" fmla="*/ 1677102 w 4491937"/>
              <a:gd name="connsiteY45" fmla="*/ 636915 h 772656"/>
              <a:gd name="connsiteX46" fmla="*/ 1630750 w 4491937"/>
              <a:gd name="connsiteY46" fmla="*/ 657984 h 772656"/>
              <a:gd name="connsiteX47" fmla="*/ 1664461 w 4491937"/>
              <a:gd name="connsiteY47" fmla="*/ 725406 h 772656"/>
              <a:gd name="connsiteX48" fmla="*/ 1744524 w 4491937"/>
              <a:gd name="connsiteY48" fmla="*/ 700123 h 772656"/>
              <a:gd name="connsiteX49" fmla="*/ 1820372 w 4491937"/>
              <a:gd name="connsiteY49" fmla="*/ 733833 h 772656"/>
              <a:gd name="connsiteX50" fmla="*/ 1892007 w 4491937"/>
              <a:gd name="connsiteY50" fmla="*/ 771758 h 772656"/>
              <a:gd name="connsiteX51" fmla="*/ 1913077 w 4491937"/>
              <a:gd name="connsiteY51" fmla="*/ 754902 h 772656"/>
              <a:gd name="connsiteX52" fmla="*/ 1887794 w 4491937"/>
              <a:gd name="connsiteY52" fmla="*/ 691695 h 772656"/>
              <a:gd name="connsiteX53" fmla="*/ 1938359 w 4491937"/>
              <a:gd name="connsiteY53" fmla="*/ 628488 h 772656"/>
              <a:gd name="connsiteX54" fmla="*/ 2018422 w 4491937"/>
              <a:gd name="connsiteY54" fmla="*/ 624274 h 772656"/>
              <a:gd name="connsiteX55" fmla="*/ 2068988 w 4491937"/>
              <a:gd name="connsiteY55" fmla="*/ 594777 h 772656"/>
              <a:gd name="connsiteX56" fmla="*/ 2144837 w 4491937"/>
              <a:gd name="connsiteY56" fmla="*/ 565280 h 772656"/>
              <a:gd name="connsiteX57" fmla="*/ 2224900 w 4491937"/>
              <a:gd name="connsiteY57" fmla="*/ 565280 h 772656"/>
              <a:gd name="connsiteX58" fmla="*/ 2199617 w 4491937"/>
              <a:gd name="connsiteY58" fmla="*/ 539997 h 772656"/>
              <a:gd name="connsiteX59" fmla="*/ 2237541 w 4491937"/>
              <a:gd name="connsiteY59" fmla="*/ 497859 h 772656"/>
              <a:gd name="connsiteX60" fmla="*/ 2317604 w 4491937"/>
              <a:gd name="connsiteY60" fmla="*/ 464148 h 772656"/>
              <a:gd name="connsiteX61" fmla="*/ 2355528 w 4491937"/>
              <a:gd name="connsiteY61" fmla="*/ 472576 h 772656"/>
              <a:gd name="connsiteX62" fmla="*/ 2448232 w 4491937"/>
              <a:gd name="connsiteY62" fmla="*/ 430438 h 772656"/>
              <a:gd name="connsiteX63" fmla="*/ 2477729 w 4491937"/>
              <a:gd name="connsiteY63" fmla="*/ 413583 h 772656"/>
              <a:gd name="connsiteX64" fmla="*/ 2460874 w 4491937"/>
              <a:gd name="connsiteY64" fmla="*/ 341948 h 772656"/>
              <a:gd name="connsiteX65" fmla="*/ 2460874 w 4491937"/>
              <a:gd name="connsiteY65" fmla="*/ 278740 h 772656"/>
              <a:gd name="connsiteX66" fmla="*/ 2486157 w 4491937"/>
              <a:gd name="connsiteY66" fmla="*/ 211319 h 772656"/>
              <a:gd name="connsiteX67" fmla="*/ 2486157 w 4491937"/>
              <a:gd name="connsiteY67" fmla="*/ 198678 h 772656"/>
              <a:gd name="connsiteX68" fmla="*/ 2545150 w 4491937"/>
              <a:gd name="connsiteY68" fmla="*/ 169181 h 772656"/>
              <a:gd name="connsiteX69" fmla="*/ 2633641 w 4491937"/>
              <a:gd name="connsiteY69" fmla="*/ 194464 h 772656"/>
              <a:gd name="connsiteX70" fmla="*/ 2688420 w 4491937"/>
              <a:gd name="connsiteY70" fmla="*/ 257671 h 772656"/>
              <a:gd name="connsiteX71" fmla="*/ 2696848 w 4491937"/>
              <a:gd name="connsiteY71" fmla="*/ 329306 h 772656"/>
              <a:gd name="connsiteX72" fmla="*/ 2654710 w 4491937"/>
              <a:gd name="connsiteY72" fmla="*/ 409369 h 772656"/>
              <a:gd name="connsiteX73" fmla="*/ 2654710 w 4491937"/>
              <a:gd name="connsiteY73" fmla="*/ 447293 h 772656"/>
              <a:gd name="connsiteX74" fmla="*/ 2743200 w 4491937"/>
              <a:gd name="connsiteY74" fmla="*/ 518928 h 772656"/>
              <a:gd name="connsiteX75" fmla="*/ 2827477 w 4491937"/>
              <a:gd name="connsiteY75" fmla="*/ 518928 h 772656"/>
              <a:gd name="connsiteX76" fmla="*/ 2882256 w 4491937"/>
              <a:gd name="connsiteY76" fmla="*/ 552639 h 772656"/>
              <a:gd name="connsiteX77" fmla="*/ 2928608 w 4491937"/>
              <a:gd name="connsiteY77" fmla="*/ 539997 h 772656"/>
              <a:gd name="connsiteX78" fmla="*/ 2966533 w 4491937"/>
              <a:gd name="connsiteY78" fmla="*/ 556853 h 772656"/>
              <a:gd name="connsiteX79" fmla="*/ 3025526 w 4491937"/>
              <a:gd name="connsiteY79" fmla="*/ 489431 h 772656"/>
              <a:gd name="connsiteX80" fmla="*/ 3097161 w 4491937"/>
              <a:gd name="connsiteY80" fmla="*/ 451507 h 772656"/>
              <a:gd name="connsiteX81" fmla="*/ 3084520 w 4491937"/>
              <a:gd name="connsiteY81" fmla="*/ 388300 h 772656"/>
              <a:gd name="connsiteX82" fmla="*/ 3118230 w 4491937"/>
              <a:gd name="connsiteY82" fmla="*/ 304023 h 772656"/>
              <a:gd name="connsiteX83" fmla="*/ 3206721 w 4491937"/>
              <a:gd name="connsiteY83" fmla="*/ 278740 h 772656"/>
              <a:gd name="connsiteX84" fmla="*/ 3274142 w 4491937"/>
              <a:gd name="connsiteY84" fmla="*/ 304023 h 772656"/>
              <a:gd name="connsiteX85" fmla="*/ 3274142 w 4491937"/>
              <a:gd name="connsiteY85" fmla="*/ 384086 h 772656"/>
              <a:gd name="connsiteX86" fmla="*/ 3354205 w 4491937"/>
              <a:gd name="connsiteY86" fmla="*/ 371444 h 772656"/>
              <a:gd name="connsiteX87" fmla="*/ 3392129 w 4491937"/>
              <a:gd name="connsiteY87" fmla="*/ 396727 h 772656"/>
              <a:gd name="connsiteX88" fmla="*/ 3392129 w 4491937"/>
              <a:gd name="connsiteY88" fmla="*/ 472576 h 772656"/>
              <a:gd name="connsiteX89" fmla="*/ 3392129 w 4491937"/>
              <a:gd name="connsiteY89" fmla="*/ 506287 h 772656"/>
              <a:gd name="connsiteX90" fmla="*/ 3518544 w 4491937"/>
              <a:gd name="connsiteY90" fmla="*/ 527356 h 772656"/>
              <a:gd name="connsiteX91" fmla="*/ 3581751 w 4491937"/>
              <a:gd name="connsiteY91" fmla="*/ 539997 h 772656"/>
              <a:gd name="connsiteX92" fmla="*/ 3657600 w 4491937"/>
              <a:gd name="connsiteY92" fmla="*/ 527356 h 772656"/>
              <a:gd name="connsiteX93" fmla="*/ 3653386 w 4491937"/>
              <a:gd name="connsiteY93" fmla="*/ 464148 h 772656"/>
              <a:gd name="connsiteX94" fmla="*/ 3623889 w 4491937"/>
              <a:gd name="connsiteY94" fmla="*/ 400941 h 772656"/>
              <a:gd name="connsiteX95" fmla="*/ 3573324 w 4491937"/>
              <a:gd name="connsiteY95" fmla="*/ 400941 h 772656"/>
              <a:gd name="connsiteX96" fmla="*/ 3581751 w 4491937"/>
              <a:gd name="connsiteY96" fmla="*/ 316665 h 772656"/>
              <a:gd name="connsiteX97" fmla="*/ 3640745 w 4491937"/>
              <a:gd name="connsiteY97" fmla="*/ 278740 h 772656"/>
              <a:gd name="connsiteX98" fmla="*/ 3687097 w 4491937"/>
              <a:gd name="connsiteY98" fmla="*/ 291382 h 772656"/>
              <a:gd name="connsiteX99" fmla="*/ 3792442 w 4491937"/>
              <a:gd name="connsiteY99" fmla="*/ 295595 h 772656"/>
              <a:gd name="connsiteX100" fmla="*/ 3876719 w 4491937"/>
              <a:gd name="connsiteY100" fmla="*/ 270313 h 772656"/>
              <a:gd name="connsiteX101" fmla="*/ 3956782 w 4491937"/>
              <a:gd name="connsiteY101" fmla="*/ 287168 h 772656"/>
              <a:gd name="connsiteX102" fmla="*/ 4036844 w 4491937"/>
              <a:gd name="connsiteY102" fmla="*/ 341948 h 772656"/>
              <a:gd name="connsiteX103" fmla="*/ 4116907 w 4491937"/>
              <a:gd name="connsiteY103" fmla="*/ 308237 h 772656"/>
              <a:gd name="connsiteX104" fmla="*/ 4163259 w 4491937"/>
              <a:gd name="connsiteY104" fmla="*/ 295595 h 772656"/>
              <a:gd name="connsiteX105" fmla="*/ 4230680 w 4491937"/>
              <a:gd name="connsiteY105" fmla="*/ 245030 h 772656"/>
              <a:gd name="connsiteX106" fmla="*/ 4201183 w 4491937"/>
              <a:gd name="connsiteY106" fmla="*/ 194464 h 772656"/>
              <a:gd name="connsiteX107" fmla="*/ 4167473 w 4491937"/>
              <a:gd name="connsiteY107" fmla="*/ 135470 h 772656"/>
              <a:gd name="connsiteX108" fmla="*/ 4196970 w 4491937"/>
              <a:gd name="connsiteY108" fmla="*/ 42766 h 772656"/>
              <a:gd name="connsiteX109" fmla="*/ 4243322 w 4491937"/>
              <a:gd name="connsiteY109" fmla="*/ 628 h 772656"/>
              <a:gd name="connsiteX110" fmla="*/ 4306529 w 4491937"/>
              <a:gd name="connsiteY110" fmla="*/ 17483 h 772656"/>
              <a:gd name="connsiteX111" fmla="*/ 4386592 w 4491937"/>
              <a:gd name="connsiteY111" fmla="*/ 17483 h 772656"/>
              <a:gd name="connsiteX112" fmla="*/ 4491937 w 4491937"/>
              <a:gd name="connsiteY112" fmla="*/ 13269 h 77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4491937" h="772656">
                <a:moveTo>
                  <a:pt x="0" y="257671"/>
                </a:moveTo>
                <a:cubicBezTo>
                  <a:pt x="26688" y="253808"/>
                  <a:pt x="53376" y="249946"/>
                  <a:pt x="80063" y="245030"/>
                </a:cubicBezTo>
                <a:cubicBezTo>
                  <a:pt x="106750" y="240114"/>
                  <a:pt x="131331" y="224663"/>
                  <a:pt x="160125" y="228174"/>
                </a:cubicBezTo>
                <a:cubicBezTo>
                  <a:pt x="188919" y="231685"/>
                  <a:pt x="233868" y="256969"/>
                  <a:pt x="252830" y="266099"/>
                </a:cubicBezTo>
                <a:cubicBezTo>
                  <a:pt x="271792" y="275229"/>
                  <a:pt x="262662" y="294191"/>
                  <a:pt x="273899" y="282954"/>
                </a:cubicBezTo>
                <a:cubicBezTo>
                  <a:pt x="285136" y="271717"/>
                  <a:pt x="297075" y="221152"/>
                  <a:pt x="320251" y="198678"/>
                </a:cubicBezTo>
                <a:cubicBezTo>
                  <a:pt x="343427" y="176204"/>
                  <a:pt x="392588" y="164265"/>
                  <a:pt x="412955" y="148112"/>
                </a:cubicBezTo>
                <a:cubicBezTo>
                  <a:pt x="433322" y="131959"/>
                  <a:pt x="427001" y="111592"/>
                  <a:pt x="442452" y="101760"/>
                </a:cubicBezTo>
                <a:cubicBezTo>
                  <a:pt x="457903" y="91928"/>
                  <a:pt x="494422" y="82095"/>
                  <a:pt x="505659" y="89118"/>
                </a:cubicBezTo>
                <a:cubicBezTo>
                  <a:pt x="516896" y="96141"/>
                  <a:pt x="502850" y="129852"/>
                  <a:pt x="509873" y="143898"/>
                </a:cubicBezTo>
                <a:cubicBezTo>
                  <a:pt x="516896" y="157944"/>
                  <a:pt x="536560" y="150921"/>
                  <a:pt x="547797" y="173395"/>
                </a:cubicBezTo>
                <a:cubicBezTo>
                  <a:pt x="559034" y="195869"/>
                  <a:pt x="560439" y="261183"/>
                  <a:pt x="577294" y="278740"/>
                </a:cubicBezTo>
                <a:cubicBezTo>
                  <a:pt x="594149" y="296297"/>
                  <a:pt x="623646" y="280847"/>
                  <a:pt x="648929" y="278740"/>
                </a:cubicBezTo>
                <a:cubicBezTo>
                  <a:pt x="674212" y="276633"/>
                  <a:pt x="706518" y="264694"/>
                  <a:pt x="728992" y="266099"/>
                </a:cubicBezTo>
                <a:cubicBezTo>
                  <a:pt x="751466" y="267504"/>
                  <a:pt x="761297" y="273122"/>
                  <a:pt x="783771" y="287168"/>
                </a:cubicBezTo>
                <a:cubicBezTo>
                  <a:pt x="806245" y="301214"/>
                  <a:pt x="842765" y="335627"/>
                  <a:pt x="863834" y="350375"/>
                </a:cubicBezTo>
                <a:cubicBezTo>
                  <a:pt x="884903" y="365123"/>
                  <a:pt x="893331" y="368635"/>
                  <a:pt x="910186" y="375658"/>
                </a:cubicBezTo>
                <a:cubicBezTo>
                  <a:pt x="927041" y="382681"/>
                  <a:pt x="947408" y="388299"/>
                  <a:pt x="964966" y="392513"/>
                </a:cubicBezTo>
                <a:cubicBezTo>
                  <a:pt x="982524" y="396727"/>
                  <a:pt x="993761" y="399536"/>
                  <a:pt x="1015532" y="400941"/>
                </a:cubicBezTo>
                <a:cubicBezTo>
                  <a:pt x="1037303" y="402346"/>
                  <a:pt x="1068907" y="403750"/>
                  <a:pt x="1095594" y="400941"/>
                </a:cubicBezTo>
                <a:cubicBezTo>
                  <a:pt x="1122281" y="398132"/>
                  <a:pt x="1144053" y="379872"/>
                  <a:pt x="1175657" y="384086"/>
                </a:cubicBezTo>
                <a:cubicBezTo>
                  <a:pt x="1207261" y="388300"/>
                  <a:pt x="1257125" y="419903"/>
                  <a:pt x="1285217" y="426224"/>
                </a:cubicBezTo>
                <a:cubicBezTo>
                  <a:pt x="1313309" y="432545"/>
                  <a:pt x="1324546" y="425521"/>
                  <a:pt x="1344210" y="422010"/>
                </a:cubicBezTo>
                <a:cubicBezTo>
                  <a:pt x="1363874" y="418499"/>
                  <a:pt x="1389158" y="414987"/>
                  <a:pt x="1403204" y="405155"/>
                </a:cubicBezTo>
                <a:cubicBezTo>
                  <a:pt x="1417250" y="395323"/>
                  <a:pt x="1429189" y="379170"/>
                  <a:pt x="1428487" y="363017"/>
                </a:cubicBezTo>
                <a:cubicBezTo>
                  <a:pt x="1427785" y="346864"/>
                  <a:pt x="1406013" y="327902"/>
                  <a:pt x="1398990" y="308237"/>
                </a:cubicBezTo>
                <a:cubicBezTo>
                  <a:pt x="1391967" y="288573"/>
                  <a:pt x="1383539" y="267504"/>
                  <a:pt x="1386348" y="245030"/>
                </a:cubicBezTo>
                <a:cubicBezTo>
                  <a:pt x="1389157" y="222556"/>
                  <a:pt x="1408120" y="194464"/>
                  <a:pt x="1415845" y="173395"/>
                </a:cubicBezTo>
                <a:cubicBezTo>
                  <a:pt x="1423570" y="152326"/>
                  <a:pt x="1422165" y="127745"/>
                  <a:pt x="1432700" y="118615"/>
                </a:cubicBezTo>
                <a:cubicBezTo>
                  <a:pt x="1443235" y="109485"/>
                  <a:pt x="1465007" y="124233"/>
                  <a:pt x="1479053" y="118615"/>
                </a:cubicBezTo>
                <a:cubicBezTo>
                  <a:pt x="1493099" y="112996"/>
                  <a:pt x="1501526" y="97545"/>
                  <a:pt x="1516977" y="84904"/>
                </a:cubicBezTo>
                <a:cubicBezTo>
                  <a:pt x="1532428" y="72263"/>
                  <a:pt x="1549283" y="49789"/>
                  <a:pt x="1571757" y="42766"/>
                </a:cubicBezTo>
                <a:cubicBezTo>
                  <a:pt x="1594231" y="35743"/>
                  <a:pt x="1629345" y="35743"/>
                  <a:pt x="1651819" y="42766"/>
                </a:cubicBezTo>
                <a:cubicBezTo>
                  <a:pt x="1674293" y="49789"/>
                  <a:pt x="1701683" y="70858"/>
                  <a:pt x="1706599" y="84904"/>
                </a:cubicBezTo>
                <a:cubicBezTo>
                  <a:pt x="1711515" y="98950"/>
                  <a:pt x="1681316" y="111592"/>
                  <a:pt x="1681316" y="127043"/>
                </a:cubicBezTo>
                <a:cubicBezTo>
                  <a:pt x="1681316" y="142494"/>
                  <a:pt x="1702385" y="157241"/>
                  <a:pt x="1706599" y="177608"/>
                </a:cubicBezTo>
                <a:cubicBezTo>
                  <a:pt x="1710813" y="197975"/>
                  <a:pt x="1706599" y="249243"/>
                  <a:pt x="1706599" y="249243"/>
                </a:cubicBezTo>
                <a:cubicBezTo>
                  <a:pt x="1706599" y="263991"/>
                  <a:pt x="1705194" y="252755"/>
                  <a:pt x="1706599" y="266099"/>
                </a:cubicBezTo>
                <a:cubicBezTo>
                  <a:pt x="1708004" y="279443"/>
                  <a:pt x="1715729" y="305428"/>
                  <a:pt x="1715027" y="329306"/>
                </a:cubicBezTo>
                <a:cubicBezTo>
                  <a:pt x="1714325" y="353184"/>
                  <a:pt x="1698171" y="399537"/>
                  <a:pt x="1702385" y="409369"/>
                </a:cubicBezTo>
                <a:cubicBezTo>
                  <a:pt x="1706599" y="419201"/>
                  <a:pt x="1722050" y="392514"/>
                  <a:pt x="1740310" y="388300"/>
                </a:cubicBezTo>
                <a:cubicBezTo>
                  <a:pt x="1758570" y="384086"/>
                  <a:pt x="1796494" y="377063"/>
                  <a:pt x="1811945" y="384086"/>
                </a:cubicBezTo>
                <a:cubicBezTo>
                  <a:pt x="1827396" y="391109"/>
                  <a:pt x="1836525" y="405857"/>
                  <a:pt x="1833014" y="430438"/>
                </a:cubicBezTo>
                <a:cubicBezTo>
                  <a:pt x="1829503" y="455019"/>
                  <a:pt x="1811945" y="504180"/>
                  <a:pt x="1790876" y="531570"/>
                </a:cubicBezTo>
                <a:cubicBezTo>
                  <a:pt x="1769807" y="558960"/>
                  <a:pt x="1725561" y="577220"/>
                  <a:pt x="1706599" y="594777"/>
                </a:cubicBezTo>
                <a:cubicBezTo>
                  <a:pt x="1687637" y="612334"/>
                  <a:pt x="1689743" y="626381"/>
                  <a:pt x="1677102" y="636915"/>
                </a:cubicBezTo>
                <a:cubicBezTo>
                  <a:pt x="1664461" y="647449"/>
                  <a:pt x="1632857" y="643236"/>
                  <a:pt x="1630750" y="657984"/>
                </a:cubicBezTo>
                <a:cubicBezTo>
                  <a:pt x="1628643" y="672733"/>
                  <a:pt x="1645499" y="718383"/>
                  <a:pt x="1664461" y="725406"/>
                </a:cubicBezTo>
                <a:cubicBezTo>
                  <a:pt x="1683423" y="732429"/>
                  <a:pt x="1718539" y="698719"/>
                  <a:pt x="1744524" y="700123"/>
                </a:cubicBezTo>
                <a:cubicBezTo>
                  <a:pt x="1770509" y="701527"/>
                  <a:pt x="1795792" y="721894"/>
                  <a:pt x="1820372" y="733833"/>
                </a:cubicBezTo>
                <a:cubicBezTo>
                  <a:pt x="1844952" y="745772"/>
                  <a:pt x="1876556" y="768247"/>
                  <a:pt x="1892007" y="771758"/>
                </a:cubicBezTo>
                <a:cubicBezTo>
                  <a:pt x="1907458" y="775270"/>
                  <a:pt x="1913779" y="768246"/>
                  <a:pt x="1913077" y="754902"/>
                </a:cubicBezTo>
                <a:cubicBezTo>
                  <a:pt x="1912375" y="741558"/>
                  <a:pt x="1883580" y="712764"/>
                  <a:pt x="1887794" y="691695"/>
                </a:cubicBezTo>
                <a:cubicBezTo>
                  <a:pt x="1892008" y="670626"/>
                  <a:pt x="1916588" y="639725"/>
                  <a:pt x="1938359" y="628488"/>
                </a:cubicBezTo>
                <a:cubicBezTo>
                  <a:pt x="1960130" y="617251"/>
                  <a:pt x="1996651" y="629893"/>
                  <a:pt x="2018422" y="624274"/>
                </a:cubicBezTo>
                <a:cubicBezTo>
                  <a:pt x="2040194" y="618656"/>
                  <a:pt x="2047919" y="604609"/>
                  <a:pt x="2068988" y="594777"/>
                </a:cubicBezTo>
                <a:cubicBezTo>
                  <a:pt x="2090057" y="584945"/>
                  <a:pt x="2118852" y="570196"/>
                  <a:pt x="2144837" y="565280"/>
                </a:cubicBezTo>
                <a:cubicBezTo>
                  <a:pt x="2170822" y="560364"/>
                  <a:pt x="2215770" y="569494"/>
                  <a:pt x="2224900" y="565280"/>
                </a:cubicBezTo>
                <a:cubicBezTo>
                  <a:pt x="2234030" y="561066"/>
                  <a:pt x="2197510" y="551234"/>
                  <a:pt x="2199617" y="539997"/>
                </a:cubicBezTo>
                <a:cubicBezTo>
                  <a:pt x="2201724" y="528760"/>
                  <a:pt x="2217877" y="510500"/>
                  <a:pt x="2237541" y="497859"/>
                </a:cubicBezTo>
                <a:cubicBezTo>
                  <a:pt x="2257205" y="485218"/>
                  <a:pt x="2297940" y="468362"/>
                  <a:pt x="2317604" y="464148"/>
                </a:cubicBezTo>
                <a:cubicBezTo>
                  <a:pt x="2337268" y="459934"/>
                  <a:pt x="2333757" y="478194"/>
                  <a:pt x="2355528" y="472576"/>
                </a:cubicBezTo>
                <a:cubicBezTo>
                  <a:pt x="2377299" y="466958"/>
                  <a:pt x="2427865" y="440270"/>
                  <a:pt x="2448232" y="430438"/>
                </a:cubicBezTo>
                <a:cubicBezTo>
                  <a:pt x="2468599" y="420606"/>
                  <a:pt x="2475622" y="428331"/>
                  <a:pt x="2477729" y="413583"/>
                </a:cubicBezTo>
                <a:cubicBezTo>
                  <a:pt x="2479836" y="398835"/>
                  <a:pt x="2463683" y="364422"/>
                  <a:pt x="2460874" y="341948"/>
                </a:cubicBezTo>
                <a:cubicBezTo>
                  <a:pt x="2458065" y="319474"/>
                  <a:pt x="2456660" y="300512"/>
                  <a:pt x="2460874" y="278740"/>
                </a:cubicBezTo>
                <a:cubicBezTo>
                  <a:pt x="2465088" y="256968"/>
                  <a:pt x="2481943" y="224663"/>
                  <a:pt x="2486157" y="211319"/>
                </a:cubicBezTo>
                <a:cubicBezTo>
                  <a:pt x="2490371" y="197975"/>
                  <a:pt x="2476325" y="205701"/>
                  <a:pt x="2486157" y="198678"/>
                </a:cubicBezTo>
                <a:cubicBezTo>
                  <a:pt x="2495989" y="191655"/>
                  <a:pt x="2520569" y="169883"/>
                  <a:pt x="2545150" y="169181"/>
                </a:cubicBezTo>
                <a:cubicBezTo>
                  <a:pt x="2569731" y="168479"/>
                  <a:pt x="2609763" y="179716"/>
                  <a:pt x="2633641" y="194464"/>
                </a:cubicBezTo>
                <a:cubicBezTo>
                  <a:pt x="2657519" y="209212"/>
                  <a:pt x="2677886" y="235197"/>
                  <a:pt x="2688420" y="257671"/>
                </a:cubicBezTo>
                <a:cubicBezTo>
                  <a:pt x="2698954" y="280145"/>
                  <a:pt x="2702466" y="304023"/>
                  <a:pt x="2696848" y="329306"/>
                </a:cubicBezTo>
                <a:cubicBezTo>
                  <a:pt x="2691230" y="354589"/>
                  <a:pt x="2661733" y="389705"/>
                  <a:pt x="2654710" y="409369"/>
                </a:cubicBezTo>
                <a:cubicBezTo>
                  <a:pt x="2647687" y="429033"/>
                  <a:pt x="2639962" y="429033"/>
                  <a:pt x="2654710" y="447293"/>
                </a:cubicBezTo>
                <a:cubicBezTo>
                  <a:pt x="2669458" y="465553"/>
                  <a:pt x="2714406" y="506989"/>
                  <a:pt x="2743200" y="518928"/>
                </a:cubicBezTo>
                <a:cubicBezTo>
                  <a:pt x="2771994" y="530867"/>
                  <a:pt x="2804301" y="513310"/>
                  <a:pt x="2827477" y="518928"/>
                </a:cubicBezTo>
                <a:cubicBezTo>
                  <a:pt x="2850653" y="524546"/>
                  <a:pt x="2865401" y="549128"/>
                  <a:pt x="2882256" y="552639"/>
                </a:cubicBezTo>
                <a:cubicBezTo>
                  <a:pt x="2899111" y="556151"/>
                  <a:pt x="2914562" y="539295"/>
                  <a:pt x="2928608" y="539997"/>
                </a:cubicBezTo>
                <a:cubicBezTo>
                  <a:pt x="2942654" y="540699"/>
                  <a:pt x="2950380" y="565281"/>
                  <a:pt x="2966533" y="556853"/>
                </a:cubicBezTo>
                <a:cubicBezTo>
                  <a:pt x="2982686" y="548425"/>
                  <a:pt x="3003755" y="506989"/>
                  <a:pt x="3025526" y="489431"/>
                </a:cubicBezTo>
                <a:cubicBezTo>
                  <a:pt x="3047297" y="471873"/>
                  <a:pt x="3087329" y="468362"/>
                  <a:pt x="3097161" y="451507"/>
                </a:cubicBezTo>
                <a:cubicBezTo>
                  <a:pt x="3106993" y="434652"/>
                  <a:pt x="3081009" y="412881"/>
                  <a:pt x="3084520" y="388300"/>
                </a:cubicBezTo>
                <a:cubicBezTo>
                  <a:pt x="3088031" y="363719"/>
                  <a:pt x="3097863" y="322283"/>
                  <a:pt x="3118230" y="304023"/>
                </a:cubicBezTo>
                <a:cubicBezTo>
                  <a:pt x="3138597" y="285763"/>
                  <a:pt x="3180736" y="278740"/>
                  <a:pt x="3206721" y="278740"/>
                </a:cubicBezTo>
                <a:cubicBezTo>
                  <a:pt x="3232706" y="278740"/>
                  <a:pt x="3262905" y="286465"/>
                  <a:pt x="3274142" y="304023"/>
                </a:cubicBezTo>
                <a:cubicBezTo>
                  <a:pt x="3285379" y="321581"/>
                  <a:pt x="3260798" y="372849"/>
                  <a:pt x="3274142" y="384086"/>
                </a:cubicBezTo>
                <a:cubicBezTo>
                  <a:pt x="3287486" y="395323"/>
                  <a:pt x="3334541" y="369337"/>
                  <a:pt x="3354205" y="371444"/>
                </a:cubicBezTo>
                <a:cubicBezTo>
                  <a:pt x="3373869" y="373551"/>
                  <a:pt x="3385808" y="379872"/>
                  <a:pt x="3392129" y="396727"/>
                </a:cubicBezTo>
                <a:cubicBezTo>
                  <a:pt x="3398450" y="413582"/>
                  <a:pt x="3392129" y="472576"/>
                  <a:pt x="3392129" y="472576"/>
                </a:cubicBezTo>
                <a:cubicBezTo>
                  <a:pt x="3392129" y="490836"/>
                  <a:pt x="3371060" y="497157"/>
                  <a:pt x="3392129" y="506287"/>
                </a:cubicBezTo>
                <a:cubicBezTo>
                  <a:pt x="3413198" y="515417"/>
                  <a:pt x="3486940" y="521738"/>
                  <a:pt x="3518544" y="527356"/>
                </a:cubicBezTo>
                <a:cubicBezTo>
                  <a:pt x="3550148" y="532974"/>
                  <a:pt x="3558575" y="539997"/>
                  <a:pt x="3581751" y="539997"/>
                </a:cubicBezTo>
                <a:cubicBezTo>
                  <a:pt x="3604927" y="539997"/>
                  <a:pt x="3645661" y="539997"/>
                  <a:pt x="3657600" y="527356"/>
                </a:cubicBezTo>
                <a:cubicBezTo>
                  <a:pt x="3669539" y="514715"/>
                  <a:pt x="3659004" y="485217"/>
                  <a:pt x="3653386" y="464148"/>
                </a:cubicBezTo>
                <a:cubicBezTo>
                  <a:pt x="3647768" y="443079"/>
                  <a:pt x="3637233" y="411476"/>
                  <a:pt x="3623889" y="400941"/>
                </a:cubicBezTo>
                <a:cubicBezTo>
                  <a:pt x="3610545" y="390407"/>
                  <a:pt x="3580347" y="414987"/>
                  <a:pt x="3573324" y="400941"/>
                </a:cubicBezTo>
                <a:cubicBezTo>
                  <a:pt x="3566301" y="386895"/>
                  <a:pt x="3570514" y="337032"/>
                  <a:pt x="3581751" y="316665"/>
                </a:cubicBezTo>
                <a:cubicBezTo>
                  <a:pt x="3592988" y="296298"/>
                  <a:pt x="3623187" y="282954"/>
                  <a:pt x="3640745" y="278740"/>
                </a:cubicBezTo>
                <a:cubicBezTo>
                  <a:pt x="3658303" y="274526"/>
                  <a:pt x="3661814" y="288573"/>
                  <a:pt x="3687097" y="291382"/>
                </a:cubicBezTo>
                <a:cubicBezTo>
                  <a:pt x="3712380" y="294191"/>
                  <a:pt x="3760838" y="299107"/>
                  <a:pt x="3792442" y="295595"/>
                </a:cubicBezTo>
                <a:cubicBezTo>
                  <a:pt x="3824046" y="292084"/>
                  <a:pt x="3849329" y="271718"/>
                  <a:pt x="3876719" y="270313"/>
                </a:cubicBezTo>
                <a:cubicBezTo>
                  <a:pt x="3904109" y="268908"/>
                  <a:pt x="3930095" y="275229"/>
                  <a:pt x="3956782" y="287168"/>
                </a:cubicBezTo>
                <a:cubicBezTo>
                  <a:pt x="3983469" y="299107"/>
                  <a:pt x="4010157" y="338437"/>
                  <a:pt x="4036844" y="341948"/>
                </a:cubicBezTo>
                <a:cubicBezTo>
                  <a:pt x="4063532" y="345460"/>
                  <a:pt x="4095838" y="315962"/>
                  <a:pt x="4116907" y="308237"/>
                </a:cubicBezTo>
                <a:cubicBezTo>
                  <a:pt x="4137976" y="300512"/>
                  <a:pt x="4144297" y="306129"/>
                  <a:pt x="4163259" y="295595"/>
                </a:cubicBezTo>
                <a:cubicBezTo>
                  <a:pt x="4182221" y="285061"/>
                  <a:pt x="4224359" y="261885"/>
                  <a:pt x="4230680" y="245030"/>
                </a:cubicBezTo>
                <a:cubicBezTo>
                  <a:pt x="4237001" y="228175"/>
                  <a:pt x="4211717" y="212724"/>
                  <a:pt x="4201183" y="194464"/>
                </a:cubicBezTo>
                <a:cubicBezTo>
                  <a:pt x="4190649" y="176204"/>
                  <a:pt x="4168175" y="160753"/>
                  <a:pt x="4167473" y="135470"/>
                </a:cubicBezTo>
                <a:cubicBezTo>
                  <a:pt x="4166771" y="110187"/>
                  <a:pt x="4184328" y="65240"/>
                  <a:pt x="4196970" y="42766"/>
                </a:cubicBezTo>
                <a:cubicBezTo>
                  <a:pt x="4209612" y="20292"/>
                  <a:pt x="4225062" y="4842"/>
                  <a:pt x="4243322" y="628"/>
                </a:cubicBezTo>
                <a:cubicBezTo>
                  <a:pt x="4261582" y="-3586"/>
                  <a:pt x="4282651" y="14674"/>
                  <a:pt x="4306529" y="17483"/>
                </a:cubicBezTo>
                <a:cubicBezTo>
                  <a:pt x="4330407" y="20292"/>
                  <a:pt x="4355691" y="18185"/>
                  <a:pt x="4386592" y="17483"/>
                </a:cubicBezTo>
                <a:cubicBezTo>
                  <a:pt x="4417493" y="16781"/>
                  <a:pt x="4454715" y="15025"/>
                  <a:pt x="4491937" y="13269"/>
                </a:cubicBezTo>
              </a:path>
            </a:pathLst>
          </a:custGeom>
          <a:noFill/>
          <a:ln w="158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955983C3-0850-AFF4-426B-6FD3308622FA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>
            <a:off x="7905433" y="2542861"/>
            <a:ext cx="172780" cy="262453"/>
          </a:xfrm>
          <a:prstGeom prst="straightConnector1">
            <a:avLst/>
          </a:prstGeom>
          <a:ln w="57150" cmpd="sng">
            <a:solidFill>
              <a:srgbClr val="C00000"/>
            </a:solidFill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E13D25BF-CB21-85FC-806E-82B33E2C5EA9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6369340" y="1212250"/>
            <a:ext cx="229803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Old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5B8CA5-FE80-0A6C-59C5-9EEF68FA567D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627020" y="1212250"/>
            <a:ext cx="229803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Adult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EA517F-65DC-E1A3-22C5-A49799C41ECE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BC44EB3-3DFF-D2FD-7293-C098D5937DFB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768833" y="2426328"/>
            <a:ext cx="230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Cement Line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0DB65E9-796A-71D6-DF1E-AD9B7BEA58AC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3780469" y="4261844"/>
            <a:ext cx="1070976" cy="341786"/>
            <a:chOff x="3764140" y="4232049"/>
            <a:chExt cx="1070976" cy="3417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C88A388-F5D0-F9A9-CDD6-409CBAE04114}"/>
                </a:ext>
              </a:extLst>
            </p:cNvPr>
            <p:cNvSpPr/>
            <p:nvPr/>
          </p:nvSpPr>
          <p:spPr>
            <a:xfrm>
              <a:off x="3879734" y="4283075"/>
              <a:ext cx="839788" cy="290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9CBF1D5-8932-CE27-8A74-4076321484E0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3764140" y="4232049"/>
              <a:ext cx="107097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100 µm  </a:t>
              </a:r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1E3DC8DB-494B-1D58-BA81-089E3FA36448}"/>
                </a:ext>
              </a:extLst>
            </p:cNvPr>
            <p:cNvCxnSpPr>
              <a:cxnSpLocks/>
            </p:cNvCxnSpPr>
            <p:nvPr>
              <p:custDataLst>
                <p:tags r:id="rId24"/>
              </p:custDataLst>
            </p:nvPr>
          </p:nvCxnSpPr>
          <p:spPr>
            <a:xfrm>
              <a:off x="4020628" y="4532730"/>
              <a:ext cx="558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B84EA37C-28ED-F42C-C2C4-6CB3CFFC310A}"/>
              </a:ext>
            </a:extLst>
          </p:cNvPr>
          <p:cNvGrpSpPr/>
          <p:nvPr>
            <p:custDataLst>
              <p:tags r:id="rId19"/>
            </p:custDataLst>
          </p:nvPr>
        </p:nvGrpSpPr>
        <p:grpSpPr>
          <a:xfrm>
            <a:off x="8602840" y="4261844"/>
            <a:ext cx="1070976" cy="341786"/>
            <a:chOff x="3764140" y="4232049"/>
            <a:chExt cx="1070976" cy="34178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083277-BD67-796C-88E5-8F0BE670C703}"/>
                </a:ext>
              </a:extLst>
            </p:cNvPr>
            <p:cNvSpPr/>
            <p:nvPr/>
          </p:nvSpPr>
          <p:spPr>
            <a:xfrm>
              <a:off x="3879734" y="4283075"/>
              <a:ext cx="839788" cy="290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63AF268-AE42-6D95-3C6F-8CEED11CCAD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3764140" y="4232049"/>
              <a:ext cx="107097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100 µm  </a:t>
              </a: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951CE671-9183-14BE-983F-7AFC66A5A69F}"/>
                </a:ext>
              </a:extLst>
            </p:cNvPr>
            <p:cNvCxnSpPr>
              <a:cxnSpLocks/>
            </p:cNvCxnSpPr>
            <p:nvPr>
              <p:custDataLst>
                <p:tags r:id="rId22"/>
              </p:custDataLst>
            </p:nvPr>
          </p:nvCxnSpPr>
          <p:spPr>
            <a:xfrm>
              <a:off x="4020628" y="4532730"/>
              <a:ext cx="558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C8415E61-A46B-951E-EC9C-4B57F355B08A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6900812" y="1697154"/>
            <a:ext cx="230184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Mineralized lacunae</a:t>
            </a:r>
          </a:p>
        </p:txBody>
      </p:sp>
    </p:spTree>
    <p:extLst>
      <p:ext uri="{BB962C8B-B14F-4D97-AF65-F5344CB8AC3E}">
        <p14:creationId xmlns:p14="http://schemas.microsoft.com/office/powerpoint/2010/main" val="3091140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6C0B115-6E92-81F6-A8A8-A252B02EFCC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4" name="Image 3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A6497196-C297-0067-5221-698B8085231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20145" y="6304659"/>
            <a:ext cx="1189856" cy="432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5E345B8-5049-DEE0-574D-4DEA53ABE63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4/10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913B4DB-2508-FA3A-41B8-07F7BAE2251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Qualitative </a:t>
            </a:r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Analysis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of</a:t>
            </a:r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fr-BE" sz="36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Mineral</a:t>
            </a:r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Content</a:t>
            </a:r>
          </a:p>
        </p:txBody>
      </p:sp>
      <p:pic>
        <p:nvPicPr>
          <p:cNvPr id="21" name="Image 20" descr="Une image contenant noir et blanc, neige, monochrome, hiver&#10;&#10;Description générée automatiquement">
            <a:extLst>
              <a:ext uri="{FF2B5EF4-FFF2-40B4-BE49-F238E27FC236}">
                <a16:creationId xmlns:a16="http://schemas.microsoft.com/office/drawing/2014/main" id="{568E23ED-50FC-91DA-9501-8BC423AA1FD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3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9" t="8427" r="307" b="16246"/>
          <a:stretch/>
        </p:blipFill>
        <p:spPr>
          <a:xfrm>
            <a:off x="5277200" y="1672296"/>
            <a:ext cx="4496141" cy="3054667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8AA1A681-7FA1-1265-00EA-2554B9D55E7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782907" y="1687572"/>
            <a:ext cx="230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Uncalcified Cartilage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371F1B0-713B-F327-ACDE-230B3959329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764325" y="2093561"/>
            <a:ext cx="230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Calcified Cartilage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9E3B3F2-0116-E937-B29C-72D3111B936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758251" y="3069440"/>
            <a:ext cx="230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Subchondral Bone</a:t>
            </a:r>
          </a:p>
        </p:txBody>
      </p:sp>
      <p:pic>
        <p:nvPicPr>
          <p:cNvPr id="33" name="Image 32" descr="Une image contenant monochrome, Photographie monochrome, noir, noir et blanc&#10;&#10;Description générée automatiquement">
            <a:extLst>
              <a:ext uri="{FF2B5EF4-FFF2-40B4-BE49-F238E27FC236}">
                <a16:creationId xmlns:a16="http://schemas.microsoft.com/office/drawing/2014/main" id="{AE767597-F2AB-4146-1F72-38DA82F405D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3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9" t="50107" r="23742" b="3184"/>
          <a:stretch/>
        </p:blipFill>
        <p:spPr>
          <a:xfrm>
            <a:off x="527966" y="1672295"/>
            <a:ext cx="4496141" cy="305466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88A1B53-0600-4064-A629-977DA129724C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527966" y="4802149"/>
            <a:ext cx="9254941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ource Sans Pro" panose="020B0503030403020204" pitchFamily="34" charset="0"/>
                <a:cs typeface="Segoe UI" panose="020B0502040204020203" pitchFamily="34" charset="0"/>
              </a:rPr>
              <a:t>Aging: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cs typeface="Segoe UI" panose="020B0502040204020203" pitchFamily="34" charset="0"/>
              </a:rPr>
              <a:t>Thickening of calcified cartilage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cs typeface="Segoe UI" panose="020B0502040204020203" pitchFamily="34" charset="0"/>
              </a:rPr>
              <a:t>Mineralization of chondrocytes lacunae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cs typeface="Segoe UI" panose="020B0502040204020203" pitchFamily="34" charset="0"/>
              </a:rPr>
              <a:t>Reduced roughness at the tidemark due to less chondrocytes</a:t>
            </a:r>
          </a:p>
        </p:txBody>
      </p:sp>
      <p:sp>
        <p:nvSpPr>
          <p:cNvPr id="36" name="Forme libre : forme 35">
            <a:extLst>
              <a:ext uri="{FF2B5EF4-FFF2-40B4-BE49-F238E27FC236}">
                <a16:creationId xmlns:a16="http://schemas.microsoft.com/office/drawing/2014/main" id="{3A78D6A8-7966-A6AE-0854-A7D121474AA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32609" y="2514358"/>
            <a:ext cx="4489429" cy="510190"/>
          </a:xfrm>
          <a:custGeom>
            <a:avLst/>
            <a:gdLst>
              <a:gd name="connsiteX0" fmla="*/ 0 w 4489429"/>
              <a:gd name="connsiteY0" fmla="*/ 256096 h 510190"/>
              <a:gd name="connsiteX1" fmla="*/ 82572 w 4489429"/>
              <a:gd name="connsiteY1" fmla="*/ 204107 h 510190"/>
              <a:gd name="connsiteX2" fmla="*/ 149852 w 4489429"/>
              <a:gd name="connsiteY2" fmla="*/ 139885 h 510190"/>
              <a:gd name="connsiteX3" fmla="*/ 226307 w 4489429"/>
              <a:gd name="connsiteY3" fmla="*/ 106245 h 510190"/>
              <a:gd name="connsiteX4" fmla="*/ 284412 w 4489429"/>
              <a:gd name="connsiteY4" fmla="*/ 124594 h 510190"/>
              <a:gd name="connsiteX5" fmla="*/ 363925 w 4489429"/>
              <a:gd name="connsiteY5" fmla="*/ 90954 h 510190"/>
              <a:gd name="connsiteX6" fmla="*/ 418973 w 4489429"/>
              <a:gd name="connsiteY6" fmla="*/ 38965 h 510190"/>
              <a:gd name="connsiteX7" fmla="*/ 480137 w 4489429"/>
              <a:gd name="connsiteY7" fmla="*/ 8383 h 510190"/>
              <a:gd name="connsiteX8" fmla="*/ 574941 w 4489429"/>
              <a:gd name="connsiteY8" fmla="*/ 5325 h 510190"/>
              <a:gd name="connsiteX9" fmla="*/ 642221 w 4489429"/>
              <a:gd name="connsiteY9" fmla="*/ 5325 h 510190"/>
              <a:gd name="connsiteX10" fmla="*/ 694210 w 4489429"/>
              <a:gd name="connsiteY10" fmla="*/ 75663 h 510190"/>
              <a:gd name="connsiteX11" fmla="*/ 724792 w 4489429"/>
              <a:gd name="connsiteY11" fmla="*/ 188816 h 510190"/>
              <a:gd name="connsiteX12" fmla="*/ 706443 w 4489429"/>
              <a:gd name="connsiteY12" fmla="*/ 286678 h 510190"/>
              <a:gd name="connsiteX13" fmla="*/ 678919 w 4489429"/>
              <a:gd name="connsiteY13" fmla="*/ 375366 h 510190"/>
              <a:gd name="connsiteX14" fmla="*/ 703385 w 4489429"/>
              <a:gd name="connsiteY14" fmla="*/ 436530 h 510190"/>
              <a:gd name="connsiteX15" fmla="*/ 782898 w 4489429"/>
              <a:gd name="connsiteY15" fmla="*/ 317260 h 510190"/>
              <a:gd name="connsiteX16" fmla="*/ 883818 w 4489429"/>
              <a:gd name="connsiteY16" fmla="*/ 246922 h 510190"/>
              <a:gd name="connsiteX17" fmla="*/ 951099 w 4489429"/>
              <a:gd name="connsiteY17" fmla="*/ 234689 h 510190"/>
              <a:gd name="connsiteX18" fmla="*/ 1039786 w 4489429"/>
              <a:gd name="connsiteY18" fmla="*/ 197991 h 510190"/>
              <a:gd name="connsiteX19" fmla="*/ 1131532 w 4489429"/>
              <a:gd name="connsiteY19" fmla="*/ 197991 h 510190"/>
              <a:gd name="connsiteX20" fmla="*/ 1183521 w 4489429"/>
              <a:gd name="connsiteY20" fmla="*/ 228573 h 510190"/>
              <a:gd name="connsiteX21" fmla="*/ 1223278 w 4489429"/>
              <a:gd name="connsiteY21" fmla="*/ 167409 h 510190"/>
              <a:gd name="connsiteX22" fmla="*/ 1287500 w 4489429"/>
              <a:gd name="connsiteY22" fmla="*/ 121536 h 510190"/>
              <a:gd name="connsiteX23" fmla="*/ 1345606 w 4489429"/>
              <a:gd name="connsiteY23" fmla="*/ 121536 h 510190"/>
              <a:gd name="connsiteX24" fmla="*/ 1467933 w 4489429"/>
              <a:gd name="connsiteY24" fmla="*/ 121536 h 510190"/>
              <a:gd name="connsiteX25" fmla="*/ 1510748 w 4489429"/>
              <a:gd name="connsiteY25" fmla="*/ 161292 h 510190"/>
              <a:gd name="connsiteX26" fmla="*/ 1584145 w 4489429"/>
              <a:gd name="connsiteY26" fmla="*/ 191874 h 510190"/>
              <a:gd name="connsiteX27" fmla="*/ 1672832 w 4489429"/>
              <a:gd name="connsiteY27" fmla="*/ 262213 h 510190"/>
              <a:gd name="connsiteX28" fmla="*/ 1712589 w 4489429"/>
              <a:gd name="connsiteY28" fmla="*/ 335609 h 510190"/>
              <a:gd name="connsiteX29" fmla="*/ 1724822 w 4489429"/>
              <a:gd name="connsiteY29" fmla="*/ 372308 h 510190"/>
              <a:gd name="connsiteX30" fmla="*/ 1773753 w 4489429"/>
              <a:gd name="connsiteY30" fmla="*/ 369250 h 510190"/>
              <a:gd name="connsiteX31" fmla="*/ 1847149 w 4489429"/>
              <a:gd name="connsiteY31" fmla="*/ 387599 h 510190"/>
              <a:gd name="connsiteX32" fmla="*/ 1908313 w 4489429"/>
              <a:gd name="connsiteY32" fmla="*/ 369250 h 510190"/>
              <a:gd name="connsiteX33" fmla="*/ 1984768 w 4489429"/>
              <a:gd name="connsiteY33" fmla="*/ 314202 h 510190"/>
              <a:gd name="connsiteX34" fmla="*/ 1997001 w 4489429"/>
              <a:gd name="connsiteY34" fmla="*/ 295853 h 510190"/>
              <a:gd name="connsiteX35" fmla="*/ 1978652 w 4489429"/>
              <a:gd name="connsiteY35" fmla="*/ 265271 h 510190"/>
              <a:gd name="connsiteX36" fmla="*/ 1993943 w 4489429"/>
              <a:gd name="connsiteY36" fmla="*/ 194933 h 510190"/>
              <a:gd name="connsiteX37" fmla="*/ 2073456 w 4489429"/>
              <a:gd name="connsiteY37" fmla="*/ 194933 h 510190"/>
              <a:gd name="connsiteX38" fmla="*/ 2094863 w 4489429"/>
              <a:gd name="connsiteY38" fmla="*/ 249980 h 510190"/>
              <a:gd name="connsiteX39" fmla="*/ 2149911 w 4489429"/>
              <a:gd name="connsiteY39" fmla="*/ 256096 h 510190"/>
              <a:gd name="connsiteX40" fmla="*/ 2204958 w 4489429"/>
              <a:gd name="connsiteY40" fmla="*/ 323377 h 510190"/>
              <a:gd name="connsiteX41" fmla="*/ 2244715 w 4489429"/>
              <a:gd name="connsiteY41" fmla="*/ 384541 h 510190"/>
              <a:gd name="connsiteX42" fmla="*/ 2241656 w 4489429"/>
              <a:gd name="connsiteY42" fmla="*/ 439588 h 510190"/>
              <a:gd name="connsiteX43" fmla="*/ 2293646 w 4489429"/>
              <a:gd name="connsiteY43" fmla="*/ 457937 h 510190"/>
              <a:gd name="connsiteX44" fmla="*/ 2342577 w 4489429"/>
              <a:gd name="connsiteY44" fmla="*/ 509927 h 510190"/>
              <a:gd name="connsiteX45" fmla="*/ 2336460 w 4489429"/>
              <a:gd name="connsiteY45" fmla="*/ 433472 h 510190"/>
              <a:gd name="connsiteX46" fmla="*/ 2376217 w 4489429"/>
              <a:gd name="connsiteY46" fmla="*/ 384541 h 510190"/>
              <a:gd name="connsiteX47" fmla="*/ 2422090 w 4489429"/>
              <a:gd name="connsiteY47" fmla="*/ 341726 h 510190"/>
              <a:gd name="connsiteX48" fmla="*/ 2492428 w 4489429"/>
              <a:gd name="connsiteY48" fmla="*/ 341726 h 510190"/>
              <a:gd name="connsiteX49" fmla="*/ 2556650 w 4489429"/>
              <a:gd name="connsiteY49" fmla="*/ 372308 h 510190"/>
              <a:gd name="connsiteX50" fmla="*/ 2642280 w 4489429"/>
              <a:gd name="connsiteY50" fmla="*/ 347842 h 510190"/>
              <a:gd name="connsiteX51" fmla="*/ 2721793 w 4489429"/>
              <a:gd name="connsiteY51" fmla="*/ 305028 h 510190"/>
              <a:gd name="connsiteX52" fmla="*/ 2770724 w 4489429"/>
              <a:gd name="connsiteY52" fmla="*/ 314202 h 510190"/>
              <a:gd name="connsiteX53" fmla="*/ 2868586 w 4489429"/>
              <a:gd name="connsiteY53" fmla="*/ 363133 h 510190"/>
              <a:gd name="connsiteX54" fmla="*/ 2932808 w 4489429"/>
              <a:gd name="connsiteY54" fmla="*/ 442646 h 510190"/>
              <a:gd name="connsiteX55" fmla="*/ 2951157 w 4489429"/>
              <a:gd name="connsiteY55" fmla="*/ 460995 h 510190"/>
              <a:gd name="connsiteX56" fmla="*/ 3021496 w 4489429"/>
              <a:gd name="connsiteY56" fmla="*/ 436530 h 510190"/>
              <a:gd name="connsiteX57" fmla="*/ 3097951 w 4489429"/>
              <a:gd name="connsiteY57" fmla="*/ 427355 h 510190"/>
              <a:gd name="connsiteX58" fmla="*/ 3101009 w 4489429"/>
              <a:gd name="connsiteY58" fmla="*/ 381482 h 510190"/>
              <a:gd name="connsiteX59" fmla="*/ 3143824 w 4489429"/>
              <a:gd name="connsiteY59" fmla="*/ 320318 h 510190"/>
              <a:gd name="connsiteX60" fmla="*/ 3140765 w 4489429"/>
              <a:gd name="connsiteY60" fmla="*/ 262213 h 510190"/>
              <a:gd name="connsiteX61" fmla="*/ 3177464 w 4489429"/>
              <a:gd name="connsiteY61" fmla="*/ 219398 h 510190"/>
              <a:gd name="connsiteX62" fmla="*/ 3226395 w 4489429"/>
              <a:gd name="connsiteY62" fmla="*/ 225514 h 510190"/>
              <a:gd name="connsiteX63" fmla="*/ 3275326 w 4489429"/>
              <a:gd name="connsiteY63" fmla="*/ 262213 h 510190"/>
              <a:gd name="connsiteX64" fmla="*/ 3315083 w 4489429"/>
              <a:gd name="connsiteY64" fmla="*/ 311144 h 510190"/>
              <a:gd name="connsiteX65" fmla="*/ 3360955 w 4489429"/>
              <a:gd name="connsiteY65" fmla="*/ 268329 h 510190"/>
              <a:gd name="connsiteX66" fmla="*/ 3507749 w 4489429"/>
              <a:gd name="connsiteY66" fmla="*/ 197991 h 510190"/>
              <a:gd name="connsiteX67" fmla="*/ 3627018 w 4489429"/>
              <a:gd name="connsiteY67" fmla="*/ 158234 h 510190"/>
              <a:gd name="connsiteX68" fmla="*/ 3682066 w 4489429"/>
              <a:gd name="connsiteY68" fmla="*/ 130710 h 510190"/>
              <a:gd name="connsiteX69" fmla="*/ 3734055 w 4489429"/>
              <a:gd name="connsiteY69" fmla="*/ 63430 h 510190"/>
              <a:gd name="connsiteX70" fmla="*/ 3770753 w 4489429"/>
              <a:gd name="connsiteY70" fmla="*/ 45081 h 510190"/>
              <a:gd name="connsiteX71" fmla="*/ 3804394 w 4489429"/>
              <a:gd name="connsiteY71" fmla="*/ 84838 h 510190"/>
              <a:gd name="connsiteX72" fmla="*/ 3825801 w 4489429"/>
              <a:gd name="connsiteY72" fmla="*/ 142943 h 510190"/>
              <a:gd name="connsiteX73" fmla="*/ 3819685 w 4489429"/>
              <a:gd name="connsiteY73" fmla="*/ 210224 h 510190"/>
              <a:gd name="connsiteX74" fmla="*/ 3850266 w 4489429"/>
              <a:gd name="connsiteY74" fmla="*/ 237747 h 510190"/>
              <a:gd name="connsiteX75" fmla="*/ 3899198 w 4489429"/>
              <a:gd name="connsiteY75" fmla="*/ 237747 h 510190"/>
              <a:gd name="connsiteX76" fmla="*/ 3972594 w 4489429"/>
              <a:gd name="connsiteY76" fmla="*/ 265271 h 510190"/>
              <a:gd name="connsiteX77" fmla="*/ 3987885 w 4489429"/>
              <a:gd name="connsiteY77" fmla="*/ 311144 h 510190"/>
              <a:gd name="connsiteX78" fmla="*/ 4009293 w 4489429"/>
              <a:gd name="connsiteY78" fmla="*/ 353959 h 510190"/>
              <a:gd name="connsiteX79" fmla="*/ 4067398 w 4489429"/>
              <a:gd name="connsiteY79" fmla="*/ 317260 h 510190"/>
              <a:gd name="connsiteX80" fmla="*/ 4140795 w 4489429"/>
              <a:gd name="connsiteY80" fmla="*/ 295853 h 510190"/>
              <a:gd name="connsiteX81" fmla="*/ 4162202 w 4489429"/>
              <a:gd name="connsiteY81" fmla="*/ 277504 h 510190"/>
              <a:gd name="connsiteX82" fmla="*/ 4165260 w 4489429"/>
              <a:gd name="connsiteY82" fmla="*/ 225514 h 510190"/>
              <a:gd name="connsiteX83" fmla="*/ 4211133 w 4489429"/>
              <a:gd name="connsiteY83" fmla="*/ 191874 h 510190"/>
              <a:gd name="connsiteX84" fmla="*/ 4266181 w 4489429"/>
              <a:gd name="connsiteY84" fmla="*/ 225514 h 510190"/>
              <a:gd name="connsiteX85" fmla="*/ 4315112 w 4489429"/>
              <a:gd name="connsiteY85" fmla="*/ 271387 h 510190"/>
              <a:gd name="connsiteX86" fmla="*/ 4345694 w 4489429"/>
              <a:gd name="connsiteY86" fmla="*/ 301969 h 510190"/>
              <a:gd name="connsiteX87" fmla="*/ 4388509 w 4489429"/>
              <a:gd name="connsiteY87" fmla="*/ 271387 h 510190"/>
              <a:gd name="connsiteX88" fmla="*/ 4406858 w 4489429"/>
              <a:gd name="connsiteY88" fmla="*/ 240805 h 510190"/>
              <a:gd name="connsiteX89" fmla="*/ 4406858 w 4489429"/>
              <a:gd name="connsiteY89" fmla="*/ 194933 h 510190"/>
              <a:gd name="connsiteX90" fmla="*/ 4440498 w 4489429"/>
              <a:gd name="connsiteY90" fmla="*/ 164351 h 510190"/>
              <a:gd name="connsiteX91" fmla="*/ 4489429 w 4489429"/>
              <a:gd name="connsiteY91" fmla="*/ 188816 h 51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489429" h="510190">
                <a:moveTo>
                  <a:pt x="0" y="256096"/>
                </a:moveTo>
                <a:cubicBezTo>
                  <a:pt x="28798" y="239785"/>
                  <a:pt x="57597" y="223475"/>
                  <a:pt x="82572" y="204107"/>
                </a:cubicBezTo>
                <a:cubicBezTo>
                  <a:pt x="107547" y="184739"/>
                  <a:pt x="125896" y="156195"/>
                  <a:pt x="149852" y="139885"/>
                </a:cubicBezTo>
                <a:cubicBezTo>
                  <a:pt x="173808" y="123575"/>
                  <a:pt x="203880" y="108793"/>
                  <a:pt x="226307" y="106245"/>
                </a:cubicBezTo>
                <a:cubicBezTo>
                  <a:pt x="248734" y="103697"/>
                  <a:pt x="261476" y="127142"/>
                  <a:pt x="284412" y="124594"/>
                </a:cubicBezTo>
                <a:cubicBezTo>
                  <a:pt x="307348" y="122045"/>
                  <a:pt x="341498" y="105225"/>
                  <a:pt x="363925" y="90954"/>
                </a:cubicBezTo>
                <a:cubicBezTo>
                  <a:pt x="386352" y="76682"/>
                  <a:pt x="399604" y="52727"/>
                  <a:pt x="418973" y="38965"/>
                </a:cubicBezTo>
                <a:cubicBezTo>
                  <a:pt x="438342" y="25203"/>
                  <a:pt x="454142" y="13990"/>
                  <a:pt x="480137" y="8383"/>
                </a:cubicBezTo>
                <a:cubicBezTo>
                  <a:pt x="506132" y="2776"/>
                  <a:pt x="547927" y="5835"/>
                  <a:pt x="574941" y="5325"/>
                </a:cubicBezTo>
                <a:cubicBezTo>
                  <a:pt x="601955" y="4815"/>
                  <a:pt x="622343" y="-6398"/>
                  <a:pt x="642221" y="5325"/>
                </a:cubicBezTo>
                <a:cubicBezTo>
                  <a:pt x="662099" y="17048"/>
                  <a:pt x="680448" y="45081"/>
                  <a:pt x="694210" y="75663"/>
                </a:cubicBezTo>
                <a:cubicBezTo>
                  <a:pt x="707972" y="106245"/>
                  <a:pt x="722753" y="153647"/>
                  <a:pt x="724792" y="188816"/>
                </a:cubicBezTo>
                <a:cubicBezTo>
                  <a:pt x="726831" y="223985"/>
                  <a:pt x="714089" y="255586"/>
                  <a:pt x="706443" y="286678"/>
                </a:cubicBezTo>
                <a:cubicBezTo>
                  <a:pt x="698798" y="317770"/>
                  <a:pt x="679429" y="350391"/>
                  <a:pt x="678919" y="375366"/>
                </a:cubicBezTo>
                <a:cubicBezTo>
                  <a:pt x="678409" y="400341"/>
                  <a:pt x="686055" y="446214"/>
                  <a:pt x="703385" y="436530"/>
                </a:cubicBezTo>
                <a:cubicBezTo>
                  <a:pt x="720715" y="426846"/>
                  <a:pt x="752826" y="348861"/>
                  <a:pt x="782898" y="317260"/>
                </a:cubicBezTo>
                <a:cubicBezTo>
                  <a:pt x="812970" y="285659"/>
                  <a:pt x="855785" y="260684"/>
                  <a:pt x="883818" y="246922"/>
                </a:cubicBezTo>
                <a:cubicBezTo>
                  <a:pt x="911852" y="233160"/>
                  <a:pt x="925104" y="242844"/>
                  <a:pt x="951099" y="234689"/>
                </a:cubicBezTo>
                <a:cubicBezTo>
                  <a:pt x="977094" y="226534"/>
                  <a:pt x="1009714" y="204107"/>
                  <a:pt x="1039786" y="197991"/>
                </a:cubicBezTo>
                <a:cubicBezTo>
                  <a:pt x="1069858" y="191875"/>
                  <a:pt x="1107576" y="192894"/>
                  <a:pt x="1131532" y="197991"/>
                </a:cubicBezTo>
                <a:cubicBezTo>
                  <a:pt x="1155488" y="203088"/>
                  <a:pt x="1168230" y="233670"/>
                  <a:pt x="1183521" y="228573"/>
                </a:cubicBezTo>
                <a:cubicBezTo>
                  <a:pt x="1198812" y="223476"/>
                  <a:pt x="1205948" y="185249"/>
                  <a:pt x="1223278" y="167409"/>
                </a:cubicBezTo>
                <a:cubicBezTo>
                  <a:pt x="1240608" y="149569"/>
                  <a:pt x="1267112" y="129181"/>
                  <a:pt x="1287500" y="121536"/>
                </a:cubicBezTo>
                <a:cubicBezTo>
                  <a:pt x="1307888" y="113891"/>
                  <a:pt x="1345606" y="121536"/>
                  <a:pt x="1345606" y="121536"/>
                </a:cubicBezTo>
                <a:cubicBezTo>
                  <a:pt x="1375678" y="121536"/>
                  <a:pt x="1440409" y="114910"/>
                  <a:pt x="1467933" y="121536"/>
                </a:cubicBezTo>
                <a:cubicBezTo>
                  <a:pt x="1495457" y="128162"/>
                  <a:pt x="1491379" y="149569"/>
                  <a:pt x="1510748" y="161292"/>
                </a:cubicBezTo>
                <a:cubicBezTo>
                  <a:pt x="1530117" y="173015"/>
                  <a:pt x="1557131" y="175054"/>
                  <a:pt x="1584145" y="191874"/>
                </a:cubicBezTo>
                <a:cubicBezTo>
                  <a:pt x="1611159" y="208694"/>
                  <a:pt x="1651425" y="238257"/>
                  <a:pt x="1672832" y="262213"/>
                </a:cubicBezTo>
                <a:cubicBezTo>
                  <a:pt x="1694239" y="286169"/>
                  <a:pt x="1703924" y="317260"/>
                  <a:pt x="1712589" y="335609"/>
                </a:cubicBezTo>
                <a:cubicBezTo>
                  <a:pt x="1721254" y="353958"/>
                  <a:pt x="1714628" y="366701"/>
                  <a:pt x="1724822" y="372308"/>
                </a:cubicBezTo>
                <a:cubicBezTo>
                  <a:pt x="1735016" y="377915"/>
                  <a:pt x="1753365" y="366702"/>
                  <a:pt x="1773753" y="369250"/>
                </a:cubicBezTo>
                <a:cubicBezTo>
                  <a:pt x="1794141" y="371798"/>
                  <a:pt x="1824722" y="387599"/>
                  <a:pt x="1847149" y="387599"/>
                </a:cubicBezTo>
                <a:cubicBezTo>
                  <a:pt x="1869576" y="387599"/>
                  <a:pt x="1885377" y="381483"/>
                  <a:pt x="1908313" y="369250"/>
                </a:cubicBezTo>
                <a:cubicBezTo>
                  <a:pt x="1931249" y="357017"/>
                  <a:pt x="1969987" y="326435"/>
                  <a:pt x="1984768" y="314202"/>
                </a:cubicBezTo>
                <a:cubicBezTo>
                  <a:pt x="1999549" y="301969"/>
                  <a:pt x="1998020" y="304008"/>
                  <a:pt x="1997001" y="295853"/>
                </a:cubicBezTo>
                <a:cubicBezTo>
                  <a:pt x="1995982" y="287698"/>
                  <a:pt x="1979162" y="282091"/>
                  <a:pt x="1978652" y="265271"/>
                </a:cubicBezTo>
                <a:cubicBezTo>
                  <a:pt x="1978142" y="248451"/>
                  <a:pt x="1978142" y="206656"/>
                  <a:pt x="1993943" y="194933"/>
                </a:cubicBezTo>
                <a:cubicBezTo>
                  <a:pt x="2009744" y="183210"/>
                  <a:pt x="2056636" y="185758"/>
                  <a:pt x="2073456" y="194933"/>
                </a:cubicBezTo>
                <a:cubicBezTo>
                  <a:pt x="2090276" y="204107"/>
                  <a:pt x="2082121" y="239786"/>
                  <a:pt x="2094863" y="249980"/>
                </a:cubicBezTo>
                <a:cubicBezTo>
                  <a:pt x="2107605" y="260174"/>
                  <a:pt x="2131562" y="243863"/>
                  <a:pt x="2149911" y="256096"/>
                </a:cubicBezTo>
                <a:cubicBezTo>
                  <a:pt x="2168260" y="268329"/>
                  <a:pt x="2189157" y="301970"/>
                  <a:pt x="2204958" y="323377"/>
                </a:cubicBezTo>
                <a:cubicBezTo>
                  <a:pt x="2220759" y="344784"/>
                  <a:pt x="2238599" y="365173"/>
                  <a:pt x="2244715" y="384541"/>
                </a:cubicBezTo>
                <a:cubicBezTo>
                  <a:pt x="2250831" y="403910"/>
                  <a:pt x="2233501" y="427355"/>
                  <a:pt x="2241656" y="439588"/>
                </a:cubicBezTo>
                <a:cubicBezTo>
                  <a:pt x="2249811" y="451821"/>
                  <a:pt x="2276826" y="446214"/>
                  <a:pt x="2293646" y="457937"/>
                </a:cubicBezTo>
                <a:cubicBezTo>
                  <a:pt x="2310466" y="469660"/>
                  <a:pt x="2335441" y="514004"/>
                  <a:pt x="2342577" y="509927"/>
                </a:cubicBezTo>
                <a:cubicBezTo>
                  <a:pt x="2349713" y="505850"/>
                  <a:pt x="2330853" y="454370"/>
                  <a:pt x="2336460" y="433472"/>
                </a:cubicBezTo>
                <a:cubicBezTo>
                  <a:pt x="2342067" y="412574"/>
                  <a:pt x="2361945" y="399832"/>
                  <a:pt x="2376217" y="384541"/>
                </a:cubicBezTo>
                <a:cubicBezTo>
                  <a:pt x="2390489" y="369250"/>
                  <a:pt x="2402722" y="348862"/>
                  <a:pt x="2422090" y="341726"/>
                </a:cubicBezTo>
                <a:cubicBezTo>
                  <a:pt x="2441459" y="334590"/>
                  <a:pt x="2470001" y="336629"/>
                  <a:pt x="2492428" y="341726"/>
                </a:cubicBezTo>
                <a:cubicBezTo>
                  <a:pt x="2514855" y="346823"/>
                  <a:pt x="2531675" y="371289"/>
                  <a:pt x="2556650" y="372308"/>
                </a:cubicBezTo>
                <a:cubicBezTo>
                  <a:pt x="2581625" y="373327"/>
                  <a:pt x="2614756" y="359055"/>
                  <a:pt x="2642280" y="347842"/>
                </a:cubicBezTo>
                <a:cubicBezTo>
                  <a:pt x="2669804" y="336629"/>
                  <a:pt x="2700386" y="310635"/>
                  <a:pt x="2721793" y="305028"/>
                </a:cubicBezTo>
                <a:cubicBezTo>
                  <a:pt x="2743200" y="299421"/>
                  <a:pt x="2746259" y="304518"/>
                  <a:pt x="2770724" y="314202"/>
                </a:cubicBezTo>
                <a:cubicBezTo>
                  <a:pt x="2795189" y="323886"/>
                  <a:pt x="2841572" y="341726"/>
                  <a:pt x="2868586" y="363133"/>
                </a:cubicBezTo>
                <a:cubicBezTo>
                  <a:pt x="2895600" y="384540"/>
                  <a:pt x="2919046" y="426336"/>
                  <a:pt x="2932808" y="442646"/>
                </a:cubicBezTo>
                <a:cubicBezTo>
                  <a:pt x="2946570" y="458956"/>
                  <a:pt x="2936376" y="462014"/>
                  <a:pt x="2951157" y="460995"/>
                </a:cubicBezTo>
                <a:cubicBezTo>
                  <a:pt x="2965938" y="459976"/>
                  <a:pt x="2997030" y="442137"/>
                  <a:pt x="3021496" y="436530"/>
                </a:cubicBezTo>
                <a:cubicBezTo>
                  <a:pt x="3045962" y="430923"/>
                  <a:pt x="3084699" y="436530"/>
                  <a:pt x="3097951" y="427355"/>
                </a:cubicBezTo>
                <a:cubicBezTo>
                  <a:pt x="3111203" y="418180"/>
                  <a:pt x="3093364" y="399321"/>
                  <a:pt x="3101009" y="381482"/>
                </a:cubicBezTo>
                <a:cubicBezTo>
                  <a:pt x="3108654" y="363643"/>
                  <a:pt x="3137198" y="340196"/>
                  <a:pt x="3143824" y="320318"/>
                </a:cubicBezTo>
                <a:cubicBezTo>
                  <a:pt x="3150450" y="300440"/>
                  <a:pt x="3135158" y="279033"/>
                  <a:pt x="3140765" y="262213"/>
                </a:cubicBezTo>
                <a:cubicBezTo>
                  <a:pt x="3146372" y="245393"/>
                  <a:pt x="3163192" y="225514"/>
                  <a:pt x="3177464" y="219398"/>
                </a:cubicBezTo>
                <a:cubicBezTo>
                  <a:pt x="3191736" y="213282"/>
                  <a:pt x="3210085" y="218378"/>
                  <a:pt x="3226395" y="225514"/>
                </a:cubicBezTo>
                <a:cubicBezTo>
                  <a:pt x="3242705" y="232650"/>
                  <a:pt x="3260545" y="247941"/>
                  <a:pt x="3275326" y="262213"/>
                </a:cubicBezTo>
                <a:cubicBezTo>
                  <a:pt x="3290107" y="276485"/>
                  <a:pt x="3300811" y="310125"/>
                  <a:pt x="3315083" y="311144"/>
                </a:cubicBezTo>
                <a:cubicBezTo>
                  <a:pt x="3329355" y="312163"/>
                  <a:pt x="3328844" y="287188"/>
                  <a:pt x="3360955" y="268329"/>
                </a:cubicBezTo>
                <a:cubicBezTo>
                  <a:pt x="3393066" y="249470"/>
                  <a:pt x="3463405" y="216340"/>
                  <a:pt x="3507749" y="197991"/>
                </a:cubicBezTo>
                <a:cubicBezTo>
                  <a:pt x="3552093" y="179642"/>
                  <a:pt x="3597965" y="169447"/>
                  <a:pt x="3627018" y="158234"/>
                </a:cubicBezTo>
                <a:cubicBezTo>
                  <a:pt x="3656071" y="147020"/>
                  <a:pt x="3664227" y="146511"/>
                  <a:pt x="3682066" y="130710"/>
                </a:cubicBezTo>
                <a:cubicBezTo>
                  <a:pt x="3699906" y="114909"/>
                  <a:pt x="3719274" y="77702"/>
                  <a:pt x="3734055" y="63430"/>
                </a:cubicBezTo>
                <a:cubicBezTo>
                  <a:pt x="3748836" y="49158"/>
                  <a:pt x="3759030" y="41513"/>
                  <a:pt x="3770753" y="45081"/>
                </a:cubicBezTo>
                <a:cubicBezTo>
                  <a:pt x="3782476" y="48649"/>
                  <a:pt x="3795219" y="68528"/>
                  <a:pt x="3804394" y="84838"/>
                </a:cubicBezTo>
                <a:cubicBezTo>
                  <a:pt x="3813569" y="101148"/>
                  <a:pt x="3823253" y="122045"/>
                  <a:pt x="3825801" y="142943"/>
                </a:cubicBezTo>
                <a:cubicBezTo>
                  <a:pt x="3828349" y="163841"/>
                  <a:pt x="3815607" y="194423"/>
                  <a:pt x="3819685" y="210224"/>
                </a:cubicBezTo>
                <a:cubicBezTo>
                  <a:pt x="3823763" y="226025"/>
                  <a:pt x="3837014" y="233160"/>
                  <a:pt x="3850266" y="237747"/>
                </a:cubicBezTo>
                <a:cubicBezTo>
                  <a:pt x="3863518" y="242334"/>
                  <a:pt x="3878810" y="233160"/>
                  <a:pt x="3899198" y="237747"/>
                </a:cubicBezTo>
                <a:cubicBezTo>
                  <a:pt x="3919586" y="242334"/>
                  <a:pt x="3957813" y="253038"/>
                  <a:pt x="3972594" y="265271"/>
                </a:cubicBezTo>
                <a:cubicBezTo>
                  <a:pt x="3987375" y="277504"/>
                  <a:pt x="3981769" y="296363"/>
                  <a:pt x="3987885" y="311144"/>
                </a:cubicBezTo>
                <a:cubicBezTo>
                  <a:pt x="3994001" y="325925"/>
                  <a:pt x="3996041" y="352940"/>
                  <a:pt x="4009293" y="353959"/>
                </a:cubicBezTo>
                <a:cubicBezTo>
                  <a:pt x="4022545" y="354978"/>
                  <a:pt x="4045481" y="326944"/>
                  <a:pt x="4067398" y="317260"/>
                </a:cubicBezTo>
                <a:cubicBezTo>
                  <a:pt x="4089315" y="307576"/>
                  <a:pt x="4124994" y="302479"/>
                  <a:pt x="4140795" y="295853"/>
                </a:cubicBezTo>
                <a:cubicBezTo>
                  <a:pt x="4156596" y="289227"/>
                  <a:pt x="4158125" y="289227"/>
                  <a:pt x="4162202" y="277504"/>
                </a:cubicBezTo>
                <a:cubicBezTo>
                  <a:pt x="4166280" y="265781"/>
                  <a:pt x="4157105" y="239786"/>
                  <a:pt x="4165260" y="225514"/>
                </a:cubicBezTo>
                <a:cubicBezTo>
                  <a:pt x="4173415" y="211242"/>
                  <a:pt x="4194313" y="191874"/>
                  <a:pt x="4211133" y="191874"/>
                </a:cubicBezTo>
                <a:cubicBezTo>
                  <a:pt x="4227953" y="191874"/>
                  <a:pt x="4248851" y="212262"/>
                  <a:pt x="4266181" y="225514"/>
                </a:cubicBezTo>
                <a:cubicBezTo>
                  <a:pt x="4283511" y="238766"/>
                  <a:pt x="4301860" y="258645"/>
                  <a:pt x="4315112" y="271387"/>
                </a:cubicBezTo>
                <a:cubicBezTo>
                  <a:pt x="4328364" y="284129"/>
                  <a:pt x="4333461" y="301969"/>
                  <a:pt x="4345694" y="301969"/>
                </a:cubicBezTo>
                <a:cubicBezTo>
                  <a:pt x="4357927" y="301969"/>
                  <a:pt x="4378315" y="281581"/>
                  <a:pt x="4388509" y="271387"/>
                </a:cubicBezTo>
                <a:cubicBezTo>
                  <a:pt x="4398703" y="261193"/>
                  <a:pt x="4403800" y="253547"/>
                  <a:pt x="4406858" y="240805"/>
                </a:cubicBezTo>
                <a:cubicBezTo>
                  <a:pt x="4409916" y="228063"/>
                  <a:pt x="4401251" y="207675"/>
                  <a:pt x="4406858" y="194933"/>
                </a:cubicBezTo>
                <a:cubicBezTo>
                  <a:pt x="4412465" y="182191"/>
                  <a:pt x="4426736" y="165370"/>
                  <a:pt x="4440498" y="164351"/>
                </a:cubicBezTo>
                <a:cubicBezTo>
                  <a:pt x="4454260" y="163331"/>
                  <a:pt x="4471844" y="176073"/>
                  <a:pt x="4489429" y="188816"/>
                </a:cubicBezTo>
              </a:path>
            </a:pathLst>
          </a:custGeom>
          <a:noFill/>
          <a:ln w="158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6618A40A-E110-8DFE-2899-3EE5E6B58656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272388" y="2568310"/>
            <a:ext cx="4491937" cy="772656"/>
          </a:xfrm>
          <a:custGeom>
            <a:avLst/>
            <a:gdLst>
              <a:gd name="connsiteX0" fmla="*/ 0 w 4491937"/>
              <a:gd name="connsiteY0" fmla="*/ 257671 h 772656"/>
              <a:gd name="connsiteX1" fmla="*/ 80063 w 4491937"/>
              <a:gd name="connsiteY1" fmla="*/ 245030 h 772656"/>
              <a:gd name="connsiteX2" fmla="*/ 160125 w 4491937"/>
              <a:gd name="connsiteY2" fmla="*/ 228174 h 772656"/>
              <a:gd name="connsiteX3" fmla="*/ 252830 w 4491937"/>
              <a:gd name="connsiteY3" fmla="*/ 266099 h 772656"/>
              <a:gd name="connsiteX4" fmla="*/ 273899 w 4491937"/>
              <a:gd name="connsiteY4" fmla="*/ 282954 h 772656"/>
              <a:gd name="connsiteX5" fmla="*/ 320251 w 4491937"/>
              <a:gd name="connsiteY5" fmla="*/ 198678 h 772656"/>
              <a:gd name="connsiteX6" fmla="*/ 412955 w 4491937"/>
              <a:gd name="connsiteY6" fmla="*/ 148112 h 772656"/>
              <a:gd name="connsiteX7" fmla="*/ 442452 w 4491937"/>
              <a:gd name="connsiteY7" fmla="*/ 101760 h 772656"/>
              <a:gd name="connsiteX8" fmla="*/ 505659 w 4491937"/>
              <a:gd name="connsiteY8" fmla="*/ 89118 h 772656"/>
              <a:gd name="connsiteX9" fmla="*/ 509873 w 4491937"/>
              <a:gd name="connsiteY9" fmla="*/ 143898 h 772656"/>
              <a:gd name="connsiteX10" fmla="*/ 547797 w 4491937"/>
              <a:gd name="connsiteY10" fmla="*/ 173395 h 772656"/>
              <a:gd name="connsiteX11" fmla="*/ 577294 w 4491937"/>
              <a:gd name="connsiteY11" fmla="*/ 278740 h 772656"/>
              <a:gd name="connsiteX12" fmla="*/ 648929 w 4491937"/>
              <a:gd name="connsiteY12" fmla="*/ 278740 h 772656"/>
              <a:gd name="connsiteX13" fmla="*/ 728992 w 4491937"/>
              <a:gd name="connsiteY13" fmla="*/ 266099 h 772656"/>
              <a:gd name="connsiteX14" fmla="*/ 783771 w 4491937"/>
              <a:gd name="connsiteY14" fmla="*/ 287168 h 772656"/>
              <a:gd name="connsiteX15" fmla="*/ 863834 w 4491937"/>
              <a:gd name="connsiteY15" fmla="*/ 350375 h 772656"/>
              <a:gd name="connsiteX16" fmla="*/ 910186 w 4491937"/>
              <a:gd name="connsiteY16" fmla="*/ 375658 h 772656"/>
              <a:gd name="connsiteX17" fmla="*/ 964966 w 4491937"/>
              <a:gd name="connsiteY17" fmla="*/ 392513 h 772656"/>
              <a:gd name="connsiteX18" fmla="*/ 1015532 w 4491937"/>
              <a:gd name="connsiteY18" fmla="*/ 400941 h 772656"/>
              <a:gd name="connsiteX19" fmla="*/ 1095594 w 4491937"/>
              <a:gd name="connsiteY19" fmla="*/ 400941 h 772656"/>
              <a:gd name="connsiteX20" fmla="*/ 1175657 w 4491937"/>
              <a:gd name="connsiteY20" fmla="*/ 384086 h 772656"/>
              <a:gd name="connsiteX21" fmla="*/ 1285217 w 4491937"/>
              <a:gd name="connsiteY21" fmla="*/ 426224 h 772656"/>
              <a:gd name="connsiteX22" fmla="*/ 1344210 w 4491937"/>
              <a:gd name="connsiteY22" fmla="*/ 422010 h 772656"/>
              <a:gd name="connsiteX23" fmla="*/ 1403204 w 4491937"/>
              <a:gd name="connsiteY23" fmla="*/ 405155 h 772656"/>
              <a:gd name="connsiteX24" fmla="*/ 1428487 w 4491937"/>
              <a:gd name="connsiteY24" fmla="*/ 363017 h 772656"/>
              <a:gd name="connsiteX25" fmla="*/ 1398990 w 4491937"/>
              <a:gd name="connsiteY25" fmla="*/ 308237 h 772656"/>
              <a:gd name="connsiteX26" fmla="*/ 1386348 w 4491937"/>
              <a:gd name="connsiteY26" fmla="*/ 245030 h 772656"/>
              <a:gd name="connsiteX27" fmla="*/ 1415845 w 4491937"/>
              <a:gd name="connsiteY27" fmla="*/ 173395 h 772656"/>
              <a:gd name="connsiteX28" fmla="*/ 1432700 w 4491937"/>
              <a:gd name="connsiteY28" fmla="*/ 118615 h 772656"/>
              <a:gd name="connsiteX29" fmla="*/ 1479053 w 4491937"/>
              <a:gd name="connsiteY29" fmla="*/ 118615 h 772656"/>
              <a:gd name="connsiteX30" fmla="*/ 1516977 w 4491937"/>
              <a:gd name="connsiteY30" fmla="*/ 84904 h 772656"/>
              <a:gd name="connsiteX31" fmla="*/ 1571757 w 4491937"/>
              <a:gd name="connsiteY31" fmla="*/ 42766 h 772656"/>
              <a:gd name="connsiteX32" fmla="*/ 1651819 w 4491937"/>
              <a:gd name="connsiteY32" fmla="*/ 42766 h 772656"/>
              <a:gd name="connsiteX33" fmla="*/ 1706599 w 4491937"/>
              <a:gd name="connsiteY33" fmla="*/ 84904 h 772656"/>
              <a:gd name="connsiteX34" fmla="*/ 1681316 w 4491937"/>
              <a:gd name="connsiteY34" fmla="*/ 127043 h 772656"/>
              <a:gd name="connsiteX35" fmla="*/ 1706599 w 4491937"/>
              <a:gd name="connsiteY35" fmla="*/ 177608 h 772656"/>
              <a:gd name="connsiteX36" fmla="*/ 1706599 w 4491937"/>
              <a:gd name="connsiteY36" fmla="*/ 249243 h 772656"/>
              <a:gd name="connsiteX37" fmla="*/ 1706599 w 4491937"/>
              <a:gd name="connsiteY37" fmla="*/ 266099 h 772656"/>
              <a:gd name="connsiteX38" fmla="*/ 1715027 w 4491937"/>
              <a:gd name="connsiteY38" fmla="*/ 329306 h 772656"/>
              <a:gd name="connsiteX39" fmla="*/ 1702385 w 4491937"/>
              <a:gd name="connsiteY39" fmla="*/ 409369 h 772656"/>
              <a:gd name="connsiteX40" fmla="*/ 1740310 w 4491937"/>
              <a:gd name="connsiteY40" fmla="*/ 388300 h 772656"/>
              <a:gd name="connsiteX41" fmla="*/ 1811945 w 4491937"/>
              <a:gd name="connsiteY41" fmla="*/ 384086 h 772656"/>
              <a:gd name="connsiteX42" fmla="*/ 1833014 w 4491937"/>
              <a:gd name="connsiteY42" fmla="*/ 430438 h 772656"/>
              <a:gd name="connsiteX43" fmla="*/ 1790876 w 4491937"/>
              <a:gd name="connsiteY43" fmla="*/ 531570 h 772656"/>
              <a:gd name="connsiteX44" fmla="*/ 1706599 w 4491937"/>
              <a:gd name="connsiteY44" fmla="*/ 594777 h 772656"/>
              <a:gd name="connsiteX45" fmla="*/ 1677102 w 4491937"/>
              <a:gd name="connsiteY45" fmla="*/ 636915 h 772656"/>
              <a:gd name="connsiteX46" fmla="*/ 1630750 w 4491937"/>
              <a:gd name="connsiteY46" fmla="*/ 657984 h 772656"/>
              <a:gd name="connsiteX47" fmla="*/ 1664461 w 4491937"/>
              <a:gd name="connsiteY47" fmla="*/ 725406 h 772656"/>
              <a:gd name="connsiteX48" fmla="*/ 1744524 w 4491937"/>
              <a:gd name="connsiteY48" fmla="*/ 700123 h 772656"/>
              <a:gd name="connsiteX49" fmla="*/ 1820372 w 4491937"/>
              <a:gd name="connsiteY49" fmla="*/ 733833 h 772656"/>
              <a:gd name="connsiteX50" fmla="*/ 1892007 w 4491937"/>
              <a:gd name="connsiteY50" fmla="*/ 771758 h 772656"/>
              <a:gd name="connsiteX51" fmla="*/ 1913077 w 4491937"/>
              <a:gd name="connsiteY51" fmla="*/ 754902 h 772656"/>
              <a:gd name="connsiteX52" fmla="*/ 1887794 w 4491937"/>
              <a:gd name="connsiteY52" fmla="*/ 691695 h 772656"/>
              <a:gd name="connsiteX53" fmla="*/ 1938359 w 4491937"/>
              <a:gd name="connsiteY53" fmla="*/ 628488 h 772656"/>
              <a:gd name="connsiteX54" fmla="*/ 2018422 w 4491937"/>
              <a:gd name="connsiteY54" fmla="*/ 624274 h 772656"/>
              <a:gd name="connsiteX55" fmla="*/ 2068988 w 4491937"/>
              <a:gd name="connsiteY55" fmla="*/ 594777 h 772656"/>
              <a:gd name="connsiteX56" fmla="*/ 2144837 w 4491937"/>
              <a:gd name="connsiteY56" fmla="*/ 565280 h 772656"/>
              <a:gd name="connsiteX57" fmla="*/ 2224900 w 4491937"/>
              <a:gd name="connsiteY57" fmla="*/ 565280 h 772656"/>
              <a:gd name="connsiteX58" fmla="*/ 2199617 w 4491937"/>
              <a:gd name="connsiteY58" fmla="*/ 539997 h 772656"/>
              <a:gd name="connsiteX59" fmla="*/ 2237541 w 4491937"/>
              <a:gd name="connsiteY59" fmla="*/ 497859 h 772656"/>
              <a:gd name="connsiteX60" fmla="*/ 2317604 w 4491937"/>
              <a:gd name="connsiteY60" fmla="*/ 464148 h 772656"/>
              <a:gd name="connsiteX61" fmla="*/ 2355528 w 4491937"/>
              <a:gd name="connsiteY61" fmla="*/ 472576 h 772656"/>
              <a:gd name="connsiteX62" fmla="*/ 2448232 w 4491937"/>
              <a:gd name="connsiteY62" fmla="*/ 430438 h 772656"/>
              <a:gd name="connsiteX63" fmla="*/ 2477729 w 4491937"/>
              <a:gd name="connsiteY63" fmla="*/ 413583 h 772656"/>
              <a:gd name="connsiteX64" fmla="*/ 2460874 w 4491937"/>
              <a:gd name="connsiteY64" fmla="*/ 341948 h 772656"/>
              <a:gd name="connsiteX65" fmla="*/ 2460874 w 4491937"/>
              <a:gd name="connsiteY65" fmla="*/ 278740 h 772656"/>
              <a:gd name="connsiteX66" fmla="*/ 2486157 w 4491937"/>
              <a:gd name="connsiteY66" fmla="*/ 211319 h 772656"/>
              <a:gd name="connsiteX67" fmla="*/ 2486157 w 4491937"/>
              <a:gd name="connsiteY67" fmla="*/ 198678 h 772656"/>
              <a:gd name="connsiteX68" fmla="*/ 2545150 w 4491937"/>
              <a:gd name="connsiteY68" fmla="*/ 169181 h 772656"/>
              <a:gd name="connsiteX69" fmla="*/ 2633641 w 4491937"/>
              <a:gd name="connsiteY69" fmla="*/ 194464 h 772656"/>
              <a:gd name="connsiteX70" fmla="*/ 2688420 w 4491937"/>
              <a:gd name="connsiteY70" fmla="*/ 257671 h 772656"/>
              <a:gd name="connsiteX71" fmla="*/ 2696848 w 4491937"/>
              <a:gd name="connsiteY71" fmla="*/ 329306 h 772656"/>
              <a:gd name="connsiteX72" fmla="*/ 2654710 w 4491937"/>
              <a:gd name="connsiteY72" fmla="*/ 409369 h 772656"/>
              <a:gd name="connsiteX73" fmla="*/ 2654710 w 4491937"/>
              <a:gd name="connsiteY73" fmla="*/ 447293 h 772656"/>
              <a:gd name="connsiteX74" fmla="*/ 2743200 w 4491937"/>
              <a:gd name="connsiteY74" fmla="*/ 518928 h 772656"/>
              <a:gd name="connsiteX75" fmla="*/ 2827477 w 4491937"/>
              <a:gd name="connsiteY75" fmla="*/ 518928 h 772656"/>
              <a:gd name="connsiteX76" fmla="*/ 2882256 w 4491937"/>
              <a:gd name="connsiteY76" fmla="*/ 552639 h 772656"/>
              <a:gd name="connsiteX77" fmla="*/ 2928608 w 4491937"/>
              <a:gd name="connsiteY77" fmla="*/ 539997 h 772656"/>
              <a:gd name="connsiteX78" fmla="*/ 2966533 w 4491937"/>
              <a:gd name="connsiteY78" fmla="*/ 556853 h 772656"/>
              <a:gd name="connsiteX79" fmla="*/ 3025526 w 4491937"/>
              <a:gd name="connsiteY79" fmla="*/ 489431 h 772656"/>
              <a:gd name="connsiteX80" fmla="*/ 3097161 w 4491937"/>
              <a:gd name="connsiteY80" fmla="*/ 451507 h 772656"/>
              <a:gd name="connsiteX81" fmla="*/ 3084520 w 4491937"/>
              <a:gd name="connsiteY81" fmla="*/ 388300 h 772656"/>
              <a:gd name="connsiteX82" fmla="*/ 3118230 w 4491937"/>
              <a:gd name="connsiteY82" fmla="*/ 304023 h 772656"/>
              <a:gd name="connsiteX83" fmla="*/ 3206721 w 4491937"/>
              <a:gd name="connsiteY83" fmla="*/ 278740 h 772656"/>
              <a:gd name="connsiteX84" fmla="*/ 3274142 w 4491937"/>
              <a:gd name="connsiteY84" fmla="*/ 304023 h 772656"/>
              <a:gd name="connsiteX85" fmla="*/ 3274142 w 4491937"/>
              <a:gd name="connsiteY85" fmla="*/ 384086 h 772656"/>
              <a:gd name="connsiteX86" fmla="*/ 3354205 w 4491937"/>
              <a:gd name="connsiteY86" fmla="*/ 371444 h 772656"/>
              <a:gd name="connsiteX87" fmla="*/ 3392129 w 4491937"/>
              <a:gd name="connsiteY87" fmla="*/ 396727 h 772656"/>
              <a:gd name="connsiteX88" fmla="*/ 3392129 w 4491937"/>
              <a:gd name="connsiteY88" fmla="*/ 472576 h 772656"/>
              <a:gd name="connsiteX89" fmla="*/ 3392129 w 4491937"/>
              <a:gd name="connsiteY89" fmla="*/ 506287 h 772656"/>
              <a:gd name="connsiteX90" fmla="*/ 3518544 w 4491937"/>
              <a:gd name="connsiteY90" fmla="*/ 527356 h 772656"/>
              <a:gd name="connsiteX91" fmla="*/ 3581751 w 4491937"/>
              <a:gd name="connsiteY91" fmla="*/ 539997 h 772656"/>
              <a:gd name="connsiteX92" fmla="*/ 3657600 w 4491937"/>
              <a:gd name="connsiteY92" fmla="*/ 527356 h 772656"/>
              <a:gd name="connsiteX93" fmla="*/ 3653386 w 4491937"/>
              <a:gd name="connsiteY93" fmla="*/ 464148 h 772656"/>
              <a:gd name="connsiteX94" fmla="*/ 3623889 w 4491937"/>
              <a:gd name="connsiteY94" fmla="*/ 400941 h 772656"/>
              <a:gd name="connsiteX95" fmla="*/ 3573324 w 4491937"/>
              <a:gd name="connsiteY95" fmla="*/ 400941 h 772656"/>
              <a:gd name="connsiteX96" fmla="*/ 3581751 w 4491937"/>
              <a:gd name="connsiteY96" fmla="*/ 316665 h 772656"/>
              <a:gd name="connsiteX97" fmla="*/ 3640745 w 4491937"/>
              <a:gd name="connsiteY97" fmla="*/ 278740 h 772656"/>
              <a:gd name="connsiteX98" fmla="*/ 3687097 w 4491937"/>
              <a:gd name="connsiteY98" fmla="*/ 291382 h 772656"/>
              <a:gd name="connsiteX99" fmla="*/ 3792442 w 4491937"/>
              <a:gd name="connsiteY99" fmla="*/ 295595 h 772656"/>
              <a:gd name="connsiteX100" fmla="*/ 3876719 w 4491937"/>
              <a:gd name="connsiteY100" fmla="*/ 270313 h 772656"/>
              <a:gd name="connsiteX101" fmla="*/ 3956782 w 4491937"/>
              <a:gd name="connsiteY101" fmla="*/ 287168 h 772656"/>
              <a:gd name="connsiteX102" fmla="*/ 4036844 w 4491937"/>
              <a:gd name="connsiteY102" fmla="*/ 341948 h 772656"/>
              <a:gd name="connsiteX103" fmla="*/ 4116907 w 4491937"/>
              <a:gd name="connsiteY103" fmla="*/ 308237 h 772656"/>
              <a:gd name="connsiteX104" fmla="*/ 4163259 w 4491937"/>
              <a:gd name="connsiteY104" fmla="*/ 295595 h 772656"/>
              <a:gd name="connsiteX105" fmla="*/ 4230680 w 4491937"/>
              <a:gd name="connsiteY105" fmla="*/ 245030 h 772656"/>
              <a:gd name="connsiteX106" fmla="*/ 4201183 w 4491937"/>
              <a:gd name="connsiteY106" fmla="*/ 194464 h 772656"/>
              <a:gd name="connsiteX107" fmla="*/ 4167473 w 4491937"/>
              <a:gd name="connsiteY107" fmla="*/ 135470 h 772656"/>
              <a:gd name="connsiteX108" fmla="*/ 4196970 w 4491937"/>
              <a:gd name="connsiteY108" fmla="*/ 42766 h 772656"/>
              <a:gd name="connsiteX109" fmla="*/ 4243322 w 4491937"/>
              <a:gd name="connsiteY109" fmla="*/ 628 h 772656"/>
              <a:gd name="connsiteX110" fmla="*/ 4306529 w 4491937"/>
              <a:gd name="connsiteY110" fmla="*/ 17483 h 772656"/>
              <a:gd name="connsiteX111" fmla="*/ 4386592 w 4491937"/>
              <a:gd name="connsiteY111" fmla="*/ 17483 h 772656"/>
              <a:gd name="connsiteX112" fmla="*/ 4491937 w 4491937"/>
              <a:gd name="connsiteY112" fmla="*/ 13269 h 77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4491937" h="772656">
                <a:moveTo>
                  <a:pt x="0" y="257671"/>
                </a:moveTo>
                <a:cubicBezTo>
                  <a:pt x="26688" y="253808"/>
                  <a:pt x="53376" y="249946"/>
                  <a:pt x="80063" y="245030"/>
                </a:cubicBezTo>
                <a:cubicBezTo>
                  <a:pt x="106750" y="240114"/>
                  <a:pt x="131331" y="224663"/>
                  <a:pt x="160125" y="228174"/>
                </a:cubicBezTo>
                <a:cubicBezTo>
                  <a:pt x="188919" y="231685"/>
                  <a:pt x="233868" y="256969"/>
                  <a:pt x="252830" y="266099"/>
                </a:cubicBezTo>
                <a:cubicBezTo>
                  <a:pt x="271792" y="275229"/>
                  <a:pt x="262662" y="294191"/>
                  <a:pt x="273899" y="282954"/>
                </a:cubicBezTo>
                <a:cubicBezTo>
                  <a:pt x="285136" y="271717"/>
                  <a:pt x="297075" y="221152"/>
                  <a:pt x="320251" y="198678"/>
                </a:cubicBezTo>
                <a:cubicBezTo>
                  <a:pt x="343427" y="176204"/>
                  <a:pt x="392588" y="164265"/>
                  <a:pt x="412955" y="148112"/>
                </a:cubicBezTo>
                <a:cubicBezTo>
                  <a:pt x="433322" y="131959"/>
                  <a:pt x="427001" y="111592"/>
                  <a:pt x="442452" y="101760"/>
                </a:cubicBezTo>
                <a:cubicBezTo>
                  <a:pt x="457903" y="91928"/>
                  <a:pt x="494422" y="82095"/>
                  <a:pt x="505659" y="89118"/>
                </a:cubicBezTo>
                <a:cubicBezTo>
                  <a:pt x="516896" y="96141"/>
                  <a:pt x="502850" y="129852"/>
                  <a:pt x="509873" y="143898"/>
                </a:cubicBezTo>
                <a:cubicBezTo>
                  <a:pt x="516896" y="157944"/>
                  <a:pt x="536560" y="150921"/>
                  <a:pt x="547797" y="173395"/>
                </a:cubicBezTo>
                <a:cubicBezTo>
                  <a:pt x="559034" y="195869"/>
                  <a:pt x="560439" y="261183"/>
                  <a:pt x="577294" y="278740"/>
                </a:cubicBezTo>
                <a:cubicBezTo>
                  <a:pt x="594149" y="296297"/>
                  <a:pt x="623646" y="280847"/>
                  <a:pt x="648929" y="278740"/>
                </a:cubicBezTo>
                <a:cubicBezTo>
                  <a:pt x="674212" y="276633"/>
                  <a:pt x="706518" y="264694"/>
                  <a:pt x="728992" y="266099"/>
                </a:cubicBezTo>
                <a:cubicBezTo>
                  <a:pt x="751466" y="267504"/>
                  <a:pt x="761297" y="273122"/>
                  <a:pt x="783771" y="287168"/>
                </a:cubicBezTo>
                <a:cubicBezTo>
                  <a:pt x="806245" y="301214"/>
                  <a:pt x="842765" y="335627"/>
                  <a:pt x="863834" y="350375"/>
                </a:cubicBezTo>
                <a:cubicBezTo>
                  <a:pt x="884903" y="365123"/>
                  <a:pt x="893331" y="368635"/>
                  <a:pt x="910186" y="375658"/>
                </a:cubicBezTo>
                <a:cubicBezTo>
                  <a:pt x="927041" y="382681"/>
                  <a:pt x="947408" y="388299"/>
                  <a:pt x="964966" y="392513"/>
                </a:cubicBezTo>
                <a:cubicBezTo>
                  <a:pt x="982524" y="396727"/>
                  <a:pt x="993761" y="399536"/>
                  <a:pt x="1015532" y="400941"/>
                </a:cubicBezTo>
                <a:cubicBezTo>
                  <a:pt x="1037303" y="402346"/>
                  <a:pt x="1068907" y="403750"/>
                  <a:pt x="1095594" y="400941"/>
                </a:cubicBezTo>
                <a:cubicBezTo>
                  <a:pt x="1122281" y="398132"/>
                  <a:pt x="1144053" y="379872"/>
                  <a:pt x="1175657" y="384086"/>
                </a:cubicBezTo>
                <a:cubicBezTo>
                  <a:pt x="1207261" y="388300"/>
                  <a:pt x="1257125" y="419903"/>
                  <a:pt x="1285217" y="426224"/>
                </a:cubicBezTo>
                <a:cubicBezTo>
                  <a:pt x="1313309" y="432545"/>
                  <a:pt x="1324546" y="425521"/>
                  <a:pt x="1344210" y="422010"/>
                </a:cubicBezTo>
                <a:cubicBezTo>
                  <a:pt x="1363874" y="418499"/>
                  <a:pt x="1389158" y="414987"/>
                  <a:pt x="1403204" y="405155"/>
                </a:cubicBezTo>
                <a:cubicBezTo>
                  <a:pt x="1417250" y="395323"/>
                  <a:pt x="1429189" y="379170"/>
                  <a:pt x="1428487" y="363017"/>
                </a:cubicBezTo>
                <a:cubicBezTo>
                  <a:pt x="1427785" y="346864"/>
                  <a:pt x="1406013" y="327902"/>
                  <a:pt x="1398990" y="308237"/>
                </a:cubicBezTo>
                <a:cubicBezTo>
                  <a:pt x="1391967" y="288573"/>
                  <a:pt x="1383539" y="267504"/>
                  <a:pt x="1386348" y="245030"/>
                </a:cubicBezTo>
                <a:cubicBezTo>
                  <a:pt x="1389157" y="222556"/>
                  <a:pt x="1408120" y="194464"/>
                  <a:pt x="1415845" y="173395"/>
                </a:cubicBezTo>
                <a:cubicBezTo>
                  <a:pt x="1423570" y="152326"/>
                  <a:pt x="1422165" y="127745"/>
                  <a:pt x="1432700" y="118615"/>
                </a:cubicBezTo>
                <a:cubicBezTo>
                  <a:pt x="1443235" y="109485"/>
                  <a:pt x="1465007" y="124233"/>
                  <a:pt x="1479053" y="118615"/>
                </a:cubicBezTo>
                <a:cubicBezTo>
                  <a:pt x="1493099" y="112996"/>
                  <a:pt x="1501526" y="97545"/>
                  <a:pt x="1516977" y="84904"/>
                </a:cubicBezTo>
                <a:cubicBezTo>
                  <a:pt x="1532428" y="72263"/>
                  <a:pt x="1549283" y="49789"/>
                  <a:pt x="1571757" y="42766"/>
                </a:cubicBezTo>
                <a:cubicBezTo>
                  <a:pt x="1594231" y="35743"/>
                  <a:pt x="1629345" y="35743"/>
                  <a:pt x="1651819" y="42766"/>
                </a:cubicBezTo>
                <a:cubicBezTo>
                  <a:pt x="1674293" y="49789"/>
                  <a:pt x="1701683" y="70858"/>
                  <a:pt x="1706599" y="84904"/>
                </a:cubicBezTo>
                <a:cubicBezTo>
                  <a:pt x="1711515" y="98950"/>
                  <a:pt x="1681316" y="111592"/>
                  <a:pt x="1681316" y="127043"/>
                </a:cubicBezTo>
                <a:cubicBezTo>
                  <a:pt x="1681316" y="142494"/>
                  <a:pt x="1702385" y="157241"/>
                  <a:pt x="1706599" y="177608"/>
                </a:cubicBezTo>
                <a:cubicBezTo>
                  <a:pt x="1710813" y="197975"/>
                  <a:pt x="1706599" y="249243"/>
                  <a:pt x="1706599" y="249243"/>
                </a:cubicBezTo>
                <a:cubicBezTo>
                  <a:pt x="1706599" y="263991"/>
                  <a:pt x="1705194" y="252755"/>
                  <a:pt x="1706599" y="266099"/>
                </a:cubicBezTo>
                <a:cubicBezTo>
                  <a:pt x="1708004" y="279443"/>
                  <a:pt x="1715729" y="305428"/>
                  <a:pt x="1715027" y="329306"/>
                </a:cubicBezTo>
                <a:cubicBezTo>
                  <a:pt x="1714325" y="353184"/>
                  <a:pt x="1698171" y="399537"/>
                  <a:pt x="1702385" y="409369"/>
                </a:cubicBezTo>
                <a:cubicBezTo>
                  <a:pt x="1706599" y="419201"/>
                  <a:pt x="1722050" y="392514"/>
                  <a:pt x="1740310" y="388300"/>
                </a:cubicBezTo>
                <a:cubicBezTo>
                  <a:pt x="1758570" y="384086"/>
                  <a:pt x="1796494" y="377063"/>
                  <a:pt x="1811945" y="384086"/>
                </a:cubicBezTo>
                <a:cubicBezTo>
                  <a:pt x="1827396" y="391109"/>
                  <a:pt x="1836525" y="405857"/>
                  <a:pt x="1833014" y="430438"/>
                </a:cubicBezTo>
                <a:cubicBezTo>
                  <a:pt x="1829503" y="455019"/>
                  <a:pt x="1811945" y="504180"/>
                  <a:pt x="1790876" y="531570"/>
                </a:cubicBezTo>
                <a:cubicBezTo>
                  <a:pt x="1769807" y="558960"/>
                  <a:pt x="1725561" y="577220"/>
                  <a:pt x="1706599" y="594777"/>
                </a:cubicBezTo>
                <a:cubicBezTo>
                  <a:pt x="1687637" y="612334"/>
                  <a:pt x="1689743" y="626381"/>
                  <a:pt x="1677102" y="636915"/>
                </a:cubicBezTo>
                <a:cubicBezTo>
                  <a:pt x="1664461" y="647449"/>
                  <a:pt x="1632857" y="643236"/>
                  <a:pt x="1630750" y="657984"/>
                </a:cubicBezTo>
                <a:cubicBezTo>
                  <a:pt x="1628643" y="672733"/>
                  <a:pt x="1645499" y="718383"/>
                  <a:pt x="1664461" y="725406"/>
                </a:cubicBezTo>
                <a:cubicBezTo>
                  <a:pt x="1683423" y="732429"/>
                  <a:pt x="1718539" y="698719"/>
                  <a:pt x="1744524" y="700123"/>
                </a:cubicBezTo>
                <a:cubicBezTo>
                  <a:pt x="1770509" y="701527"/>
                  <a:pt x="1795792" y="721894"/>
                  <a:pt x="1820372" y="733833"/>
                </a:cubicBezTo>
                <a:cubicBezTo>
                  <a:pt x="1844952" y="745772"/>
                  <a:pt x="1876556" y="768247"/>
                  <a:pt x="1892007" y="771758"/>
                </a:cubicBezTo>
                <a:cubicBezTo>
                  <a:pt x="1907458" y="775270"/>
                  <a:pt x="1913779" y="768246"/>
                  <a:pt x="1913077" y="754902"/>
                </a:cubicBezTo>
                <a:cubicBezTo>
                  <a:pt x="1912375" y="741558"/>
                  <a:pt x="1883580" y="712764"/>
                  <a:pt x="1887794" y="691695"/>
                </a:cubicBezTo>
                <a:cubicBezTo>
                  <a:pt x="1892008" y="670626"/>
                  <a:pt x="1916588" y="639725"/>
                  <a:pt x="1938359" y="628488"/>
                </a:cubicBezTo>
                <a:cubicBezTo>
                  <a:pt x="1960130" y="617251"/>
                  <a:pt x="1996651" y="629893"/>
                  <a:pt x="2018422" y="624274"/>
                </a:cubicBezTo>
                <a:cubicBezTo>
                  <a:pt x="2040194" y="618656"/>
                  <a:pt x="2047919" y="604609"/>
                  <a:pt x="2068988" y="594777"/>
                </a:cubicBezTo>
                <a:cubicBezTo>
                  <a:pt x="2090057" y="584945"/>
                  <a:pt x="2118852" y="570196"/>
                  <a:pt x="2144837" y="565280"/>
                </a:cubicBezTo>
                <a:cubicBezTo>
                  <a:pt x="2170822" y="560364"/>
                  <a:pt x="2215770" y="569494"/>
                  <a:pt x="2224900" y="565280"/>
                </a:cubicBezTo>
                <a:cubicBezTo>
                  <a:pt x="2234030" y="561066"/>
                  <a:pt x="2197510" y="551234"/>
                  <a:pt x="2199617" y="539997"/>
                </a:cubicBezTo>
                <a:cubicBezTo>
                  <a:pt x="2201724" y="528760"/>
                  <a:pt x="2217877" y="510500"/>
                  <a:pt x="2237541" y="497859"/>
                </a:cubicBezTo>
                <a:cubicBezTo>
                  <a:pt x="2257205" y="485218"/>
                  <a:pt x="2297940" y="468362"/>
                  <a:pt x="2317604" y="464148"/>
                </a:cubicBezTo>
                <a:cubicBezTo>
                  <a:pt x="2337268" y="459934"/>
                  <a:pt x="2333757" y="478194"/>
                  <a:pt x="2355528" y="472576"/>
                </a:cubicBezTo>
                <a:cubicBezTo>
                  <a:pt x="2377299" y="466958"/>
                  <a:pt x="2427865" y="440270"/>
                  <a:pt x="2448232" y="430438"/>
                </a:cubicBezTo>
                <a:cubicBezTo>
                  <a:pt x="2468599" y="420606"/>
                  <a:pt x="2475622" y="428331"/>
                  <a:pt x="2477729" y="413583"/>
                </a:cubicBezTo>
                <a:cubicBezTo>
                  <a:pt x="2479836" y="398835"/>
                  <a:pt x="2463683" y="364422"/>
                  <a:pt x="2460874" y="341948"/>
                </a:cubicBezTo>
                <a:cubicBezTo>
                  <a:pt x="2458065" y="319474"/>
                  <a:pt x="2456660" y="300512"/>
                  <a:pt x="2460874" y="278740"/>
                </a:cubicBezTo>
                <a:cubicBezTo>
                  <a:pt x="2465088" y="256968"/>
                  <a:pt x="2481943" y="224663"/>
                  <a:pt x="2486157" y="211319"/>
                </a:cubicBezTo>
                <a:cubicBezTo>
                  <a:pt x="2490371" y="197975"/>
                  <a:pt x="2476325" y="205701"/>
                  <a:pt x="2486157" y="198678"/>
                </a:cubicBezTo>
                <a:cubicBezTo>
                  <a:pt x="2495989" y="191655"/>
                  <a:pt x="2520569" y="169883"/>
                  <a:pt x="2545150" y="169181"/>
                </a:cubicBezTo>
                <a:cubicBezTo>
                  <a:pt x="2569731" y="168479"/>
                  <a:pt x="2609763" y="179716"/>
                  <a:pt x="2633641" y="194464"/>
                </a:cubicBezTo>
                <a:cubicBezTo>
                  <a:pt x="2657519" y="209212"/>
                  <a:pt x="2677886" y="235197"/>
                  <a:pt x="2688420" y="257671"/>
                </a:cubicBezTo>
                <a:cubicBezTo>
                  <a:pt x="2698954" y="280145"/>
                  <a:pt x="2702466" y="304023"/>
                  <a:pt x="2696848" y="329306"/>
                </a:cubicBezTo>
                <a:cubicBezTo>
                  <a:pt x="2691230" y="354589"/>
                  <a:pt x="2661733" y="389705"/>
                  <a:pt x="2654710" y="409369"/>
                </a:cubicBezTo>
                <a:cubicBezTo>
                  <a:pt x="2647687" y="429033"/>
                  <a:pt x="2639962" y="429033"/>
                  <a:pt x="2654710" y="447293"/>
                </a:cubicBezTo>
                <a:cubicBezTo>
                  <a:pt x="2669458" y="465553"/>
                  <a:pt x="2714406" y="506989"/>
                  <a:pt x="2743200" y="518928"/>
                </a:cubicBezTo>
                <a:cubicBezTo>
                  <a:pt x="2771994" y="530867"/>
                  <a:pt x="2804301" y="513310"/>
                  <a:pt x="2827477" y="518928"/>
                </a:cubicBezTo>
                <a:cubicBezTo>
                  <a:pt x="2850653" y="524546"/>
                  <a:pt x="2865401" y="549128"/>
                  <a:pt x="2882256" y="552639"/>
                </a:cubicBezTo>
                <a:cubicBezTo>
                  <a:pt x="2899111" y="556151"/>
                  <a:pt x="2914562" y="539295"/>
                  <a:pt x="2928608" y="539997"/>
                </a:cubicBezTo>
                <a:cubicBezTo>
                  <a:pt x="2942654" y="540699"/>
                  <a:pt x="2950380" y="565281"/>
                  <a:pt x="2966533" y="556853"/>
                </a:cubicBezTo>
                <a:cubicBezTo>
                  <a:pt x="2982686" y="548425"/>
                  <a:pt x="3003755" y="506989"/>
                  <a:pt x="3025526" y="489431"/>
                </a:cubicBezTo>
                <a:cubicBezTo>
                  <a:pt x="3047297" y="471873"/>
                  <a:pt x="3087329" y="468362"/>
                  <a:pt x="3097161" y="451507"/>
                </a:cubicBezTo>
                <a:cubicBezTo>
                  <a:pt x="3106993" y="434652"/>
                  <a:pt x="3081009" y="412881"/>
                  <a:pt x="3084520" y="388300"/>
                </a:cubicBezTo>
                <a:cubicBezTo>
                  <a:pt x="3088031" y="363719"/>
                  <a:pt x="3097863" y="322283"/>
                  <a:pt x="3118230" y="304023"/>
                </a:cubicBezTo>
                <a:cubicBezTo>
                  <a:pt x="3138597" y="285763"/>
                  <a:pt x="3180736" y="278740"/>
                  <a:pt x="3206721" y="278740"/>
                </a:cubicBezTo>
                <a:cubicBezTo>
                  <a:pt x="3232706" y="278740"/>
                  <a:pt x="3262905" y="286465"/>
                  <a:pt x="3274142" y="304023"/>
                </a:cubicBezTo>
                <a:cubicBezTo>
                  <a:pt x="3285379" y="321581"/>
                  <a:pt x="3260798" y="372849"/>
                  <a:pt x="3274142" y="384086"/>
                </a:cubicBezTo>
                <a:cubicBezTo>
                  <a:pt x="3287486" y="395323"/>
                  <a:pt x="3334541" y="369337"/>
                  <a:pt x="3354205" y="371444"/>
                </a:cubicBezTo>
                <a:cubicBezTo>
                  <a:pt x="3373869" y="373551"/>
                  <a:pt x="3385808" y="379872"/>
                  <a:pt x="3392129" y="396727"/>
                </a:cubicBezTo>
                <a:cubicBezTo>
                  <a:pt x="3398450" y="413582"/>
                  <a:pt x="3392129" y="472576"/>
                  <a:pt x="3392129" y="472576"/>
                </a:cubicBezTo>
                <a:cubicBezTo>
                  <a:pt x="3392129" y="490836"/>
                  <a:pt x="3371060" y="497157"/>
                  <a:pt x="3392129" y="506287"/>
                </a:cubicBezTo>
                <a:cubicBezTo>
                  <a:pt x="3413198" y="515417"/>
                  <a:pt x="3486940" y="521738"/>
                  <a:pt x="3518544" y="527356"/>
                </a:cubicBezTo>
                <a:cubicBezTo>
                  <a:pt x="3550148" y="532974"/>
                  <a:pt x="3558575" y="539997"/>
                  <a:pt x="3581751" y="539997"/>
                </a:cubicBezTo>
                <a:cubicBezTo>
                  <a:pt x="3604927" y="539997"/>
                  <a:pt x="3645661" y="539997"/>
                  <a:pt x="3657600" y="527356"/>
                </a:cubicBezTo>
                <a:cubicBezTo>
                  <a:pt x="3669539" y="514715"/>
                  <a:pt x="3659004" y="485217"/>
                  <a:pt x="3653386" y="464148"/>
                </a:cubicBezTo>
                <a:cubicBezTo>
                  <a:pt x="3647768" y="443079"/>
                  <a:pt x="3637233" y="411476"/>
                  <a:pt x="3623889" y="400941"/>
                </a:cubicBezTo>
                <a:cubicBezTo>
                  <a:pt x="3610545" y="390407"/>
                  <a:pt x="3580347" y="414987"/>
                  <a:pt x="3573324" y="400941"/>
                </a:cubicBezTo>
                <a:cubicBezTo>
                  <a:pt x="3566301" y="386895"/>
                  <a:pt x="3570514" y="337032"/>
                  <a:pt x="3581751" y="316665"/>
                </a:cubicBezTo>
                <a:cubicBezTo>
                  <a:pt x="3592988" y="296298"/>
                  <a:pt x="3623187" y="282954"/>
                  <a:pt x="3640745" y="278740"/>
                </a:cubicBezTo>
                <a:cubicBezTo>
                  <a:pt x="3658303" y="274526"/>
                  <a:pt x="3661814" y="288573"/>
                  <a:pt x="3687097" y="291382"/>
                </a:cubicBezTo>
                <a:cubicBezTo>
                  <a:pt x="3712380" y="294191"/>
                  <a:pt x="3760838" y="299107"/>
                  <a:pt x="3792442" y="295595"/>
                </a:cubicBezTo>
                <a:cubicBezTo>
                  <a:pt x="3824046" y="292084"/>
                  <a:pt x="3849329" y="271718"/>
                  <a:pt x="3876719" y="270313"/>
                </a:cubicBezTo>
                <a:cubicBezTo>
                  <a:pt x="3904109" y="268908"/>
                  <a:pt x="3930095" y="275229"/>
                  <a:pt x="3956782" y="287168"/>
                </a:cubicBezTo>
                <a:cubicBezTo>
                  <a:pt x="3983469" y="299107"/>
                  <a:pt x="4010157" y="338437"/>
                  <a:pt x="4036844" y="341948"/>
                </a:cubicBezTo>
                <a:cubicBezTo>
                  <a:pt x="4063532" y="345460"/>
                  <a:pt x="4095838" y="315962"/>
                  <a:pt x="4116907" y="308237"/>
                </a:cubicBezTo>
                <a:cubicBezTo>
                  <a:pt x="4137976" y="300512"/>
                  <a:pt x="4144297" y="306129"/>
                  <a:pt x="4163259" y="295595"/>
                </a:cubicBezTo>
                <a:cubicBezTo>
                  <a:pt x="4182221" y="285061"/>
                  <a:pt x="4224359" y="261885"/>
                  <a:pt x="4230680" y="245030"/>
                </a:cubicBezTo>
                <a:cubicBezTo>
                  <a:pt x="4237001" y="228175"/>
                  <a:pt x="4211717" y="212724"/>
                  <a:pt x="4201183" y="194464"/>
                </a:cubicBezTo>
                <a:cubicBezTo>
                  <a:pt x="4190649" y="176204"/>
                  <a:pt x="4168175" y="160753"/>
                  <a:pt x="4167473" y="135470"/>
                </a:cubicBezTo>
                <a:cubicBezTo>
                  <a:pt x="4166771" y="110187"/>
                  <a:pt x="4184328" y="65240"/>
                  <a:pt x="4196970" y="42766"/>
                </a:cubicBezTo>
                <a:cubicBezTo>
                  <a:pt x="4209612" y="20292"/>
                  <a:pt x="4225062" y="4842"/>
                  <a:pt x="4243322" y="628"/>
                </a:cubicBezTo>
                <a:cubicBezTo>
                  <a:pt x="4261582" y="-3586"/>
                  <a:pt x="4282651" y="14674"/>
                  <a:pt x="4306529" y="17483"/>
                </a:cubicBezTo>
                <a:cubicBezTo>
                  <a:pt x="4330407" y="20292"/>
                  <a:pt x="4355691" y="18185"/>
                  <a:pt x="4386592" y="17483"/>
                </a:cubicBezTo>
                <a:cubicBezTo>
                  <a:pt x="4417493" y="16781"/>
                  <a:pt x="4454715" y="15025"/>
                  <a:pt x="4491937" y="13269"/>
                </a:cubicBezTo>
              </a:path>
            </a:pathLst>
          </a:custGeom>
          <a:noFill/>
          <a:ln w="158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955983C3-0850-AFF4-426B-6FD3308622FA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>
            <a:off x="7905433" y="2542861"/>
            <a:ext cx="172780" cy="262453"/>
          </a:xfrm>
          <a:prstGeom prst="straightConnector1">
            <a:avLst/>
          </a:prstGeom>
          <a:ln w="57150" cmpd="sng">
            <a:solidFill>
              <a:srgbClr val="C00000"/>
            </a:solidFill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E13D25BF-CB21-85FC-806E-82B33E2C5EA9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6369340" y="1212250"/>
            <a:ext cx="229803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Old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5B8CA5-FE80-0A6C-59C5-9EEF68FA567D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627020" y="1212250"/>
            <a:ext cx="229803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Adult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EA517F-65DC-E1A3-22C5-A49799C41ECE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BC44EB3-3DFF-D2FD-7293-C098D5937DFB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768833" y="2426328"/>
            <a:ext cx="230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Cement Line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0DB65E9-796A-71D6-DF1E-AD9B7BEA58AC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3780469" y="4261844"/>
            <a:ext cx="1070976" cy="341786"/>
            <a:chOff x="3764140" y="4232049"/>
            <a:chExt cx="1070976" cy="3417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C88A388-F5D0-F9A9-CDD6-409CBAE04114}"/>
                </a:ext>
              </a:extLst>
            </p:cNvPr>
            <p:cNvSpPr/>
            <p:nvPr/>
          </p:nvSpPr>
          <p:spPr>
            <a:xfrm>
              <a:off x="3879734" y="4283075"/>
              <a:ext cx="839788" cy="290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9CBF1D5-8932-CE27-8A74-4076321484E0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3764140" y="4232049"/>
              <a:ext cx="107097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100 µm  </a:t>
              </a:r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1E3DC8DB-494B-1D58-BA81-089E3FA36448}"/>
                </a:ext>
              </a:extLst>
            </p:cNvPr>
            <p:cNvCxnSpPr>
              <a:cxnSpLocks/>
            </p:cNvCxnSpPr>
            <p:nvPr>
              <p:custDataLst>
                <p:tags r:id="rId25"/>
              </p:custDataLst>
            </p:nvPr>
          </p:nvCxnSpPr>
          <p:spPr>
            <a:xfrm>
              <a:off x="4020628" y="4532730"/>
              <a:ext cx="558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B84EA37C-28ED-F42C-C2C4-6CB3CFFC310A}"/>
              </a:ext>
            </a:extLst>
          </p:cNvPr>
          <p:cNvGrpSpPr/>
          <p:nvPr>
            <p:custDataLst>
              <p:tags r:id="rId19"/>
            </p:custDataLst>
          </p:nvPr>
        </p:nvGrpSpPr>
        <p:grpSpPr>
          <a:xfrm>
            <a:off x="8602840" y="4261844"/>
            <a:ext cx="1070976" cy="341786"/>
            <a:chOff x="3764140" y="4232049"/>
            <a:chExt cx="1070976" cy="34178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083277-BD67-796C-88E5-8F0BE670C703}"/>
                </a:ext>
              </a:extLst>
            </p:cNvPr>
            <p:cNvSpPr/>
            <p:nvPr/>
          </p:nvSpPr>
          <p:spPr>
            <a:xfrm>
              <a:off x="3879734" y="4283075"/>
              <a:ext cx="839788" cy="290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63AF268-AE42-6D95-3C6F-8CEED11CCAD5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3764140" y="4232049"/>
              <a:ext cx="107097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100 µm  </a:t>
              </a: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951CE671-9183-14BE-983F-7AFC66A5A69F}"/>
                </a:ext>
              </a:extLst>
            </p:cNvPr>
            <p:cNvCxnSpPr>
              <a:cxnSpLocks/>
            </p:cNvCxnSpPr>
            <p:nvPr>
              <p:custDataLst>
                <p:tags r:id="rId23"/>
              </p:custDataLst>
            </p:nvPr>
          </p:nvCxnSpPr>
          <p:spPr>
            <a:xfrm>
              <a:off x="4020628" y="4532730"/>
              <a:ext cx="558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F939783-3C79-EA35-BA1C-97F2F2CB3D53}"/>
              </a:ext>
            </a:extLst>
          </p:cNvPr>
          <p:cNvCxnSpPr>
            <a:cxnSpLocks/>
          </p:cNvCxnSpPr>
          <p:nvPr>
            <p:custDataLst>
              <p:tags r:id="rId20"/>
            </p:custDataLst>
          </p:nvPr>
        </p:nvCxnSpPr>
        <p:spPr>
          <a:xfrm>
            <a:off x="1971570" y="2147132"/>
            <a:ext cx="148483" cy="277577"/>
          </a:xfrm>
          <a:prstGeom prst="straightConnector1">
            <a:avLst/>
          </a:prstGeom>
          <a:ln w="57150" cmpd="sng">
            <a:solidFill>
              <a:schemeClr val="accent4">
                <a:lumMod val="60000"/>
                <a:lumOff val="40000"/>
              </a:schemeClr>
            </a:solidFill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C8415E61-A46B-951E-EC9C-4B57F355B08A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900812" y="1697154"/>
            <a:ext cx="230184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Mineralized lacunae</a:t>
            </a:r>
          </a:p>
        </p:txBody>
      </p:sp>
    </p:spTree>
    <p:extLst>
      <p:ext uri="{BB962C8B-B14F-4D97-AF65-F5344CB8AC3E}">
        <p14:creationId xmlns:p14="http://schemas.microsoft.com/office/powerpoint/2010/main" val="949251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6C0B115-6E92-81F6-A8A8-A252B02EFCC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4" name="Image 3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A6497196-C297-0067-5221-698B8085231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20145" y="6304659"/>
            <a:ext cx="1189856" cy="432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5E345B8-5049-DEE0-574D-4DEA53ABE63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4/10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913B4DB-2508-FA3A-41B8-07F7BAE2251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Qualitative </a:t>
            </a:r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Analysis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of</a:t>
            </a:r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fr-BE" sz="36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Mineral</a:t>
            </a:r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Content</a:t>
            </a:r>
          </a:p>
        </p:txBody>
      </p:sp>
      <p:pic>
        <p:nvPicPr>
          <p:cNvPr id="21" name="Image 20" descr="Une image contenant noir et blanc, neige, monochrome, hiver&#10;&#10;Description générée automatiquement">
            <a:extLst>
              <a:ext uri="{FF2B5EF4-FFF2-40B4-BE49-F238E27FC236}">
                <a16:creationId xmlns:a16="http://schemas.microsoft.com/office/drawing/2014/main" id="{568E23ED-50FC-91DA-9501-8BC423AA1FD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3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9" t="8427" r="307" b="16246"/>
          <a:stretch/>
        </p:blipFill>
        <p:spPr>
          <a:xfrm>
            <a:off x="5277200" y="1672296"/>
            <a:ext cx="4496141" cy="3054667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8AA1A681-7FA1-1265-00EA-2554B9D55E7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782907" y="1687572"/>
            <a:ext cx="230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Uncalcified Cartilage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371F1B0-713B-F327-ACDE-230B3959329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764325" y="2093561"/>
            <a:ext cx="230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Calcified Cartilage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9E3B3F2-0116-E937-B29C-72D3111B936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758251" y="3069440"/>
            <a:ext cx="230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Subchondral Bone</a:t>
            </a:r>
          </a:p>
        </p:txBody>
      </p:sp>
      <p:pic>
        <p:nvPicPr>
          <p:cNvPr id="33" name="Image 32" descr="Une image contenant monochrome, Photographie monochrome, noir, noir et blanc&#10;&#10;Description générée automatiquement">
            <a:extLst>
              <a:ext uri="{FF2B5EF4-FFF2-40B4-BE49-F238E27FC236}">
                <a16:creationId xmlns:a16="http://schemas.microsoft.com/office/drawing/2014/main" id="{AE767597-F2AB-4146-1F72-38DA82F405D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3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9" t="50107" r="23742" b="3184"/>
          <a:stretch/>
        </p:blipFill>
        <p:spPr>
          <a:xfrm>
            <a:off x="527966" y="1672295"/>
            <a:ext cx="4496141" cy="305466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88A1B53-0600-4064-A629-977DA129724C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527966" y="4802149"/>
            <a:ext cx="9254941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ource Sans Pro" panose="020B0503030403020204" pitchFamily="34" charset="0"/>
                <a:cs typeface="Segoe UI" panose="020B0502040204020203" pitchFamily="34" charset="0"/>
              </a:rPr>
              <a:t>Aging: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cs typeface="Segoe UI" panose="020B0502040204020203" pitchFamily="34" charset="0"/>
              </a:rPr>
              <a:t>Thickening of calcified cartilage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cs typeface="Segoe UI" panose="020B0502040204020203" pitchFamily="34" charset="0"/>
              </a:rPr>
              <a:t>Mineralization of chondrocytes lacunae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cs typeface="Segoe UI" panose="020B0502040204020203" pitchFamily="34" charset="0"/>
              </a:rPr>
              <a:t>Reduced roughness at the tidemark due to less chondrocytes</a:t>
            </a:r>
          </a:p>
        </p:txBody>
      </p:sp>
      <p:sp>
        <p:nvSpPr>
          <p:cNvPr id="36" name="Forme libre : forme 35">
            <a:extLst>
              <a:ext uri="{FF2B5EF4-FFF2-40B4-BE49-F238E27FC236}">
                <a16:creationId xmlns:a16="http://schemas.microsoft.com/office/drawing/2014/main" id="{3A78D6A8-7966-A6AE-0854-A7D121474AA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32609" y="2514358"/>
            <a:ext cx="4489429" cy="510190"/>
          </a:xfrm>
          <a:custGeom>
            <a:avLst/>
            <a:gdLst>
              <a:gd name="connsiteX0" fmla="*/ 0 w 4489429"/>
              <a:gd name="connsiteY0" fmla="*/ 256096 h 510190"/>
              <a:gd name="connsiteX1" fmla="*/ 82572 w 4489429"/>
              <a:gd name="connsiteY1" fmla="*/ 204107 h 510190"/>
              <a:gd name="connsiteX2" fmla="*/ 149852 w 4489429"/>
              <a:gd name="connsiteY2" fmla="*/ 139885 h 510190"/>
              <a:gd name="connsiteX3" fmla="*/ 226307 w 4489429"/>
              <a:gd name="connsiteY3" fmla="*/ 106245 h 510190"/>
              <a:gd name="connsiteX4" fmla="*/ 284412 w 4489429"/>
              <a:gd name="connsiteY4" fmla="*/ 124594 h 510190"/>
              <a:gd name="connsiteX5" fmla="*/ 363925 w 4489429"/>
              <a:gd name="connsiteY5" fmla="*/ 90954 h 510190"/>
              <a:gd name="connsiteX6" fmla="*/ 418973 w 4489429"/>
              <a:gd name="connsiteY6" fmla="*/ 38965 h 510190"/>
              <a:gd name="connsiteX7" fmla="*/ 480137 w 4489429"/>
              <a:gd name="connsiteY7" fmla="*/ 8383 h 510190"/>
              <a:gd name="connsiteX8" fmla="*/ 574941 w 4489429"/>
              <a:gd name="connsiteY8" fmla="*/ 5325 h 510190"/>
              <a:gd name="connsiteX9" fmla="*/ 642221 w 4489429"/>
              <a:gd name="connsiteY9" fmla="*/ 5325 h 510190"/>
              <a:gd name="connsiteX10" fmla="*/ 694210 w 4489429"/>
              <a:gd name="connsiteY10" fmla="*/ 75663 h 510190"/>
              <a:gd name="connsiteX11" fmla="*/ 724792 w 4489429"/>
              <a:gd name="connsiteY11" fmla="*/ 188816 h 510190"/>
              <a:gd name="connsiteX12" fmla="*/ 706443 w 4489429"/>
              <a:gd name="connsiteY12" fmla="*/ 286678 h 510190"/>
              <a:gd name="connsiteX13" fmla="*/ 678919 w 4489429"/>
              <a:gd name="connsiteY13" fmla="*/ 375366 h 510190"/>
              <a:gd name="connsiteX14" fmla="*/ 703385 w 4489429"/>
              <a:gd name="connsiteY14" fmla="*/ 436530 h 510190"/>
              <a:gd name="connsiteX15" fmla="*/ 782898 w 4489429"/>
              <a:gd name="connsiteY15" fmla="*/ 317260 h 510190"/>
              <a:gd name="connsiteX16" fmla="*/ 883818 w 4489429"/>
              <a:gd name="connsiteY16" fmla="*/ 246922 h 510190"/>
              <a:gd name="connsiteX17" fmla="*/ 951099 w 4489429"/>
              <a:gd name="connsiteY17" fmla="*/ 234689 h 510190"/>
              <a:gd name="connsiteX18" fmla="*/ 1039786 w 4489429"/>
              <a:gd name="connsiteY18" fmla="*/ 197991 h 510190"/>
              <a:gd name="connsiteX19" fmla="*/ 1131532 w 4489429"/>
              <a:gd name="connsiteY19" fmla="*/ 197991 h 510190"/>
              <a:gd name="connsiteX20" fmla="*/ 1183521 w 4489429"/>
              <a:gd name="connsiteY20" fmla="*/ 228573 h 510190"/>
              <a:gd name="connsiteX21" fmla="*/ 1223278 w 4489429"/>
              <a:gd name="connsiteY21" fmla="*/ 167409 h 510190"/>
              <a:gd name="connsiteX22" fmla="*/ 1287500 w 4489429"/>
              <a:gd name="connsiteY22" fmla="*/ 121536 h 510190"/>
              <a:gd name="connsiteX23" fmla="*/ 1345606 w 4489429"/>
              <a:gd name="connsiteY23" fmla="*/ 121536 h 510190"/>
              <a:gd name="connsiteX24" fmla="*/ 1467933 w 4489429"/>
              <a:gd name="connsiteY24" fmla="*/ 121536 h 510190"/>
              <a:gd name="connsiteX25" fmla="*/ 1510748 w 4489429"/>
              <a:gd name="connsiteY25" fmla="*/ 161292 h 510190"/>
              <a:gd name="connsiteX26" fmla="*/ 1584145 w 4489429"/>
              <a:gd name="connsiteY26" fmla="*/ 191874 h 510190"/>
              <a:gd name="connsiteX27" fmla="*/ 1672832 w 4489429"/>
              <a:gd name="connsiteY27" fmla="*/ 262213 h 510190"/>
              <a:gd name="connsiteX28" fmla="*/ 1712589 w 4489429"/>
              <a:gd name="connsiteY28" fmla="*/ 335609 h 510190"/>
              <a:gd name="connsiteX29" fmla="*/ 1724822 w 4489429"/>
              <a:gd name="connsiteY29" fmla="*/ 372308 h 510190"/>
              <a:gd name="connsiteX30" fmla="*/ 1773753 w 4489429"/>
              <a:gd name="connsiteY30" fmla="*/ 369250 h 510190"/>
              <a:gd name="connsiteX31" fmla="*/ 1847149 w 4489429"/>
              <a:gd name="connsiteY31" fmla="*/ 387599 h 510190"/>
              <a:gd name="connsiteX32" fmla="*/ 1908313 w 4489429"/>
              <a:gd name="connsiteY32" fmla="*/ 369250 h 510190"/>
              <a:gd name="connsiteX33" fmla="*/ 1984768 w 4489429"/>
              <a:gd name="connsiteY33" fmla="*/ 314202 h 510190"/>
              <a:gd name="connsiteX34" fmla="*/ 1997001 w 4489429"/>
              <a:gd name="connsiteY34" fmla="*/ 295853 h 510190"/>
              <a:gd name="connsiteX35" fmla="*/ 1978652 w 4489429"/>
              <a:gd name="connsiteY35" fmla="*/ 265271 h 510190"/>
              <a:gd name="connsiteX36" fmla="*/ 1993943 w 4489429"/>
              <a:gd name="connsiteY36" fmla="*/ 194933 h 510190"/>
              <a:gd name="connsiteX37" fmla="*/ 2073456 w 4489429"/>
              <a:gd name="connsiteY37" fmla="*/ 194933 h 510190"/>
              <a:gd name="connsiteX38" fmla="*/ 2094863 w 4489429"/>
              <a:gd name="connsiteY38" fmla="*/ 249980 h 510190"/>
              <a:gd name="connsiteX39" fmla="*/ 2149911 w 4489429"/>
              <a:gd name="connsiteY39" fmla="*/ 256096 h 510190"/>
              <a:gd name="connsiteX40" fmla="*/ 2204958 w 4489429"/>
              <a:gd name="connsiteY40" fmla="*/ 323377 h 510190"/>
              <a:gd name="connsiteX41" fmla="*/ 2244715 w 4489429"/>
              <a:gd name="connsiteY41" fmla="*/ 384541 h 510190"/>
              <a:gd name="connsiteX42" fmla="*/ 2241656 w 4489429"/>
              <a:gd name="connsiteY42" fmla="*/ 439588 h 510190"/>
              <a:gd name="connsiteX43" fmla="*/ 2293646 w 4489429"/>
              <a:gd name="connsiteY43" fmla="*/ 457937 h 510190"/>
              <a:gd name="connsiteX44" fmla="*/ 2342577 w 4489429"/>
              <a:gd name="connsiteY44" fmla="*/ 509927 h 510190"/>
              <a:gd name="connsiteX45" fmla="*/ 2336460 w 4489429"/>
              <a:gd name="connsiteY45" fmla="*/ 433472 h 510190"/>
              <a:gd name="connsiteX46" fmla="*/ 2376217 w 4489429"/>
              <a:gd name="connsiteY46" fmla="*/ 384541 h 510190"/>
              <a:gd name="connsiteX47" fmla="*/ 2422090 w 4489429"/>
              <a:gd name="connsiteY47" fmla="*/ 341726 h 510190"/>
              <a:gd name="connsiteX48" fmla="*/ 2492428 w 4489429"/>
              <a:gd name="connsiteY48" fmla="*/ 341726 h 510190"/>
              <a:gd name="connsiteX49" fmla="*/ 2556650 w 4489429"/>
              <a:gd name="connsiteY49" fmla="*/ 372308 h 510190"/>
              <a:gd name="connsiteX50" fmla="*/ 2642280 w 4489429"/>
              <a:gd name="connsiteY50" fmla="*/ 347842 h 510190"/>
              <a:gd name="connsiteX51" fmla="*/ 2721793 w 4489429"/>
              <a:gd name="connsiteY51" fmla="*/ 305028 h 510190"/>
              <a:gd name="connsiteX52" fmla="*/ 2770724 w 4489429"/>
              <a:gd name="connsiteY52" fmla="*/ 314202 h 510190"/>
              <a:gd name="connsiteX53" fmla="*/ 2868586 w 4489429"/>
              <a:gd name="connsiteY53" fmla="*/ 363133 h 510190"/>
              <a:gd name="connsiteX54" fmla="*/ 2932808 w 4489429"/>
              <a:gd name="connsiteY54" fmla="*/ 442646 h 510190"/>
              <a:gd name="connsiteX55" fmla="*/ 2951157 w 4489429"/>
              <a:gd name="connsiteY55" fmla="*/ 460995 h 510190"/>
              <a:gd name="connsiteX56" fmla="*/ 3021496 w 4489429"/>
              <a:gd name="connsiteY56" fmla="*/ 436530 h 510190"/>
              <a:gd name="connsiteX57" fmla="*/ 3097951 w 4489429"/>
              <a:gd name="connsiteY57" fmla="*/ 427355 h 510190"/>
              <a:gd name="connsiteX58" fmla="*/ 3101009 w 4489429"/>
              <a:gd name="connsiteY58" fmla="*/ 381482 h 510190"/>
              <a:gd name="connsiteX59" fmla="*/ 3143824 w 4489429"/>
              <a:gd name="connsiteY59" fmla="*/ 320318 h 510190"/>
              <a:gd name="connsiteX60" fmla="*/ 3140765 w 4489429"/>
              <a:gd name="connsiteY60" fmla="*/ 262213 h 510190"/>
              <a:gd name="connsiteX61" fmla="*/ 3177464 w 4489429"/>
              <a:gd name="connsiteY61" fmla="*/ 219398 h 510190"/>
              <a:gd name="connsiteX62" fmla="*/ 3226395 w 4489429"/>
              <a:gd name="connsiteY62" fmla="*/ 225514 h 510190"/>
              <a:gd name="connsiteX63" fmla="*/ 3275326 w 4489429"/>
              <a:gd name="connsiteY63" fmla="*/ 262213 h 510190"/>
              <a:gd name="connsiteX64" fmla="*/ 3315083 w 4489429"/>
              <a:gd name="connsiteY64" fmla="*/ 311144 h 510190"/>
              <a:gd name="connsiteX65" fmla="*/ 3360955 w 4489429"/>
              <a:gd name="connsiteY65" fmla="*/ 268329 h 510190"/>
              <a:gd name="connsiteX66" fmla="*/ 3507749 w 4489429"/>
              <a:gd name="connsiteY66" fmla="*/ 197991 h 510190"/>
              <a:gd name="connsiteX67" fmla="*/ 3627018 w 4489429"/>
              <a:gd name="connsiteY67" fmla="*/ 158234 h 510190"/>
              <a:gd name="connsiteX68" fmla="*/ 3682066 w 4489429"/>
              <a:gd name="connsiteY68" fmla="*/ 130710 h 510190"/>
              <a:gd name="connsiteX69" fmla="*/ 3734055 w 4489429"/>
              <a:gd name="connsiteY69" fmla="*/ 63430 h 510190"/>
              <a:gd name="connsiteX70" fmla="*/ 3770753 w 4489429"/>
              <a:gd name="connsiteY70" fmla="*/ 45081 h 510190"/>
              <a:gd name="connsiteX71" fmla="*/ 3804394 w 4489429"/>
              <a:gd name="connsiteY71" fmla="*/ 84838 h 510190"/>
              <a:gd name="connsiteX72" fmla="*/ 3825801 w 4489429"/>
              <a:gd name="connsiteY72" fmla="*/ 142943 h 510190"/>
              <a:gd name="connsiteX73" fmla="*/ 3819685 w 4489429"/>
              <a:gd name="connsiteY73" fmla="*/ 210224 h 510190"/>
              <a:gd name="connsiteX74" fmla="*/ 3850266 w 4489429"/>
              <a:gd name="connsiteY74" fmla="*/ 237747 h 510190"/>
              <a:gd name="connsiteX75" fmla="*/ 3899198 w 4489429"/>
              <a:gd name="connsiteY75" fmla="*/ 237747 h 510190"/>
              <a:gd name="connsiteX76" fmla="*/ 3972594 w 4489429"/>
              <a:gd name="connsiteY76" fmla="*/ 265271 h 510190"/>
              <a:gd name="connsiteX77" fmla="*/ 3987885 w 4489429"/>
              <a:gd name="connsiteY77" fmla="*/ 311144 h 510190"/>
              <a:gd name="connsiteX78" fmla="*/ 4009293 w 4489429"/>
              <a:gd name="connsiteY78" fmla="*/ 353959 h 510190"/>
              <a:gd name="connsiteX79" fmla="*/ 4067398 w 4489429"/>
              <a:gd name="connsiteY79" fmla="*/ 317260 h 510190"/>
              <a:gd name="connsiteX80" fmla="*/ 4140795 w 4489429"/>
              <a:gd name="connsiteY80" fmla="*/ 295853 h 510190"/>
              <a:gd name="connsiteX81" fmla="*/ 4162202 w 4489429"/>
              <a:gd name="connsiteY81" fmla="*/ 277504 h 510190"/>
              <a:gd name="connsiteX82" fmla="*/ 4165260 w 4489429"/>
              <a:gd name="connsiteY82" fmla="*/ 225514 h 510190"/>
              <a:gd name="connsiteX83" fmla="*/ 4211133 w 4489429"/>
              <a:gd name="connsiteY83" fmla="*/ 191874 h 510190"/>
              <a:gd name="connsiteX84" fmla="*/ 4266181 w 4489429"/>
              <a:gd name="connsiteY84" fmla="*/ 225514 h 510190"/>
              <a:gd name="connsiteX85" fmla="*/ 4315112 w 4489429"/>
              <a:gd name="connsiteY85" fmla="*/ 271387 h 510190"/>
              <a:gd name="connsiteX86" fmla="*/ 4345694 w 4489429"/>
              <a:gd name="connsiteY86" fmla="*/ 301969 h 510190"/>
              <a:gd name="connsiteX87" fmla="*/ 4388509 w 4489429"/>
              <a:gd name="connsiteY87" fmla="*/ 271387 h 510190"/>
              <a:gd name="connsiteX88" fmla="*/ 4406858 w 4489429"/>
              <a:gd name="connsiteY88" fmla="*/ 240805 h 510190"/>
              <a:gd name="connsiteX89" fmla="*/ 4406858 w 4489429"/>
              <a:gd name="connsiteY89" fmla="*/ 194933 h 510190"/>
              <a:gd name="connsiteX90" fmla="*/ 4440498 w 4489429"/>
              <a:gd name="connsiteY90" fmla="*/ 164351 h 510190"/>
              <a:gd name="connsiteX91" fmla="*/ 4489429 w 4489429"/>
              <a:gd name="connsiteY91" fmla="*/ 188816 h 51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489429" h="510190">
                <a:moveTo>
                  <a:pt x="0" y="256096"/>
                </a:moveTo>
                <a:cubicBezTo>
                  <a:pt x="28798" y="239785"/>
                  <a:pt x="57597" y="223475"/>
                  <a:pt x="82572" y="204107"/>
                </a:cubicBezTo>
                <a:cubicBezTo>
                  <a:pt x="107547" y="184739"/>
                  <a:pt x="125896" y="156195"/>
                  <a:pt x="149852" y="139885"/>
                </a:cubicBezTo>
                <a:cubicBezTo>
                  <a:pt x="173808" y="123575"/>
                  <a:pt x="203880" y="108793"/>
                  <a:pt x="226307" y="106245"/>
                </a:cubicBezTo>
                <a:cubicBezTo>
                  <a:pt x="248734" y="103697"/>
                  <a:pt x="261476" y="127142"/>
                  <a:pt x="284412" y="124594"/>
                </a:cubicBezTo>
                <a:cubicBezTo>
                  <a:pt x="307348" y="122045"/>
                  <a:pt x="341498" y="105225"/>
                  <a:pt x="363925" y="90954"/>
                </a:cubicBezTo>
                <a:cubicBezTo>
                  <a:pt x="386352" y="76682"/>
                  <a:pt x="399604" y="52727"/>
                  <a:pt x="418973" y="38965"/>
                </a:cubicBezTo>
                <a:cubicBezTo>
                  <a:pt x="438342" y="25203"/>
                  <a:pt x="454142" y="13990"/>
                  <a:pt x="480137" y="8383"/>
                </a:cubicBezTo>
                <a:cubicBezTo>
                  <a:pt x="506132" y="2776"/>
                  <a:pt x="547927" y="5835"/>
                  <a:pt x="574941" y="5325"/>
                </a:cubicBezTo>
                <a:cubicBezTo>
                  <a:pt x="601955" y="4815"/>
                  <a:pt x="622343" y="-6398"/>
                  <a:pt x="642221" y="5325"/>
                </a:cubicBezTo>
                <a:cubicBezTo>
                  <a:pt x="662099" y="17048"/>
                  <a:pt x="680448" y="45081"/>
                  <a:pt x="694210" y="75663"/>
                </a:cubicBezTo>
                <a:cubicBezTo>
                  <a:pt x="707972" y="106245"/>
                  <a:pt x="722753" y="153647"/>
                  <a:pt x="724792" y="188816"/>
                </a:cubicBezTo>
                <a:cubicBezTo>
                  <a:pt x="726831" y="223985"/>
                  <a:pt x="714089" y="255586"/>
                  <a:pt x="706443" y="286678"/>
                </a:cubicBezTo>
                <a:cubicBezTo>
                  <a:pt x="698798" y="317770"/>
                  <a:pt x="679429" y="350391"/>
                  <a:pt x="678919" y="375366"/>
                </a:cubicBezTo>
                <a:cubicBezTo>
                  <a:pt x="678409" y="400341"/>
                  <a:pt x="686055" y="446214"/>
                  <a:pt x="703385" y="436530"/>
                </a:cubicBezTo>
                <a:cubicBezTo>
                  <a:pt x="720715" y="426846"/>
                  <a:pt x="752826" y="348861"/>
                  <a:pt x="782898" y="317260"/>
                </a:cubicBezTo>
                <a:cubicBezTo>
                  <a:pt x="812970" y="285659"/>
                  <a:pt x="855785" y="260684"/>
                  <a:pt x="883818" y="246922"/>
                </a:cubicBezTo>
                <a:cubicBezTo>
                  <a:pt x="911852" y="233160"/>
                  <a:pt x="925104" y="242844"/>
                  <a:pt x="951099" y="234689"/>
                </a:cubicBezTo>
                <a:cubicBezTo>
                  <a:pt x="977094" y="226534"/>
                  <a:pt x="1009714" y="204107"/>
                  <a:pt x="1039786" y="197991"/>
                </a:cubicBezTo>
                <a:cubicBezTo>
                  <a:pt x="1069858" y="191875"/>
                  <a:pt x="1107576" y="192894"/>
                  <a:pt x="1131532" y="197991"/>
                </a:cubicBezTo>
                <a:cubicBezTo>
                  <a:pt x="1155488" y="203088"/>
                  <a:pt x="1168230" y="233670"/>
                  <a:pt x="1183521" y="228573"/>
                </a:cubicBezTo>
                <a:cubicBezTo>
                  <a:pt x="1198812" y="223476"/>
                  <a:pt x="1205948" y="185249"/>
                  <a:pt x="1223278" y="167409"/>
                </a:cubicBezTo>
                <a:cubicBezTo>
                  <a:pt x="1240608" y="149569"/>
                  <a:pt x="1267112" y="129181"/>
                  <a:pt x="1287500" y="121536"/>
                </a:cubicBezTo>
                <a:cubicBezTo>
                  <a:pt x="1307888" y="113891"/>
                  <a:pt x="1345606" y="121536"/>
                  <a:pt x="1345606" y="121536"/>
                </a:cubicBezTo>
                <a:cubicBezTo>
                  <a:pt x="1375678" y="121536"/>
                  <a:pt x="1440409" y="114910"/>
                  <a:pt x="1467933" y="121536"/>
                </a:cubicBezTo>
                <a:cubicBezTo>
                  <a:pt x="1495457" y="128162"/>
                  <a:pt x="1491379" y="149569"/>
                  <a:pt x="1510748" y="161292"/>
                </a:cubicBezTo>
                <a:cubicBezTo>
                  <a:pt x="1530117" y="173015"/>
                  <a:pt x="1557131" y="175054"/>
                  <a:pt x="1584145" y="191874"/>
                </a:cubicBezTo>
                <a:cubicBezTo>
                  <a:pt x="1611159" y="208694"/>
                  <a:pt x="1651425" y="238257"/>
                  <a:pt x="1672832" y="262213"/>
                </a:cubicBezTo>
                <a:cubicBezTo>
                  <a:pt x="1694239" y="286169"/>
                  <a:pt x="1703924" y="317260"/>
                  <a:pt x="1712589" y="335609"/>
                </a:cubicBezTo>
                <a:cubicBezTo>
                  <a:pt x="1721254" y="353958"/>
                  <a:pt x="1714628" y="366701"/>
                  <a:pt x="1724822" y="372308"/>
                </a:cubicBezTo>
                <a:cubicBezTo>
                  <a:pt x="1735016" y="377915"/>
                  <a:pt x="1753365" y="366702"/>
                  <a:pt x="1773753" y="369250"/>
                </a:cubicBezTo>
                <a:cubicBezTo>
                  <a:pt x="1794141" y="371798"/>
                  <a:pt x="1824722" y="387599"/>
                  <a:pt x="1847149" y="387599"/>
                </a:cubicBezTo>
                <a:cubicBezTo>
                  <a:pt x="1869576" y="387599"/>
                  <a:pt x="1885377" y="381483"/>
                  <a:pt x="1908313" y="369250"/>
                </a:cubicBezTo>
                <a:cubicBezTo>
                  <a:pt x="1931249" y="357017"/>
                  <a:pt x="1969987" y="326435"/>
                  <a:pt x="1984768" y="314202"/>
                </a:cubicBezTo>
                <a:cubicBezTo>
                  <a:pt x="1999549" y="301969"/>
                  <a:pt x="1998020" y="304008"/>
                  <a:pt x="1997001" y="295853"/>
                </a:cubicBezTo>
                <a:cubicBezTo>
                  <a:pt x="1995982" y="287698"/>
                  <a:pt x="1979162" y="282091"/>
                  <a:pt x="1978652" y="265271"/>
                </a:cubicBezTo>
                <a:cubicBezTo>
                  <a:pt x="1978142" y="248451"/>
                  <a:pt x="1978142" y="206656"/>
                  <a:pt x="1993943" y="194933"/>
                </a:cubicBezTo>
                <a:cubicBezTo>
                  <a:pt x="2009744" y="183210"/>
                  <a:pt x="2056636" y="185758"/>
                  <a:pt x="2073456" y="194933"/>
                </a:cubicBezTo>
                <a:cubicBezTo>
                  <a:pt x="2090276" y="204107"/>
                  <a:pt x="2082121" y="239786"/>
                  <a:pt x="2094863" y="249980"/>
                </a:cubicBezTo>
                <a:cubicBezTo>
                  <a:pt x="2107605" y="260174"/>
                  <a:pt x="2131562" y="243863"/>
                  <a:pt x="2149911" y="256096"/>
                </a:cubicBezTo>
                <a:cubicBezTo>
                  <a:pt x="2168260" y="268329"/>
                  <a:pt x="2189157" y="301970"/>
                  <a:pt x="2204958" y="323377"/>
                </a:cubicBezTo>
                <a:cubicBezTo>
                  <a:pt x="2220759" y="344784"/>
                  <a:pt x="2238599" y="365173"/>
                  <a:pt x="2244715" y="384541"/>
                </a:cubicBezTo>
                <a:cubicBezTo>
                  <a:pt x="2250831" y="403910"/>
                  <a:pt x="2233501" y="427355"/>
                  <a:pt x="2241656" y="439588"/>
                </a:cubicBezTo>
                <a:cubicBezTo>
                  <a:pt x="2249811" y="451821"/>
                  <a:pt x="2276826" y="446214"/>
                  <a:pt x="2293646" y="457937"/>
                </a:cubicBezTo>
                <a:cubicBezTo>
                  <a:pt x="2310466" y="469660"/>
                  <a:pt x="2335441" y="514004"/>
                  <a:pt x="2342577" y="509927"/>
                </a:cubicBezTo>
                <a:cubicBezTo>
                  <a:pt x="2349713" y="505850"/>
                  <a:pt x="2330853" y="454370"/>
                  <a:pt x="2336460" y="433472"/>
                </a:cubicBezTo>
                <a:cubicBezTo>
                  <a:pt x="2342067" y="412574"/>
                  <a:pt x="2361945" y="399832"/>
                  <a:pt x="2376217" y="384541"/>
                </a:cubicBezTo>
                <a:cubicBezTo>
                  <a:pt x="2390489" y="369250"/>
                  <a:pt x="2402722" y="348862"/>
                  <a:pt x="2422090" y="341726"/>
                </a:cubicBezTo>
                <a:cubicBezTo>
                  <a:pt x="2441459" y="334590"/>
                  <a:pt x="2470001" y="336629"/>
                  <a:pt x="2492428" y="341726"/>
                </a:cubicBezTo>
                <a:cubicBezTo>
                  <a:pt x="2514855" y="346823"/>
                  <a:pt x="2531675" y="371289"/>
                  <a:pt x="2556650" y="372308"/>
                </a:cubicBezTo>
                <a:cubicBezTo>
                  <a:pt x="2581625" y="373327"/>
                  <a:pt x="2614756" y="359055"/>
                  <a:pt x="2642280" y="347842"/>
                </a:cubicBezTo>
                <a:cubicBezTo>
                  <a:pt x="2669804" y="336629"/>
                  <a:pt x="2700386" y="310635"/>
                  <a:pt x="2721793" y="305028"/>
                </a:cubicBezTo>
                <a:cubicBezTo>
                  <a:pt x="2743200" y="299421"/>
                  <a:pt x="2746259" y="304518"/>
                  <a:pt x="2770724" y="314202"/>
                </a:cubicBezTo>
                <a:cubicBezTo>
                  <a:pt x="2795189" y="323886"/>
                  <a:pt x="2841572" y="341726"/>
                  <a:pt x="2868586" y="363133"/>
                </a:cubicBezTo>
                <a:cubicBezTo>
                  <a:pt x="2895600" y="384540"/>
                  <a:pt x="2919046" y="426336"/>
                  <a:pt x="2932808" y="442646"/>
                </a:cubicBezTo>
                <a:cubicBezTo>
                  <a:pt x="2946570" y="458956"/>
                  <a:pt x="2936376" y="462014"/>
                  <a:pt x="2951157" y="460995"/>
                </a:cubicBezTo>
                <a:cubicBezTo>
                  <a:pt x="2965938" y="459976"/>
                  <a:pt x="2997030" y="442137"/>
                  <a:pt x="3021496" y="436530"/>
                </a:cubicBezTo>
                <a:cubicBezTo>
                  <a:pt x="3045962" y="430923"/>
                  <a:pt x="3084699" y="436530"/>
                  <a:pt x="3097951" y="427355"/>
                </a:cubicBezTo>
                <a:cubicBezTo>
                  <a:pt x="3111203" y="418180"/>
                  <a:pt x="3093364" y="399321"/>
                  <a:pt x="3101009" y="381482"/>
                </a:cubicBezTo>
                <a:cubicBezTo>
                  <a:pt x="3108654" y="363643"/>
                  <a:pt x="3137198" y="340196"/>
                  <a:pt x="3143824" y="320318"/>
                </a:cubicBezTo>
                <a:cubicBezTo>
                  <a:pt x="3150450" y="300440"/>
                  <a:pt x="3135158" y="279033"/>
                  <a:pt x="3140765" y="262213"/>
                </a:cubicBezTo>
                <a:cubicBezTo>
                  <a:pt x="3146372" y="245393"/>
                  <a:pt x="3163192" y="225514"/>
                  <a:pt x="3177464" y="219398"/>
                </a:cubicBezTo>
                <a:cubicBezTo>
                  <a:pt x="3191736" y="213282"/>
                  <a:pt x="3210085" y="218378"/>
                  <a:pt x="3226395" y="225514"/>
                </a:cubicBezTo>
                <a:cubicBezTo>
                  <a:pt x="3242705" y="232650"/>
                  <a:pt x="3260545" y="247941"/>
                  <a:pt x="3275326" y="262213"/>
                </a:cubicBezTo>
                <a:cubicBezTo>
                  <a:pt x="3290107" y="276485"/>
                  <a:pt x="3300811" y="310125"/>
                  <a:pt x="3315083" y="311144"/>
                </a:cubicBezTo>
                <a:cubicBezTo>
                  <a:pt x="3329355" y="312163"/>
                  <a:pt x="3328844" y="287188"/>
                  <a:pt x="3360955" y="268329"/>
                </a:cubicBezTo>
                <a:cubicBezTo>
                  <a:pt x="3393066" y="249470"/>
                  <a:pt x="3463405" y="216340"/>
                  <a:pt x="3507749" y="197991"/>
                </a:cubicBezTo>
                <a:cubicBezTo>
                  <a:pt x="3552093" y="179642"/>
                  <a:pt x="3597965" y="169447"/>
                  <a:pt x="3627018" y="158234"/>
                </a:cubicBezTo>
                <a:cubicBezTo>
                  <a:pt x="3656071" y="147020"/>
                  <a:pt x="3664227" y="146511"/>
                  <a:pt x="3682066" y="130710"/>
                </a:cubicBezTo>
                <a:cubicBezTo>
                  <a:pt x="3699906" y="114909"/>
                  <a:pt x="3719274" y="77702"/>
                  <a:pt x="3734055" y="63430"/>
                </a:cubicBezTo>
                <a:cubicBezTo>
                  <a:pt x="3748836" y="49158"/>
                  <a:pt x="3759030" y="41513"/>
                  <a:pt x="3770753" y="45081"/>
                </a:cubicBezTo>
                <a:cubicBezTo>
                  <a:pt x="3782476" y="48649"/>
                  <a:pt x="3795219" y="68528"/>
                  <a:pt x="3804394" y="84838"/>
                </a:cubicBezTo>
                <a:cubicBezTo>
                  <a:pt x="3813569" y="101148"/>
                  <a:pt x="3823253" y="122045"/>
                  <a:pt x="3825801" y="142943"/>
                </a:cubicBezTo>
                <a:cubicBezTo>
                  <a:pt x="3828349" y="163841"/>
                  <a:pt x="3815607" y="194423"/>
                  <a:pt x="3819685" y="210224"/>
                </a:cubicBezTo>
                <a:cubicBezTo>
                  <a:pt x="3823763" y="226025"/>
                  <a:pt x="3837014" y="233160"/>
                  <a:pt x="3850266" y="237747"/>
                </a:cubicBezTo>
                <a:cubicBezTo>
                  <a:pt x="3863518" y="242334"/>
                  <a:pt x="3878810" y="233160"/>
                  <a:pt x="3899198" y="237747"/>
                </a:cubicBezTo>
                <a:cubicBezTo>
                  <a:pt x="3919586" y="242334"/>
                  <a:pt x="3957813" y="253038"/>
                  <a:pt x="3972594" y="265271"/>
                </a:cubicBezTo>
                <a:cubicBezTo>
                  <a:pt x="3987375" y="277504"/>
                  <a:pt x="3981769" y="296363"/>
                  <a:pt x="3987885" y="311144"/>
                </a:cubicBezTo>
                <a:cubicBezTo>
                  <a:pt x="3994001" y="325925"/>
                  <a:pt x="3996041" y="352940"/>
                  <a:pt x="4009293" y="353959"/>
                </a:cubicBezTo>
                <a:cubicBezTo>
                  <a:pt x="4022545" y="354978"/>
                  <a:pt x="4045481" y="326944"/>
                  <a:pt x="4067398" y="317260"/>
                </a:cubicBezTo>
                <a:cubicBezTo>
                  <a:pt x="4089315" y="307576"/>
                  <a:pt x="4124994" y="302479"/>
                  <a:pt x="4140795" y="295853"/>
                </a:cubicBezTo>
                <a:cubicBezTo>
                  <a:pt x="4156596" y="289227"/>
                  <a:pt x="4158125" y="289227"/>
                  <a:pt x="4162202" y="277504"/>
                </a:cubicBezTo>
                <a:cubicBezTo>
                  <a:pt x="4166280" y="265781"/>
                  <a:pt x="4157105" y="239786"/>
                  <a:pt x="4165260" y="225514"/>
                </a:cubicBezTo>
                <a:cubicBezTo>
                  <a:pt x="4173415" y="211242"/>
                  <a:pt x="4194313" y="191874"/>
                  <a:pt x="4211133" y="191874"/>
                </a:cubicBezTo>
                <a:cubicBezTo>
                  <a:pt x="4227953" y="191874"/>
                  <a:pt x="4248851" y="212262"/>
                  <a:pt x="4266181" y="225514"/>
                </a:cubicBezTo>
                <a:cubicBezTo>
                  <a:pt x="4283511" y="238766"/>
                  <a:pt x="4301860" y="258645"/>
                  <a:pt x="4315112" y="271387"/>
                </a:cubicBezTo>
                <a:cubicBezTo>
                  <a:pt x="4328364" y="284129"/>
                  <a:pt x="4333461" y="301969"/>
                  <a:pt x="4345694" y="301969"/>
                </a:cubicBezTo>
                <a:cubicBezTo>
                  <a:pt x="4357927" y="301969"/>
                  <a:pt x="4378315" y="281581"/>
                  <a:pt x="4388509" y="271387"/>
                </a:cubicBezTo>
                <a:cubicBezTo>
                  <a:pt x="4398703" y="261193"/>
                  <a:pt x="4403800" y="253547"/>
                  <a:pt x="4406858" y="240805"/>
                </a:cubicBezTo>
                <a:cubicBezTo>
                  <a:pt x="4409916" y="228063"/>
                  <a:pt x="4401251" y="207675"/>
                  <a:pt x="4406858" y="194933"/>
                </a:cubicBezTo>
                <a:cubicBezTo>
                  <a:pt x="4412465" y="182191"/>
                  <a:pt x="4426736" y="165370"/>
                  <a:pt x="4440498" y="164351"/>
                </a:cubicBezTo>
                <a:cubicBezTo>
                  <a:pt x="4454260" y="163331"/>
                  <a:pt x="4471844" y="176073"/>
                  <a:pt x="4489429" y="188816"/>
                </a:cubicBezTo>
              </a:path>
            </a:pathLst>
          </a:custGeom>
          <a:noFill/>
          <a:ln w="158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6618A40A-E110-8DFE-2899-3EE5E6B58656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272388" y="2568310"/>
            <a:ext cx="4491937" cy="772656"/>
          </a:xfrm>
          <a:custGeom>
            <a:avLst/>
            <a:gdLst>
              <a:gd name="connsiteX0" fmla="*/ 0 w 4491937"/>
              <a:gd name="connsiteY0" fmla="*/ 257671 h 772656"/>
              <a:gd name="connsiteX1" fmla="*/ 80063 w 4491937"/>
              <a:gd name="connsiteY1" fmla="*/ 245030 h 772656"/>
              <a:gd name="connsiteX2" fmla="*/ 160125 w 4491937"/>
              <a:gd name="connsiteY2" fmla="*/ 228174 h 772656"/>
              <a:gd name="connsiteX3" fmla="*/ 252830 w 4491937"/>
              <a:gd name="connsiteY3" fmla="*/ 266099 h 772656"/>
              <a:gd name="connsiteX4" fmla="*/ 273899 w 4491937"/>
              <a:gd name="connsiteY4" fmla="*/ 282954 h 772656"/>
              <a:gd name="connsiteX5" fmla="*/ 320251 w 4491937"/>
              <a:gd name="connsiteY5" fmla="*/ 198678 h 772656"/>
              <a:gd name="connsiteX6" fmla="*/ 412955 w 4491937"/>
              <a:gd name="connsiteY6" fmla="*/ 148112 h 772656"/>
              <a:gd name="connsiteX7" fmla="*/ 442452 w 4491937"/>
              <a:gd name="connsiteY7" fmla="*/ 101760 h 772656"/>
              <a:gd name="connsiteX8" fmla="*/ 505659 w 4491937"/>
              <a:gd name="connsiteY8" fmla="*/ 89118 h 772656"/>
              <a:gd name="connsiteX9" fmla="*/ 509873 w 4491937"/>
              <a:gd name="connsiteY9" fmla="*/ 143898 h 772656"/>
              <a:gd name="connsiteX10" fmla="*/ 547797 w 4491937"/>
              <a:gd name="connsiteY10" fmla="*/ 173395 h 772656"/>
              <a:gd name="connsiteX11" fmla="*/ 577294 w 4491937"/>
              <a:gd name="connsiteY11" fmla="*/ 278740 h 772656"/>
              <a:gd name="connsiteX12" fmla="*/ 648929 w 4491937"/>
              <a:gd name="connsiteY12" fmla="*/ 278740 h 772656"/>
              <a:gd name="connsiteX13" fmla="*/ 728992 w 4491937"/>
              <a:gd name="connsiteY13" fmla="*/ 266099 h 772656"/>
              <a:gd name="connsiteX14" fmla="*/ 783771 w 4491937"/>
              <a:gd name="connsiteY14" fmla="*/ 287168 h 772656"/>
              <a:gd name="connsiteX15" fmla="*/ 863834 w 4491937"/>
              <a:gd name="connsiteY15" fmla="*/ 350375 h 772656"/>
              <a:gd name="connsiteX16" fmla="*/ 910186 w 4491937"/>
              <a:gd name="connsiteY16" fmla="*/ 375658 h 772656"/>
              <a:gd name="connsiteX17" fmla="*/ 964966 w 4491937"/>
              <a:gd name="connsiteY17" fmla="*/ 392513 h 772656"/>
              <a:gd name="connsiteX18" fmla="*/ 1015532 w 4491937"/>
              <a:gd name="connsiteY18" fmla="*/ 400941 h 772656"/>
              <a:gd name="connsiteX19" fmla="*/ 1095594 w 4491937"/>
              <a:gd name="connsiteY19" fmla="*/ 400941 h 772656"/>
              <a:gd name="connsiteX20" fmla="*/ 1175657 w 4491937"/>
              <a:gd name="connsiteY20" fmla="*/ 384086 h 772656"/>
              <a:gd name="connsiteX21" fmla="*/ 1285217 w 4491937"/>
              <a:gd name="connsiteY21" fmla="*/ 426224 h 772656"/>
              <a:gd name="connsiteX22" fmla="*/ 1344210 w 4491937"/>
              <a:gd name="connsiteY22" fmla="*/ 422010 h 772656"/>
              <a:gd name="connsiteX23" fmla="*/ 1403204 w 4491937"/>
              <a:gd name="connsiteY23" fmla="*/ 405155 h 772656"/>
              <a:gd name="connsiteX24" fmla="*/ 1428487 w 4491937"/>
              <a:gd name="connsiteY24" fmla="*/ 363017 h 772656"/>
              <a:gd name="connsiteX25" fmla="*/ 1398990 w 4491937"/>
              <a:gd name="connsiteY25" fmla="*/ 308237 h 772656"/>
              <a:gd name="connsiteX26" fmla="*/ 1386348 w 4491937"/>
              <a:gd name="connsiteY26" fmla="*/ 245030 h 772656"/>
              <a:gd name="connsiteX27" fmla="*/ 1415845 w 4491937"/>
              <a:gd name="connsiteY27" fmla="*/ 173395 h 772656"/>
              <a:gd name="connsiteX28" fmla="*/ 1432700 w 4491937"/>
              <a:gd name="connsiteY28" fmla="*/ 118615 h 772656"/>
              <a:gd name="connsiteX29" fmla="*/ 1479053 w 4491937"/>
              <a:gd name="connsiteY29" fmla="*/ 118615 h 772656"/>
              <a:gd name="connsiteX30" fmla="*/ 1516977 w 4491937"/>
              <a:gd name="connsiteY30" fmla="*/ 84904 h 772656"/>
              <a:gd name="connsiteX31" fmla="*/ 1571757 w 4491937"/>
              <a:gd name="connsiteY31" fmla="*/ 42766 h 772656"/>
              <a:gd name="connsiteX32" fmla="*/ 1651819 w 4491937"/>
              <a:gd name="connsiteY32" fmla="*/ 42766 h 772656"/>
              <a:gd name="connsiteX33" fmla="*/ 1706599 w 4491937"/>
              <a:gd name="connsiteY33" fmla="*/ 84904 h 772656"/>
              <a:gd name="connsiteX34" fmla="*/ 1681316 w 4491937"/>
              <a:gd name="connsiteY34" fmla="*/ 127043 h 772656"/>
              <a:gd name="connsiteX35" fmla="*/ 1706599 w 4491937"/>
              <a:gd name="connsiteY35" fmla="*/ 177608 h 772656"/>
              <a:gd name="connsiteX36" fmla="*/ 1706599 w 4491937"/>
              <a:gd name="connsiteY36" fmla="*/ 249243 h 772656"/>
              <a:gd name="connsiteX37" fmla="*/ 1706599 w 4491937"/>
              <a:gd name="connsiteY37" fmla="*/ 266099 h 772656"/>
              <a:gd name="connsiteX38" fmla="*/ 1715027 w 4491937"/>
              <a:gd name="connsiteY38" fmla="*/ 329306 h 772656"/>
              <a:gd name="connsiteX39" fmla="*/ 1702385 w 4491937"/>
              <a:gd name="connsiteY39" fmla="*/ 409369 h 772656"/>
              <a:gd name="connsiteX40" fmla="*/ 1740310 w 4491937"/>
              <a:gd name="connsiteY40" fmla="*/ 388300 h 772656"/>
              <a:gd name="connsiteX41" fmla="*/ 1811945 w 4491937"/>
              <a:gd name="connsiteY41" fmla="*/ 384086 h 772656"/>
              <a:gd name="connsiteX42" fmla="*/ 1833014 w 4491937"/>
              <a:gd name="connsiteY42" fmla="*/ 430438 h 772656"/>
              <a:gd name="connsiteX43" fmla="*/ 1790876 w 4491937"/>
              <a:gd name="connsiteY43" fmla="*/ 531570 h 772656"/>
              <a:gd name="connsiteX44" fmla="*/ 1706599 w 4491937"/>
              <a:gd name="connsiteY44" fmla="*/ 594777 h 772656"/>
              <a:gd name="connsiteX45" fmla="*/ 1677102 w 4491937"/>
              <a:gd name="connsiteY45" fmla="*/ 636915 h 772656"/>
              <a:gd name="connsiteX46" fmla="*/ 1630750 w 4491937"/>
              <a:gd name="connsiteY46" fmla="*/ 657984 h 772656"/>
              <a:gd name="connsiteX47" fmla="*/ 1664461 w 4491937"/>
              <a:gd name="connsiteY47" fmla="*/ 725406 h 772656"/>
              <a:gd name="connsiteX48" fmla="*/ 1744524 w 4491937"/>
              <a:gd name="connsiteY48" fmla="*/ 700123 h 772656"/>
              <a:gd name="connsiteX49" fmla="*/ 1820372 w 4491937"/>
              <a:gd name="connsiteY49" fmla="*/ 733833 h 772656"/>
              <a:gd name="connsiteX50" fmla="*/ 1892007 w 4491937"/>
              <a:gd name="connsiteY50" fmla="*/ 771758 h 772656"/>
              <a:gd name="connsiteX51" fmla="*/ 1913077 w 4491937"/>
              <a:gd name="connsiteY51" fmla="*/ 754902 h 772656"/>
              <a:gd name="connsiteX52" fmla="*/ 1887794 w 4491937"/>
              <a:gd name="connsiteY52" fmla="*/ 691695 h 772656"/>
              <a:gd name="connsiteX53" fmla="*/ 1938359 w 4491937"/>
              <a:gd name="connsiteY53" fmla="*/ 628488 h 772656"/>
              <a:gd name="connsiteX54" fmla="*/ 2018422 w 4491937"/>
              <a:gd name="connsiteY54" fmla="*/ 624274 h 772656"/>
              <a:gd name="connsiteX55" fmla="*/ 2068988 w 4491937"/>
              <a:gd name="connsiteY55" fmla="*/ 594777 h 772656"/>
              <a:gd name="connsiteX56" fmla="*/ 2144837 w 4491937"/>
              <a:gd name="connsiteY56" fmla="*/ 565280 h 772656"/>
              <a:gd name="connsiteX57" fmla="*/ 2224900 w 4491937"/>
              <a:gd name="connsiteY57" fmla="*/ 565280 h 772656"/>
              <a:gd name="connsiteX58" fmla="*/ 2199617 w 4491937"/>
              <a:gd name="connsiteY58" fmla="*/ 539997 h 772656"/>
              <a:gd name="connsiteX59" fmla="*/ 2237541 w 4491937"/>
              <a:gd name="connsiteY59" fmla="*/ 497859 h 772656"/>
              <a:gd name="connsiteX60" fmla="*/ 2317604 w 4491937"/>
              <a:gd name="connsiteY60" fmla="*/ 464148 h 772656"/>
              <a:gd name="connsiteX61" fmla="*/ 2355528 w 4491937"/>
              <a:gd name="connsiteY61" fmla="*/ 472576 h 772656"/>
              <a:gd name="connsiteX62" fmla="*/ 2448232 w 4491937"/>
              <a:gd name="connsiteY62" fmla="*/ 430438 h 772656"/>
              <a:gd name="connsiteX63" fmla="*/ 2477729 w 4491937"/>
              <a:gd name="connsiteY63" fmla="*/ 413583 h 772656"/>
              <a:gd name="connsiteX64" fmla="*/ 2460874 w 4491937"/>
              <a:gd name="connsiteY64" fmla="*/ 341948 h 772656"/>
              <a:gd name="connsiteX65" fmla="*/ 2460874 w 4491937"/>
              <a:gd name="connsiteY65" fmla="*/ 278740 h 772656"/>
              <a:gd name="connsiteX66" fmla="*/ 2486157 w 4491937"/>
              <a:gd name="connsiteY66" fmla="*/ 211319 h 772656"/>
              <a:gd name="connsiteX67" fmla="*/ 2486157 w 4491937"/>
              <a:gd name="connsiteY67" fmla="*/ 198678 h 772656"/>
              <a:gd name="connsiteX68" fmla="*/ 2545150 w 4491937"/>
              <a:gd name="connsiteY68" fmla="*/ 169181 h 772656"/>
              <a:gd name="connsiteX69" fmla="*/ 2633641 w 4491937"/>
              <a:gd name="connsiteY69" fmla="*/ 194464 h 772656"/>
              <a:gd name="connsiteX70" fmla="*/ 2688420 w 4491937"/>
              <a:gd name="connsiteY70" fmla="*/ 257671 h 772656"/>
              <a:gd name="connsiteX71" fmla="*/ 2696848 w 4491937"/>
              <a:gd name="connsiteY71" fmla="*/ 329306 h 772656"/>
              <a:gd name="connsiteX72" fmla="*/ 2654710 w 4491937"/>
              <a:gd name="connsiteY72" fmla="*/ 409369 h 772656"/>
              <a:gd name="connsiteX73" fmla="*/ 2654710 w 4491937"/>
              <a:gd name="connsiteY73" fmla="*/ 447293 h 772656"/>
              <a:gd name="connsiteX74" fmla="*/ 2743200 w 4491937"/>
              <a:gd name="connsiteY74" fmla="*/ 518928 h 772656"/>
              <a:gd name="connsiteX75" fmla="*/ 2827477 w 4491937"/>
              <a:gd name="connsiteY75" fmla="*/ 518928 h 772656"/>
              <a:gd name="connsiteX76" fmla="*/ 2882256 w 4491937"/>
              <a:gd name="connsiteY76" fmla="*/ 552639 h 772656"/>
              <a:gd name="connsiteX77" fmla="*/ 2928608 w 4491937"/>
              <a:gd name="connsiteY77" fmla="*/ 539997 h 772656"/>
              <a:gd name="connsiteX78" fmla="*/ 2966533 w 4491937"/>
              <a:gd name="connsiteY78" fmla="*/ 556853 h 772656"/>
              <a:gd name="connsiteX79" fmla="*/ 3025526 w 4491937"/>
              <a:gd name="connsiteY79" fmla="*/ 489431 h 772656"/>
              <a:gd name="connsiteX80" fmla="*/ 3097161 w 4491937"/>
              <a:gd name="connsiteY80" fmla="*/ 451507 h 772656"/>
              <a:gd name="connsiteX81" fmla="*/ 3084520 w 4491937"/>
              <a:gd name="connsiteY81" fmla="*/ 388300 h 772656"/>
              <a:gd name="connsiteX82" fmla="*/ 3118230 w 4491937"/>
              <a:gd name="connsiteY82" fmla="*/ 304023 h 772656"/>
              <a:gd name="connsiteX83" fmla="*/ 3206721 w 4491937"/>
              <a:gd name="connsiteY83" fmla="*/ 278740 h 772656"/>
              <a:gd name="connsiteX84" fmla="*/ 3274142 w 4491937"/>
              <a:gd name="connsiteY84" fmla="*/ 304023 h 772656"/>
              <a:gd name="connsiteX85" fmla="*/ 3274142 w 4491937"/>
              <a:gd name="connsiteY85" fmla="*/ 384086 h 772656"/>
              <a:gd name="connsiteX86" fmla="*/ 3354205 w 4491937"/>
              <a:gd name="connsiteY86" fmla="*/ 371444 h 772656"/>
              <a:gd name="connsiteX87" fmla="*/ 3392129 w 4491937"/>
              <a:gd name="connsiteY87" fmla="*/ 396727 h 772656"/>
              <a:gd name="connsiteX88" fmla="*/ 3392129 w 4491937"/>
              <a:gd name="connsiteY88" fmla="*/ 472576 h 772656"/>
              <a:gd name="connsiteX89" fmla="*/ 3392129 w 4491937"/>
              <a:gd name="connsiteY89" fmla="*/ 506287 h 772656"/>
              <a:gd name="connsiteX90" fmla="*/ 3518544 w 4491937"/>
              <a:gd name="connsiteY90" fmla="*/ 527356 h 772656"/>
              <a:gd name="connsiteX91" fmla="*/ 3581751 w 4491937"/>
              <a:gd name="connsiteY91" fmla="*/ 539997 h 772656"/>
              <a:gd name="connsiteX92" fmla="*/ 3657600 w 4491937"/>
              <a:gd name="connsiteY92" fmla="*/ 527356 h 772656"/>
              <a:gd name="connsiteX93" fmla="*/ 3653386 w 4491937"/>
              <a:gd name="connsiteY93" fmla="*/ 464148 h 772656"/>
              <a:gd name="connsiteX94" fmla="*/ 3623889 w 4491937"/>
              <a:gd name="connsiteY94" fmla="*/ 400941 h 772656"/>
              <a:gd name="connsiteX95" fmla="*/ 3573324 w 4491937"/>
              <a:gd name="connsiteY95" fmla="*/ 400941 h 772656"/>
              <a:gd name="connsiteX96" fmla="*/ 3581751 w 4491937"/>
              <a:gd name="connsiteY96" fmla="*/ 316665 h 772656"/>
              <a:gd name="connsiteX97" fmla="*/ 3640745 w 4491937"/>
              <a:gd name="connsiteY97" fmla="*/ 278740 h 772656"/>
              <a:gd name="connsiteX98" fmla="*/ 3687097 w 4491937"/>
              <a:gd name="connsiteY98" fmla="*/ 291382 h 772656"/>
              <a:gd name="connsiteX99" fmla="*/ 3792442 w 4491937"/>
              <a:gd name="connsiteY99" fmla="*/ 295595 h 772656"/>
              <a:gd name="connsiteX100" fmla="*/ 3876719 w 4491937"/>
              <a:gd name="connsiteY100" fmla="*/ 270313 h 772656"/>
              <a:gd name="connsiteX101" fmla="*/ 3956782 w 4491937"/>
              <a:gd name="connsiteY101" fmla="*/ 287168 h 772656"/>
              <a:gd name="connsiteX102" fmla="*/ 4036844 w 4491937"/>
              <a:gd name="connsiteY102" fmla="*/ 341948 h 772656"/>
              <a:gd name="connsiteX103" fmla="*/ 4116907 w 4491937"/>
              <a:gd name="connsiteY103" fmla="*/ 308237 h 772656"/>
              <a:gd name="connsiteX104" fmla="*/ 4163259 w 4491937"/>
              <a:gd name="connsiteY104" fmla="*/ 295595 h 772656"/>
              <a:gd name="connsiteX105" fmla="*/ 4230680 w 4491937"/>
              <a:gd name="connsiteY105" fmla="*/ 245030 h 772656"/>
              <a:gd name="connsiteX106" fmla="*/ 4201183 w 4491937"/>
              <a:gd name="connsiteY106" fmla="*/ 194464 h 772656"/>
              <a:gd name="connsiteX107" fmla="*/ 4167473 w 4491937"/>
              <a:gd name="connsiteY107" fmla="*/ 135470 h 772656"/>
              <a:gd name="connsiteX108" fmla="*/ 4196970 w 4491937"/>
              <a:gd name="connsiteY108" fmla="*/ 42766 h 772656"/>
              <a:gd name="connsiteX109" fmla="*/ 4243322 w 4491937"/>
              <a:gd name="connsiteY109" fmla="*/ 628 h 772656"/>
              <a:gd name="connsiteX110" fmla="*/ 4306529 w 4491937"/>
              <a:gd name="connsiteY110" fmla="*/ 17483 h 772656"/>
              <a:gd name="connsiteX111" fmla="*/ 4386592 w 4491937"/>
              <a:gd name="connsiteY111" fmla="*/ 17483 h 772656"/>
              <a:gd name="connsiteX112" fmla="*/ 4491937 w 4491937"/>
              <a:gd name="connsiteY112" fmla="*/ 13269 h 77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4491937" h="772656">
                <a:moveTo>
                  <a:pt x="0" y="257671"/>
                </a:moveTo>
                <a:cubicBezTo>
                  <a:pt x="26688" y="253808"/>
                  <a:pt x="53376" y="249946"/>
                  <a:pt x="80063" y="245030"/>
                </a:cubicBezTo>
                <a:cubicBezTo>
                  <a:pt x="106750" y="240114"/>
                  <a:pt x="131331" y="224663"/>
                  <a:pt x="160125" y="228174"/>
                </a:cubicBezTo>
                <a:cubicBezTo>
                  <a:pt x="188919" y="231685"/>
                  <a:pt x="233868" y="256969"/>
                  <a:pt x="252830" y="266099"/>
                </a:cubicBezTo>
                <a:cubicBezTo>
                  <a:pt x="271792" y="275229"/>
                  <a:pt x="262662" y="294191"/>
                  <a:pt x="273899" y="282954"/>
                </a:cubicBezTo>
                <a:cubicBezTo>
                  <a:pt x="285136" y="271717"/>
                  <a:pt x="297075" y="221152"/>
                  <a:pt x="320251" y="198678"/>
                </a:cubicBezTo>
                <a:cubicBezTo>
                  <a:pt x="343427" y="176204"/>
                  <a:pt x="392588" y="164265"/>
                  <a:pt x="412955" y="148112"/>
                </a:cubicBezTo>
                <a:cubicBezTo>
                  <a:pt x="433322" y="131959"/>
                  <a:pt x="427001" y="111592"/>
                  <a:pt x="442452" y="101760"/>
                </a:cubicBezTo>
                <a:cubicBezTo>
                  <a:pt x="457903" y="91928"/>
                  <a:pt x="494422" y="82095"/>
                  <a:pt x="505659" y="89118"/>
                </a:cubicBezTo>
                <a:cubicBezTo>
                  <a:pt x="516896" y="96141"/>
                  <a:pt x="502850" y="129852"/>
                  <a:pt x="509873" y="143898"/>
                </a:cubicBezTo>
                <a:cubicBezTo>
                  <a:pt x="516896" y="157944"/>
                  <a:pt x="536560" y="150921"/>
                  <a:pt x="547797" y="173395"/>
                </a:cubicBezTo>
                <a:cubicBezTo>
                  <a:pt x="559034" y="195869"/>
                  <a:pt x="560439" y="261183"/>
                  <a:pt x="577294" y="278740"/>
                </a:cubicBezTo>
                <a:cubicBezTo>
                  <a:pt x="594149" y="296297"/>
                  <a:pt x="623646" y="280847"/>
                  <a:pt x="648929" y="278740"/>
                </a:cubicBezTo>
                <a:cubicBezTo>
                  <a:pt x="674212" y="276633"/>
                  <a:pt x="706518" y="264694"/>
                  <a:pt x="728992" y="266099"/>
                </a:cubicBezTo>
                <a:cubicBezTo>
                  <a:pt x="751466" y="267504"/>
                  <a:pt x="761297" y="273122"/>
                  <a:pt x="783771" y="287168"/>
                </a:cubicBezTo>
                <a:cubicBezTo>
                  <a:pt x="806245" y="301214"/>
                  <a:pt x="842765" y="335627"/>
                  <a:pt x="863834" y="350375"/>
                </a:cubicBezTo>
                <a:cubicBezTo>
                  <a:pt x="884903" y="365123"/>
                  <a:pt x="893331" y="368635"/>
                  <a:pt x="910186" y="375658"/>
                </a:cubicBezTo>
                <a:cubicBezTo>
                  <a:pt x="927041" y="382681"/>
                  <a:pt x="947408" y="388299"/>
                  <a:pt x="964966" y="392513"/>
                </a:cubicBezTo>
                <a:cubicBezTo>
                  <a:pt x="982524" y="396727"/>
                  <a:pt x="993761" y="399536"/>
                  <a:pt x="1015532" y="400941"/>
                </a:cubicBezTo>
                <a:cubicBezTo>
                  <a:pt x="1037303" y="402346"/>
                  <a:pt x="1068907" y="403750"/>
                  <a:pt x="1095594" y="400941"/>
                </a:cubicBezTo>
                <a:cubicBezTo>
                  <a:pt x="1122281" y="398132"/>
                  <a:pt x="1144053" y="379872"/>
                  <a:pt x="1175657" y="384086"/>
                </a:cubicBezTo>
                <a:cubicBezTo>
                  <a:pt x="1207261" y="388300"/>
                  <a:pt x="1257125" y="419903"/>
                  <a:pt x="1285217" y="426224"/>
                </a:cubicBezTo>
                <a:cubicBezTo>
                  <a:pt x="1313309" y="432545"/>
                  <a:pt x="1324546" y="425521"/>
                  <a:pt x="1344210" y="422010"/>
                </a:cubicBezTo>
                <a:cubicBezTo>
                  <a:pt x="1363874" y="418499"/>
                  <a:pt x="1389158" y="414987"/>
                  <a:pt x="1403204" y="405155"/>
                </a:cubicBezTo>
                <a:cubicBezTo>
                  <a:pt x="1417250" y="395323"/>
                  <a:pt x="1429189" y="379170"/>
                  <a:pt x="1428487" y="363017"/>
                </a:cubicBezTo>
                <a:cubicBezTo>
                  <a:pt x="1427785" y="346864"/>
                  <a:pt x="1406013" y="327902"/>
                  <a:pt x="1398990" y="308237"/>
                </a:cubicBezTo>
                <a:cubicBezTo>
                  <a:pt x="1391967" y="288573"/>
                  <a:pt x="1383539" y="267504"/>
                  <a:pt x="1386348" y="245030"/>
                </a:cubicBezTo>
                <a:cubicBezTo>
                  <a:pt x="1389157" y="222556"/>
                  <a:pt x="1408120" y="194464"/>
                  <a:pt x="1415845" y="173395"/>
                </a:cubicBezTo>
                <a:cubicBezTo>
                  <a:pt x="1423570" y="152326"/>
                  <a:pt x="1422165" y="127745"/>
                  <a:pt x="1432700" y="118615"/>
                </a:cubicBezTo>
                <a:cubicBezTo>
                  <a:pt x="1443235" y="109485"/>
                  <a:pt x="1465007" y="124233"/>
                  <a:pt x="1479053" y="118615"/>
                </a:cubicBezTo>
                <a:cubicBezTo>
                  <a:pt x="1493099" y="112996"/>
                  <a:pt x="1501526" y="97545"/>
                  <a:pt x="1516977" y="84904"/>
                </a:cubicBezTo>
                <a:cubicBezTo>
                  <a:pt x="1532428" y="72263"/>
                  <a:pt x="1549283" y="49789"/>
                  <a:pt x="1571757" y="42766"/>
                </a:cubicBezTo>
                <a:cubicBezTo>
                  <a:pt x="1594231" y="35743"/>
                  <a:pt x="1629345" y="35743"/>
                  <a:pt x="1651819" y="42766"/>
                </a:cubicBezTo>
                <a:cubicBezTo>
                  <a:pt x="1674293" y="49789"/>
                  <a:pt x="1701683" y="70858"/>
                  <a:pt x="1706599" y="84904"/>
                </a:cubicBezTo>
                <a:cubicBezTo>
                  <a:pt x="1711515" y="98950"/>
                  <a:pt x="1681316" y="111592"/>
                  <a:pt x="1681316" y="127043"/>
                </a:cubicBezTo>
                <a:cubicBezTo>
                  <a:pt x="1681316" y="142494"/>
                  <a:pt x="1702385" y="157241"/>
                  <a:pt x="1706599" y="177608"/>
                </a:cubicBezTo>
                <a:cubicBezTo>
                  <a:pt x="1710813" y="197975"/>
                  <a:pt x="1706599" y="249243"/>
                  <a:pt x="1706599" y="249243"/>
                </a:cubicBezTo>
                <a:cubicBezTo>
                  <a:pt x="1706599" y="263991"/>
                  <a:pt x="1705194" y="252755"/>
                  <a:pt x="1706599" y="266099"/>
                </a:cubicBezTo>
                <a:cubicBezTo>
                  <a:pt x="1708004" y="279443"/>
                  <a:pt x="1715729" y="305428"/>
                  <a:pt x="1715027" y="329306"/>
                </a:cubicBezTo>
                <a:cubicBezTo>
                  <a:pt x="1714325" y="353184"/>
                  <a:pt x="1698171" y="399537"/>
                  <a:pt x="1702385" y="409369"/>
                </a:cubicBezTo>
                <a:cubicBezTo>
                  <a:pt x="1706599" y="419201"/>
                  <a:pt x="1722050" y="392514"/>
                  <a:pt x="1740310" y="388300"/>
                </a:cubicBezTo>
                <a:cubicBezTo>
                  <a:pt x="1758570" y="384086"/>
                  <a:pt x="1796494" y="377063"/>
                  <a:pt x="1811945" y="384086"/>
                </a:cubicBezTo>
                <a:cubicBezTo>
                  <a:pt x="1827396" y="391109"/>
                  <a:pt x="1836525" y="405857"/>
                  <a:pt x="1833014" y="430438"/>
                </a:cubicBezTo>
                <a:cubicBezTo>
                  <a:pt x="1829503" y="455019"/>
                  <a:pt x="1811945" y="504180"/>
                  <a:pt x="1790876" y="531570"/>
                </a:cubicBezTo>
                <a:cubicBezTo>
                  <a:pt x="1769807" y="558960"/>
                  <a:pt x="1725561" y="577220"/>
                  <a:pt x="1706599" y="594777"/>
                </a:cubicBezTo>
                <a:cubicBezTo>
                  <a:pt x="1687637" y="612334"/>
                  <a:pt x="1689743" y="626381"/>
                  <a:pt x="1677102" y="636915"/>
                </a:cubicBezTo>
                <a:cubicBezTo>
                  <a:pt x="1664461" y="647449"/>
                  <a:pt x="1632857" y="643236"/>
                  <a:pt x="1630750" y="657984"/>
                </a:cubicBezTo>
                <a:cubicBezTo>
                  <a:pt x="1628643" y="672733"/>
                  <a:pt x="1645499" y="718383"/>
                  <a:pt x="1664461" y="725406"/>
                </a:cubicBezTo>
                <a:cubicBezTo>
                  <a:pt x="1683423" y="732429"/>
                  <a:pt x="1718539" y="698719"/>
                  <a:pt x="1744524" y="700123"/>
                </a:cubicBezTo>
                <a:cubicBezTo>
                  <a:pt x="1770509" y="701527"/>
                  <a:pt x="1795792" y="721894"/>
                  <a:pt x="1820372" y="733833"/>
                </a:cubicBezTo>
                <a:cubicBezTo>
                  <a:pt x="1844952" y="745772"/>
                  <a:pt x="1876556" y="768247"/>
                  <a:pt x="1892007" y="771758"/>
                </a:cubicBezTo>
                <a:cubicBezTo>
                  <a:pt x="1907458" y="775270"/>
                  <a:pt x="1913779" y="768246"/>
                  <a:pt x="1913077" y="754902"/>
                </a:cubicBezTo>
                <a:cubicBezTo>
                  <a:pt x="1912375" y="741558"/>
                  <a:pt x="1883580" y="712764"/>
                  <a:pt x="1887794" y="691695"/>
                </a:cubicBezTo>
                <a:cubicBezTo>
                  <a:pt x="1892008" y="670626"/>
                  <a:pt x="1916588" y="639725"/>
                  <a:pt x="1938359" y="628488"/>
                </a:cubicBezTo>
                <a:cubicBezTo>
                  <a:pt x="1960130" y="617251"/>
                  <a:pt x="1996651" y="629893"/>
                  <a:pt x="2018422" y="624274"/>
                </a:cubicBezTo>
                <a:cubicBezTo>
                  <a:pt x="2040194" y="618656"/>
                  <a:pt x="2047919" y="604609"/>
                  <a:pt x="2068988" y="594777"/>
                </a:cubicBezTo>
                <a:cubicBezTo>
                  <a:pt x="2090057" y="584945"/>
                  <a:pt x="2118852" y="570196"/>
                  <a:pt x="2144837" y="565280"/>
                </a:cubicBezTo>
                <a:cubicBezTo>
                  <a:pt x="2170822" y="560364"/>
                  <a:pt x="2215770" y="569494"/>
                  <a:pt x="2224900" y="565280"/>
                </a:cubicBezTo>
                <a:cubicBezTo>
                  <a:pt x="2234030" y="561066"/>
                  <a:pt x="2197510" y="551234"/>
                  <a:pt x="2199617" y="539997"/>
                </a:cubicBezTo>
                <a:cubicBezTo>
                  <a:pt x="2201724" y="528760"/>
                  <a:pt x="2217877" y="510500"/>
                  <a:pt x="2237541" y="497859"/>
                </a:cubicBezTo>
                <a:cubicBezTo>
                  <a:pt x="2257205" y="485218"/>
                  <a:pt x="2297940" y="468362"/>
                  <a:pt x="2317604" y="464148"/>
                </a:cubicBezTo>
                <a:cubicBezTo>
                  <a:pt x="2337268" y="459934"/>
                  <a:pt x="2333757" y="478194"/>
                  <a:pt x="2355528" y="472576"/>
                </a:cubicBezTo>
                <a:cubicBezTo>
                  <a:pt x="2377299" y="466958"/>
                  <a:pt x="2427865" y="440270"/>
                  <a:pt x="2448232" y="430438"/>
                </a:cubicBezTo>
                <a:cubicBezTo>
                  <a:pt x="2468599" y="420606"/>
                  <a:pt x="2475622" y="428331"/>
                  <a:pt x="2477729" y="413583"/>
                </a:cubicBezTo>
                <a:cubicBezTo>
                  <a:pt x="2479836" y="398835"/>
                  <a:pt x="2463683" y="364422"/>
                  <a:pt x="2460874" y="341948"/>
                </a:cubicBezTo>
                <a:cubicBezTo>
                  <a:pt x="2458065" y="319474"/>
                  <a:pt x="2456660" y="300512"/>
                  <a:pt x="2460874" y="278740"/>
                </a:cubicBezTo>
                <a:cubicBezTo>
                  <a:pt x="2465088" y="256968"/>
                  <a:pt x="2481943" y="224663"/>
                  <a:pt x="2486157" y="211319"/>
                </a:cubicBezTo>
                <a:cubicBezTo>
                  <a:pt x="2490371" y="197975"/>
                  <a:pt x="2476325" y="205701"/>
                  <a:pt x="2486157" y="198678"/>
                </a:cubicBezTo>
                <a:cubicBezTo>
                  <a:pt x="2495989" y="191655"/>
                  <a:pt x="2520569" y="169883"/>
                  <a:pt x="2545150" y="169181"/>
                </a:cubicBezTo>
                <a:cubicBezTo>
                  <a:pt x="2569731" y="168479"/>
                  <a:pt x="2609763" y="179716"/>
                  <a:pt x="2633641" y="194464"/>
                </a:cubicBezTo>
                <a:cubicBezTo>
                  <a:pt x="2657519" y="209212"/>
                  <a:pt x="2677886" y="235197"/>
                  <a:pt x="2688420" y="257671"/>
                </a:cubicBezTo>
                <a:cubicBezTo>
                  <a:pt x="2698954" y="280145"/>
                  <a:pt x="2702466" y="304023"/>
                  <a:pt x="2696848" y="329306"/>
                </a:cubicBezTo>
                <a:cubicBezTo>
                  <a:pt x="2691230" y="354589"/>
                  <a:pt x="2661733" y="389705"/>
                  <a:pt x="2654710" y="409369"/>
                </a:cubicBezTo>
                <a:cubicBezTo>
                  <a:pt x="2647687" y="429033"/>
                  <a:pt x="2639962" y="429033"/>
                  <a:pt x="2654710" y="447293"/>
                </a:cubicBezTo>
                <a:cubicBezTo>
                  <a:pt x="2669458" y="465553"/>
                  <a:pt x="2714406" y="506989"/>
                  <a:pt x="2743200" y="518928"/>
                </a:cubicBezTo>
                <a:cubicBezTo>
                  <a:pt x="2771994" y="530867"/>
                  <a:pt x="2804301" y="513310"/>
                  <a:pt x="2827477" y="518928"/>
                </a:cubicBezTo>
                <a:cubicBezTo>
                  <a:pt x="2850653" y="524546"/>
                  <a:pt x="2865401" y="549128"/>
                  <a:pt x="2882256" y="552639"/>
                </a:cubicBezTo>
                <a:cubicBezTo>
                  <a:pt x="2899111" y="556151"/>
                  <a:pt x="2914562" y="539295"/>
                  <a:pt x="2928608" y="539997"/>
                </a:cubicBezTo>
                <a:cubicBezTo>
                  <a:pt x="2942654" y="540699"/>
                  <a:pt x="2950380" y="565281"/>
                  <a:pt x="2966533" y="556853"/>
                </a:cubicBezTo>
                <a:cubicBezTo>
                  <a:pt x="2982686" y="548425"/>
                  <a:pt x="3003755" y="506989"/>
                  <a:pt x="3025526" y="489431"/>
                </a:cubicBezTo>
                <a:cubicBezTo>
                  <a:pt x="3047297" y="471873"/>
                  <a:pt x="3087329" y="468362"/>
                  <a:pt x="3097161" y="451507"/>
                </a:cubicBezTo>
                <a:cubicBezTo>
                  <a:pt x="3106993" y="434652"/>
                  <a:pt x="3081009" y="412881"/>
                  <a:pt x="3084520" y="388300"/>
                </a:cubicBezTo>
                <a:cubicBezTo>
                  <a:pt x="3088031" y="363719"/>
                  <a:pt x="3097863" y="322283"/>
                  <a:pt x="3118230" y="304023"/>
                </a:cubicBezTo>
                <a:cubicBezTo>
                  <a:pt x="3138597" y="285763"/>
                  <a:pt x="3180736" y="278740"/>
                  <a:pt x="3206721" y="278740"/>
                </a:cubicBezTo>
                <a:cubicBezTo>
                  <a:pt x="3232706" y="278740"/>
                  <a:pt x="3262905" y="286465"/>
                  <a:pt x="3274142" y="304023"/>
                </a:cubicBezTo>
                <a:cubicBezTo>
                  <a:pt x="3285379" y="321581"/>
                  <a:pt x="3260798" y="372849"/>
                  <a:pt x="3274142" y="384086"/>
                </a:cubicBezTo>
                <a:cubicBezTo>
                  <a:pt x="3287486" y="395323"/>
                  <a:pt x="3334541" y="369337"/>
                  <a:pt x="3354205" y="371444"/>
                </a:cubicBezTo>
                <a:cubicBezTo>
                  <a:pt x="3373869" y="373551"/>
                  <a:pt x="3385808" y="379872"/>
                  <a:pt x="3392129" y="396727"/>
                </a:cubicBezTo>
                <a:cubicBezTo>
                  <a:pt x="3398450" y="413582"/>
                  <a:pt x="3392129" y="472576"/>
                  <a:pt x="3392129" y="472576"/>
                </a:cubicBezTo>
                <a:cubicBezTo>
                  <a:pt x="3392129" y="490836"/>
                  <a:pt x="3371060" y="497157"/>
                  <a:pt x="3392129" y="506287"/>
                </a:cubicBezTo>
                <a:cubicBezTo>
                  <a:pt x="3413198" y="515417"/>
                  <a:pt x="3486940" y="521738"/>
                  <a:pt x="3518544" y="527356"/>
                </a:cubicBezTo>
                <a:cubicBezTo>
                  <a:pt x="3550148" y="532974"/>
                  <a:pt x="3558575" y="539997"/>
                  <a:pt x="3581751" y="539997"/>
                </a:cubicBezTo>
                <a:cubicBezTo>
                  <a:pt x="3604927" y="539997"/>
                  <a:pt x="3645661" y="539997"/>
                  <a:pt x="3657600" y="527356"/>
                </a:cubicBezTo>
                <a:cubicBezTo>
                  <a:pt x="3669539" y="514715"/>
                  <a:pt x="3659004" y="485217"/>
                  <a:pt x="3653386" y="464148"/>
                </a:cubicBezTo>
                <a:cubicBezTo>
                  <a:pt x="3647768" y="443079"/>
                  <a:pt x="3637233" y="411476"/>
                  <a:pt x="3623889" y="400941"/>
                </a:cubicBezTo>
                <a:cubicBezTo>
                  <a:pt x="3610545" y="390407"/>
                  <a:pt x="3580347" y="414987"/>
                  <a:pt x="3573324" y="400941"/>
                </a:cubicBezTo>
                <a:cubicBezTo>
                  <a:pt x="3566301" y="386895"/>
                  <a:pt x="3570514" y="337032"/>
                  <a:pt x="3581751" y="316665"/>
                </a:cubicBezTo>
                <a:cubicBezTo>
                  <a:pt x="3592988" y="296298"/>
                  <a:pt x="3623187" y="282954"/>
                  <a:pt x="3640745" y="278740"/>
                </a:cubicBezTo>
                <a:cubicBezTo>
                  <a:pt x="3658303" y="274526"/>
                  <a:pt x="3661814" y="288573"/>
                  <a:pt x="3687097" y="291382"/>
                </a:cubicBezTo>
                <a:cubicBezTo>
                  <a:pt x="3712380" y="294191"/>
                  <a:pt x="3760838" y="299107"/>
                  <a:pt x="3792442" y="295595"/>
                </a:cubicBezTo>
                <a:cubicBezTo>
                  <a:pt x="3824046" y="292084"/>
                  <a:pt x="3849329" y="271718"/>
                  <a:pt x="3876719" y="270313"/>
                </a:cubicBezTo>
                <a:cubicBezTo>
                  <a:pt x="3904109" y="268908"/>
                  <a:pt x="3930095" y="275229"/>
                  <a:pt x="3956782" y="287168"/>
                </a:cubicBezTo>
                <a:cubicBezTo>
                  <a:pt x="3983469" y="299107"/>
                  <a:pt x="4010157" y="338437"/>
                  <a:pt x="4036844" y="341948"/>
                </a:cubicBezTo>
                <a:cubicBezTo>
                  <a:pt x="4063532" y="345460"/>
                  <a:pt x="4095838" y="315962"/>
                  <a:pt x="4116907" y="308237"/>
                </a:cubicBezTo>
                <a:cubicBezTo>
                  <a:pt x="4137976" y="300512"/>
                  <a:pt x="4144297" y="306129"/>
                  <a:pt x="4163259" y="295595"/>
                </a:cubicBezTo>
                <a:cubicBezTo>
                  <a:pt x="4182221" y="285061"/>
                  <a:pt x="4224359" y="261885"/>
                  <a:pt x="4230680" y="245030"/>
                </a:cubicBezTo>
                <a:cubicBezTo>
                  <a:pt x="4237001" y="228175"/>
                  <a:pt x="4211717" y="212724"/>
                  <a:pt x="4201183" y="194464"/>
                </a:cubicBezTo>
                <a:cubicBezTo>
                  <a:pt x="4190649" y="176204"/>
                  <a:pt x="4168175" y="160753"/>
                  <a:pt x="4167473" y="135470"/>
                </a:cubicBezTo>
                <a:cubicBezTo>
                  <a:pt x="4166771" y="110187"/>
                  <a:pt x="4184328" y="65240"/>
                  <a:pt x="4196970" y="42766"/>
                </a:cubicBezTo>
                <a:cubicBezTo>
                  <a:pt x="4209612" y="20292"/>
                  <a:pt x="4225062" y="4842"/>
                  <a:pt x="4243322" y="628"/>
                </a:cubicBezTo>
                <a:cubicBezTo>
                  <a:pt x="4261582" y="-3586"/>
                  <a:pt x="4282651" y="14674"/>
                  <a:pt x="4306529" y="17483"/>
                </a:cubicBezTo>
                <a:cubicBezTo>
                  <a:pt x="4330407" y="20292"/>
                  <a:pt x="4355691" y="18185"/>
                  <a:pt x="4386592" y="17483"/>
                </a:cubicBezTo>
                <a:cubicBezTo>
                  <a:pt x="4417493" y="16781"/>
                  <a:pt x="4454715" y="15025"/>
                  <a:pt x="4491937" y="13269"/>
                </a:cubicBezTo>
              </a:path>
            </a:pathLst>
          </a:custGeom>
          <a:noFill/>
          <a:ln w="158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955983C3-0850-AFF4-426B-6FD3308622FA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>
            <a:off x="7905433" y="2542861"/>
            <a:ext cx="172780" cy="262453"/>
          </a:xfrm>
          <a:prstGeom prst="straightConnector1">
            <a:avLst/>
          </a:prstGeom>
          <a:ln w="57150" cmpd="sng">
            <a:solidFill>
              <a:srgbClr val="C00000"/>
            </a:solidFill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E13D25BF-CB21-85FC-806E-82B33E2C5EA9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6369340" y="1212250"/>
            <a:ext cx="229803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Old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5B8CA5-FE80-0A6C-59C5-9EEF68FA567D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627020" y="1212250"/>
            <a:ext cx="229803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Adult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EA517F-65DC-E1A3-22C5-A49799C41ECE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BC44EB3-3DFF-D2FD-7293-C098D5937DFB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768833" y="2426328"/>
            <a:ext cx="230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Cement Line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0DB65E9-796A-71D6-DF1E-AD9B7BEA58AC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3780469" y="4261844"/>
            <a:ext cx="1070976" cy="341786"/>
            <a:chOff x="3764140" y="4232049"/>
            <a:chExt cx="1070976" cy="3417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C88A388-F5D0-F9A9-CDD6-409CBAE04114}"/>
                </a:ext>
              </a:extLst>
            </p:cNvPr>
            <p:cNvSpPr/>
            <p:nvPr/>
          </p:nvSpPr>
          <p:spPr>
            <a:xfrm>
              <a:off x="3879734" y="4283075"/>
              <a:ext cx="839788" cy="290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9CBF1D5-8932-CE27-8A74-4076321484E0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3764140" y="4232049"/>
              <a:ext cx="107097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100 µm  </a:t>
              </a:r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1E3DC8DB-494B-1D58-BA81-089E3FA36448}"/>
                </a:ext>
              </a:extLst>
            </p:cNvPr>
            <p:cNvCxnSpPr>
              <a:cxnSpLocks/>
            </p:cNvCxnSpPr>
            <p:nvPr>
              <p:custDataLst>
                <p:tags r:id="rId26"/>
              </p:custDataLst>
            </p:nvPr>
          </p:nvCxnSpPr>
          <p:spPr>
            <a:xfrm>
              <a:off x="4020628" y="4532730"/>
              <a:ext cx="558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B84EA37C-28ED-F42C-C2C4-6CB3CFFC310A}"/>
              </a:ext>
            </a:extLst>
          </p:cNvPr>
          <p:cNvGrpSpPr/>
          <p:nvPr>
            <p:custDataLst>
              <p:tags r:id="rId19"/>
            </p:custDataLst>
          </p:nvPr>
        </p:nvGrpSpPr>
        <p:grpSpPr>
          <a:xfrm>
            <a:off x="8602840" y="4261844"/>
            <a:ext cx="1070976" cy="341786"/>
            <a:chOff x="3764140" y="4232049"/>
            <a:chExt cx="1070976" cy="34178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083277-BD67-796C-88E5-8F0BE670C703}"/>
                </a:ext>
              </a:extLst>
            </p:cNvPr>
            <p:cNvSpPr/>
            <p:nvPr/>
          </p:nvSpPr>
          <p:spPr>
            <a:xfrm>
              <a:off x="3879734" y="4283075"/>
              <a:ext cx="839788" cy="290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63AF268-AE42-6D95-3C6F-8CEED11CCAD5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3764140" y="4232049"/>
              <a:ext cx="107097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100 µm  </a:t>
              </a: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951CE671-9183-14BE-983F-7AFC66A5A69F}"/>
                </a:ext>
              </a:extLst>
            </p:cNvPr>
            <p:cNvCxnSpPr>
              <a:cxnSpLocks/>
            </p:cNvCxnSpPr>
            <p:nvPr>
              <p:custDataLst>
                <p:tags r:id="rId24"/>
              </p:custDataLst>
            </p:nvPr>
          </p:nvCxnSpPr>
          <p:spPr>
            <a:xfrm>
              <a:off x="4020628" y="4532730"/>
              <a:ext cx="558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F939783-3C79-EA35-BA1C-97F2F2CB3D53}"/>
              </a:ext>
            </a:extLst>
          </p:cNvPr>
          <p:cNvCxnSpPr>
            <a:cxnSpLocks/>
          </p:cNvCxnSpPr>
          <p:nvPr>
            <p:custDataLst>
              <p:tags r:id="rId20"/>
            </p:custDataLst>
          </p:nvPr>
        </p:nvCxnSpPr>
        <p:spPr>
          <a:xfrm>
            <a:off x="1971570" y="2147132"/>
            <a:ext cx="148483" cy="277577"/>
          </a:xfrm>
          <a:prstGeom prst="straightConnector1">
            <a:avLst/>
          </a:prstGeom>
          <a:ln w="57150" cmpd="sng">
            <a:solidFill>
              <a:schemeClr val="accent4">
                <a:lumMod val="60000"/>
                <a:lumOff val="40000"/>
              </a:schemeClr>
            </a:solidFill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C8415E61-A46B-951E-EC9C-4B57F355B08A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900812" y="1697154"/>
            <a:ext cx="230184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Mineralized lacunae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D8B9605-A242-E6A2-E1E3-4E8B206D9FAE}"/>
              </a:ext>
            </a:extLst>
          </p:cNvPr>
          <p:cNvCxnSpPr>
            <a:cxnSpLocks/>
          </p:cNvCxnSpPr>
          <p:nvPr>
            <p:custDataLst>
              <p:tags r:id="rId22"/>
            </p:custDataLst>
          </p:nvPr>
        </p:nvCxnSpPr>
        <p:spPr>
          <a:xfrm>
            <a:off x="6321362" y="1784083"/>
            <a:ext cx="172780" cy="262453"/>
          </a:xfrm>
          <a:prstGeom prst="straightConnector1">
            <a:avLst/>
          </a:prstGeom>
          <a:ln w="57150" cmpd="sng">
            <a:solidFill>
              <a:srgbClr val="839BE9"/>
            </a:solidFill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498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 156" descr="Une image contenant texte, diagramme, Tracé, ligne&#10;&#10;Description générée automatiquement">
            <a:extLst>
              <a:ext uri="{FF2B5EF4-FFF2-40B4-BE49-F238E27FC236}">
                <a16:creationId xmlns:a16="http://schemas.microsoft.com/office/drawing/2014/main" id="{1BBB4CED-691C-A082-3172-E7E95D5346F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6" t="-1" r="1" b="16976"/>
          <a:stretch/>
        </p:blipFill>
        <p:spPr>
          <a:xfrm>
            <a:off x="1340942" y="1329626"/>
            <a:ext cx="5561247" cy="4245780"/>
          </a:xfrm>
          <a:prstGeom prst="rect">
            <a:avLst/>
          </a:prstGeom>
        </p:spPr>
      </p:pic>
      <p:grpSp>
        <p:nvGrpSpPr>
          <p:cNvPr id="77" name="Groupe 76">
            <a:extLst>
              <a:ext uri="{FF2B5EF4-FFF2-40B4-BE49-F238E27FC236}">
                <a16:creationId xmlns:a16="http://schemas.microsoft.com/office/drawing/2014/main" id="{6CF55890-C89E-FEC5-7E1C-E615F0336BE2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88186" y="1842029"/>
            <a:ext cx="6026527" cy="4245690"/>
            <a:chOff x="363754" y="2044815"/>
            <a:chExt cx="5308601" cy="3648706"/>
          </a:xfrm>
        </p:grpSpPr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34C31317-7931-E297-EF29-A6F45123ECD5}"/>
                </a:ext>
              </a:extLst>
            </p:cNvPr>
            <p:cNvGrpSpPr/>
            <p:nvPr/>
          </p:nvGrpSpPr>
          <p:grpSpPr>
            <a:xfrm>
              <a:off x="1085326" y="5131858"/>
              <a:ext cx="4587029" cy="561663"/>
              <a:chOff x="1085326" y="5131858"/>
              <a:chExt cx="4587029" cy="561663"/>
            </a:xfrm>
          </p:grpSpPr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FC4AE1FD-4684-0CB3-8608-6507EDEDD855}"/>
                  </a:ext>
                </a:extLst>
              </p:cNvPr>
              <p:cNvSpPr txBox="1"/>
              <p:nvPr/>
            </p:nvSpPr>
            <p:spPr>
              <a:xfrm>
                <a:off x="2099140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</a:t>
                </a:r>
              </a:p>
            </p:txBody>
          </p:sp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E957FED6-2157-7165-6405-ABF529703AD2}"/>
                  </a:ext>
                </a:extLst>
              </p:cNvPr>
              <p:cNvSpPr txBox="1"/>
              <p:nvPr/>
            </p:nvSpPr>
            <p:spPr>
              <a:xfrm>
                <a:off x="1085326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15</a:t>
                </a:r>
              </a:p>
            </p:txBody>
          </p:sp>
          <p:sp>
            <p:nvSpPr>
              <p:cNvPr id="89" name="ZoneTexte 88">
                <a:extLst>
                  <a:ext uri="{FF2B5EF4-FFF2-40B4-BE49-F238E27FC236}">
                    <a16:creationId xmlns:a16="http://schemas.microsoft.com/office/drawing/2014/main" id="{F7820A30-03B2-C9C3-26BD-339E547BB69A}"/>
                  </a:ext>
                </a:extLst>
              </p:cNvPr>
              <p:cNvSpPr txBox="1"/>
              <p:nvPr/>
            </p:nvSpPr>
            <p:spPr>
              <a:xfrm>
                <a:off x="3112954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25</a:t>
                </a:r>
              </a:p>
            </p:txBody>
          </p:sp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FB70DD32-2006-A24A-104E-B28D5E98717B}"/>
                  </a:ext>
                </a:extLst>
              </p:cNvPr>
              <p:cNvSpPr txBox="1"/>
              <p:nvPr/>
            </p:nvSpPr>
            <p:spPr>
              <a:xfrm>
                <a:off x="4126768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30</a:t>
                </a:r>
              </a:p>
            </p:txBody>
          </p:sp>
          <p:sp>
            <p:nvSpPr>
              <p:cNvPr id="91" name="ZoneTexte 90">
                <a:extLst>
                  <a:ext uri="{FF2B5EF4-FFF2-40B4-BE49-F238E27FC236}">
                    <a16:creationId xmlns:a16="http://schemas.microsoft.com/office/drawing/2014/main" id="{67A70416-7582-E979-9D8A-D32CB83B7F7F}"/>
                  </a:ext>
                </a:extLst>
              </p:cNvPr>
              <p:cNvSpPr txBox="1"/>
              <p:nvPr/>
            </p:nvSpPr>
            <p:spPr>
              <a:xfrm>
                <a:off x="5140584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35</a:t>
                </a:r>
              </a:p>
            </p:txBody>
          </p:sp>
          <p:sp>
            <p:nvSpPr>
              <p:cNvPr id="92" name="ZoneTexte 91">
                <a:extLst>
                  <a:ext uri="{FF2B5EF4-FFF2-40B4-BE49-F238E27FC236}">
                    <a16:creationId xmlns:a16="http://schemas.microsoft.com/office/drawing/2014/main" id="{D3A4DA97-85C6-D32C-8B2D-FDF17F5A1FE8}"/>
                  </a:ext>
                </a:extLst>
              </p:cNvPr>
              <p:cNvSpPr txBox="1"/>
              <p:nvPr/>
            </p:nvSpPr>
            <p:spPr>
              <a:xfrm>
                <a:off x="2311183" y="5376121"/>
                <a:ext cx="2004423" cy="3174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Ca [wt%] </a:t>
                </a:r>
              </a:p>
            </p:txBody>
          </p:sp>
        </p:grp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C0ED5C8A-1DC9-7C8A-19A1-99471C4912E3}"/>
                </a:ext>
              </a:extLst>
            </p:cNvPr>
            <p:cNvSpPr txBox="1"/>
            <p:nvPr/>
          </p:nvSpPr>
          <p:spPr>
            <a:xfrm>
              <a:off x="673899" y="4935844"/>
              <a:ext cx="531771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04B08BA1-A9C2-93A6-8DBE-2792957B62BA}"/>
                </a:ext>
              </a:extLst>
            </p:cNvPr>
            <p:cNvSpPr txBox="1"/>
            <p:nvPr/>
          </p:nvSpPr>
          <p:spPr>
            <a:xfrm>
              <a:off x="673899" y="3779433"/>
              <a:ext cx="531771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0.1</a:t>
              </a: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C58A1D16-B879-9663-2442-90D57A46F7B7}"/>
                </a:ext>
              </a:extLst>
            </p:cNvPr>
            <p:cNvSpPr txBox="1"/>
            <p:nvPr/>
          </p:nvSpPr>
          <p:spPr>
            <a:xfrm>
              <a:off x="673899" y="2623021"/>
              <a:ext cx="531771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0.2</a:t>
              </a:r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7681A1D7-7502-CF82-7A6E-3F9A01F7F3CA}"/>
                </a:ext>
              </a:extLst>
            </p:cNvPr>
            <p:cNvSpPr txBox="1"/>
            <p:nvPr/>
          </p:nvSpPr>
          <p:spPr>
            <a:xfrm rot="16200000">
              <a:off x="-892239" y="3385499"/>
              <a:ext cx="2972558" cy="3253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Frequency [%] </a:t>
              </a:r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8A5B9C78-DD5F-6F7B-70A0-755F501F8D9A}"/>
                </a:ext>
              </a:extLst>
            </p:cNvPr>
            <p:cNvSpPr txBox="1"/>
            <p:nvPr/>
          </p:nvSpPr>
          <p:spPr>
            <a:xfrm>
              <a:off x="363754" y="2044815"/>
              <a:ext cx="841916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0.25</a:t>
              </a:r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95CAA3FC-3EDC-DFD6-D789-AC34ED0FB22A}"/>
                </a:ext>
              </a:extLst>
            </p:cNvPr>
            <p:cNvSpPr txBox="1"/>
            <p:nvPr/>
          </p:nvSpPr>
          <p:spPr>
            <a:xfrm>
              <a:off x="363754" y="3201227"/>
              <a:ext cx="841916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0.15</a:t>
              </a:r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AFEE0852-4E72-18D5-CAE8-3681D55F597A}"/>
                </a:ext>
              </a:extLst>
            </p:cNvPr>
            <p:cNvSpPr txBox="1"/>
            <p:nvPr/>
          </p:nvSpPr>
          <p:spPr>
            <a:xfrm>
              <a:off x="363754" y="4357639"/>
              <a:ext cx="841916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0.05</a:t>
              </a:r>
            </a:p>
          </p:txBody>
        </p: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3BDAED2E-0FD4-DA4E-E9F0-C670C01AA83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94" name="Image 93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9278FD5F-25CC-06EA-4CE9-7D75658B79C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20145" y="6304659"/>
            <a:ext cx="1189856" cy="432000"/>
          </a:xfrm>
          <a:prstGeom prst="rect">
            <a:avLst/>
          </a:prstGeom>
        </p:spPr>
      </p:pic>
      <p:sp>
        <p:nvSpPr>
          <p:cNvPr id="95" name="ZoneTexte 94">
            <a:extLst>
              <a:ext uri="{FF2B5EF4-FFF2-40B4-BE49-F238E27FC236}">
                <a16:creationId xmlns:a16="http://schemas.microsoft.com/office/drawing/2014/main" id="{D74A5FFA-445E-A5EA-8152-62F0C8A3B43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5/10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03BF34E1-303A-2F69-B44D-2D16A68C29D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244919" y="2432295"/>
            <a:ext cx="1769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88AF9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Adult Bone</a:t>
            </a:r>
            <a:endParaRPr lang="en-GB" dirty="0">
              <a:solidFill>
                <a:srgbClr val="ED9702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" panose="020B0604020202020204" pitchFamily="34" charset="0"/>
            </a:endParaRPr>
          </a:p>
        </p:txBody>
      </p:sp>
      <p:pic>
        <p:nvPicPr>
          <p:cNvPr id="98" name="Image 97" descr="Une image contenant monochrome, Photographie monochrome, noir, noir et blanc&#10;&#10;Description générée automatiquement">
            <a:extLst>
              <a:ext uri="{FF2B5EF4-FFF2-40B4-BE49-F238E27FC236}">
                <a16:creationId xmlns:a16="http://schemas.microsoft.com/office/drawing/2014/main" id="{7208A79A-3EE9-B0DC-2A31-C537578E1F5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9" t="48169" r="30209" b="6218"/>
          <a:stretch/>
        </p:blipFill>
        <p:spPr>
          <a:xfrm>
            <a:off x="1577278" y="1606503"/>
            <a:ext cx="1814885" cy="1488193"/>
          </a:xfrm>
          <a:prstGeom prst="rect">
            <a:avLst/>
          </a:prstGeom>
        </p:spPr>
      </p:pic>
      <p:sp>
        <p:nvSpPr>
          <p:cNvPr id="99" name="Forme libre : forme 98">
            <a:extLst>
              <a:ext uri="{FF2B5EF4-FFF2-40B4-BE49-F238E27FC236}">
                <a16:creationId xmlns:a16="http://schemas.microsoft.com/office/drawing/2014/main" id="{5D8C84EF-D870-C000-7A81-BD08F38073F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581646" y="2077963"/>
            <a:ext cx="1791726" cy="274593"/>
          </a:xfrm>
          <a:custGeom>
            <a:avLst/>
            <a:gdLst>
              <a:gd name="connsiteX0" fmla="*/ 0 w 1791726"/>
              <a:gd name="connsiteY0" fmla="*/ 123958 h 274593"/>
              <a:gd name="connsiteX1" fmla="*/ 66502 w 1791726"/>
              <a:gd name="connsiteY1" fmla="*/ 63691 h 274593"/>
              <a:gd name="connsiteX2" fmla="*/ 105987 w 1791726"/>
              <a:gd name="connsiteY2" fmla="*/ 53300 h 274593"/>
              <a:gd name="connsiteX3" fmla="*/ 128847 w 1791726"/>
              <a:gd name="connsiteY3" fmla="*/ 76160 h 274593"/>
              <a:gd name="connsiteX4" fmla="*/ 180802 w 1791726"/>
              <a:gd name="connsiteY4" fmla="*/ 36675 h 274593"/>
              <a:gd name="connsiteX5" fmla="*/ 220287 w 1791726"/>
              <a:gd name="connsiteY5" fmla="*/ 1346 h 274593"/>
              <a:gd name="connsiteX6" fmla="*/ 245225 w 1791726"/>
              <a:gd name="connsiteY6" fmla="*/ 7580 h 274593"/>
              <a:gd name="connsiteX7" fmla="*/ 303415 w 1791726"/>
              <a:gd name="connsiteY7" fmla="*/ 9658 h 274593"/>
              <a:gd name="connsiteX8" fmla="*/ 338744 w 1791726"/>
              <a:gd name="connsiteY8" fmla="*/ 51222 h 274593"/>
              <a:gd name="connsiteX9" fmla="*/ 342900 w 1791726"/>
              <a:gd name="connsiteY9" fmla="*/ 121880 h 274593"/>
              <a:gd name="connsiteX10" fmla="*/ 328353 w 1791726"/>
              <a:gd name="connsiteY10" fmla="*/ 169678 h 274593"/>
              <a:gd name="connsiteX11" fmla="*/ 317962 w 1791726"/>
              <a:gd name="connsiteY11" fmla="*/ 200851 h 274593"/>
              <a:gd name="connsiteX12" fmla="*/ 324196 w 1791726"/>
              <a:gd name="connsiteY12" fmla="*/ 219555 h 274593"/>
              <a:gd name="connsiteX13" fmla="*/ 365760 w 1791726"/>
              <a:gd name="connsiteY13" fmla="*/ 186304 h 274593"/>
              <a:gd name="connsiteX14" fmla="*/ 390698 w 1791726"/>
              <a:gd name="connsiteY14" fmla="*/ 155131 h 274593"/>
              <a:gd name="connsiteX15" fmla="*/ 426027 w 1791726"/>
              <a:gd name="connsiteY15" fmla="*/ 130193 h 274593"/>
              <a:gd name="connsiteX16" fmla="*/ 455122 w 1791726"/>
              <a:gd name="connsiteY16" fmla="*/ 128115 h 274593"/>
              <a:gd name="connsiteX17" fmla="*/ 463435 w 1791726"/>
              <a:gd name="connsiteY17" fmla="*/ 153053 h 274593"/>
              <a:gd name="connsiteX18" fmla="*/ 486295 w 1791726"/>
              <a:gd name="connsiteY18" fmla="*/ 111489 h 274593"/>
              <a:gd name="connsiteX19" fmla="*/ 513311 w 1791726"/>
              <a:gd name="connsiteY19" fmla="*/ 101098 h 274593"/>
              <a:gd name="connsiteX20" fmla="*/ 532015 w 1791726"/>
              <a:gd name="connsiteY20" fmla="*/ 107333 h 274593"/>
              <a:gd name="connsiteX21" fmla="*/ 556953 w 1791726"/>
              <a:gd name="connsiteY21" fmla="*/ 119802 h 274593"/>
              <a:gd name="connsiteX22" fmla="*/ 563187 w 1791726"/>
              <a:gd name="connsiteY22" fmla="*/ 121880 h 274593"/>
              <a:gd name="connsiteX23" fmla="*/ 602673 w 1791726"/>
              <a:gd name="connsiteY23" fmla="*/ 90707 h 274593"/>
              <a:gd name="connsiteX24" fmla="*/ 623455 w 1791726"/>
              <a:gd name="connsiteY24" fmla="*/ 76160 h 274593"/>
              <a:gd name="connsiteX25" fmla="*/ 679565 w 1791726"/>
              <a:gd name="connsiteY25" fmla="*/ 61613 h 274593"/>
              <a:gd name="connsiteX26" fmla="*/ 746067 w 1791726"/>
              <a:gd name="connsiteY26" fmla="*/ 78238 h 274593"/>
              <a:gd name="connsiteX27" fmla="*/ 785553 w 1791726"/>
              <a:gd name="connsiteY27" fmla="*/ 115646 h 274593"/>
              <a:gd name="connsiteX28" fmla="*/ 829195 w 1791726"/>
              <a:gd name="connsiteY28" fmla="*/ 157209 h 274593"/>
              <a:gd name="connsiteX29" fmla="*/ 829195 w 1791726"/>
              <a:gd name="connsiteY29" fmla="*/ 184226 h 274593"/>
              <a:gd name="connsiteX30" fmla="*/ 874915 w 1791726"/>
              <a:gd name="connsiteY30" fmla="*/ 188382 h 274593"/>
              <a:gd name="connsiteX31" fmla="*/ 893618 w 1791726"/>
              <a:gd name="connsiteY31" fmla="*/ 207086 h 274593"/>
              <a:gd name="connsiteX32" fmla="*/ 970511 w 1791726"/>
              <a:gd name="connsiteY32" fmla="*/ 177991 h 274593"/>
              <a:gd name="connsiteX33" fmla="*/ 970511 w 1791726"/>
              <a:gd name="connsiteY33" fmla="*/ 140584 h 274593"/>
              <a:gd name="connsiteX34" fmla="*/ 980902 w 1791726"/>
              <a:gd name="connsiteY34" fmla="*/ 117724 h 274593"/>
              <a:gd name="connsiteX35" fmla="*/ 1020387 w 1791726"/>
              <a:gd name="connsiteY35" fmla="*/ 103177 h 274593"/>
              <a:gd name="connsiteX36" fmla="*/ 1030778 w 1791726"/>
              <a:gd name="connsiteY36" fmla="*/ 134349 h 274593"/>
              <a:gd name="connsiteX37" fmla="*/ 1055716 w 1791726"/>
              <a:gd name="connsiteY37" fmla="*/ 138506 h 274593"/>
              <a:gd name="connsiteX38" fmla="*/ 1084811 w 1791726"/>
              <a:gd name="connsiteY38" fmla="*/ 173835 h 274593"/>
              <a:gd name="connsiteX39" fmla="*/ 1095202 w 1791726"/>
              <a:gd name="connsiteY39" fmla="*/ 209164 h 274593"/>
              <a:gd name="connsiteX40" fmla="*/ 1093124 w 1791726"/>
              <a:gd name="connsiteY40" fmla="*/ 234102 h 274593"/>
              <a:gd name="connsiteX41" fmla="*/ 1122218 w 1791726"/>
              <a:gd name="connsiteY41" fmla="*/ 240337 h 274593"/>
              <a:gd name="connsiteX42" fmla="*/ 1130531 w 1791726"/>
              <a:gd name="connsiteY42" fmla="*/ 269431 h 274593"/>
              <a:gd name="connsiteX43" fmla="*/ 1145078 w 1791726"/>
              <a:gd name="connsiteY43" fmla="*/ 269431 h 274593"/>
              <a:gd name="connsiteX44" fmla="*/ 1143000 w 1791726"/>
              <a:gd name="connsiteY44" fmla="*/ 217477 h 274593"/>
              <a:gd name="connsiteX45" fmla="*/ 1174173 w 1791726"/>
              <a:gd name="connsiteY45" fmla="*/ 188382 h 274593"/>
              <a:gd name="connsiteX46" fmla="*/ 1209502 w 1791726"/>
              <a:gd name="connsiteY46" fmla="*/ 175913 h 274593"/>
              <a:gd name="connsiteX47" fmla="*/ 1261456 w 1791726"/>
              <a:gd name="connsiteY47" fmla="*/ 196695 h 274593"/>
              <a:gd name="connsiteX48" fmla="*/ 1313411 w 1791726"/>
              <a:gd name="connsiteY48" fmla="*/ 175913 h 274593"/>
              <a:gd name="connsiteX49" fmla="*/ 1359131 w 1791726"/>
              <a:gd name="connsiteY49" fmla="*/ 167600 h 274593"/>
              <a:gd name="connsiteX50" fmla="*/ 1409007 w 1791726"/>
              <a:gd name="connsiteY50" fmla="*/ 192538 h 274593"/>
              <a:gd name="connsiteX51" fmla="*/ 1442258 w 1791726"/>
              <a:gd name="connsiteY51" fmla="*/ 217477 h 274593"/>
              <a:gd name="connsiteX52" fmla="*/ 1454727 w 1791726"/>
              <a:gd name="connsiteY52" fmla="*/ 236180 h 274593"/>
              <a:gd name="connsiteX53" fmla="*/ 1529542 w 1791726"/>
              <a:gd name="connsiteY53" fmla="*/ 219555 h 274593"/>
              <a:gd name="connsiteX54" fmla="*/ 1539933 w 1791726"/>
              <a:gd name="connsiteY54" fmla="*/ 186304 h 274593"/>
              <a:gd name="connsiteX55" fmla="*/ 1544089 w 1791726"/>
              <a:gd name="connsiteY55" fmla="*/ 173835 h 274593"/>
              <a:gd name="connsiteX56" fmla="*/ 1556558 w 1791726"/>
              <a:gd name="connsiteY56" fmla="*/ 121880 h 274593"/>
              <a:gd name="connsiteX57" fmla="*/ 1581496 w 1791726"/>
              <a:gd name="connsiteY57" fmla="*/ 115646 h 274593"/>
              <a:gd name="connsiteX58" fmla="*/ 1593965 w 1791726"/>
              <a:gd name="connsiteY58" fmla="*/ 126037 h 274593"/>
              <a:gd name="connsiteX59" fmla="*/ 1612669 w 1791726"/>
              <a:gd name="connsiteY59" fmla="*/ 132271 h 274593"/>
              <a:gd name="connsiteX60" fmla="*/ 1625138 w 1791726"/>
              <a:gd name="connsiteY60" fmla="*/ 155131 h 274593"/>
              <a:gd name="connsiteX61" fmla="*/ 1635529 w 1791726"/>
              <a:gd name="connsiteY61" fmla="*/ 163444 h 274593"/>
              <a:gd name="connsiteX62" fmla="*/ 1662545 w 1791726"/>
              <a:gd name="connsiteY62" fmla="*/ 132271 h 274593"/>
              <a:gd name="connsiteX63" fmla="*/ 1706187 w 1791726"/>
              <a:gd name="connsiteY63" fmla="*/ 115646 h 274593"/>
              <a:gd name="connsiteX64" fmla="*/ 1743595 w 1791726"/>
              <a:gd name="connsiteY64" fmla="*/ 115646 h 274593"/>
              <a:gd name="connsiteX65" fmla="*/ 1772689 w 1791726"/>
              <a:gd name="connsiteY65" fmla="*/ 94864 h 274593"/>
              <a:gd name="connsiteX66" fmla="*/ 1791393 w 1791726"/>
              <a:gd name="connsiteY66" fmla="*/ 88629 h 274593"/>
              <a:gd name="connsiteX67" fmla="*/ 1785158 w 1791726"/>
              <a:gd name="connsiteY67" fmla="*/ 88629 h 274593"/>
              <a:gd name="connsiteX68" fmla="*/ 1785158 w 1791726"/>
              <a:gd name="connsiteY68" fmla="*/ 88629 h 27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791726" h="274593">
                <a:moveTo>
                  <a:pt x="0" y="123958"/>
                </a:moveTo>
                <a:cubicBezTo>
                  <a:pt x="24419" y="99712"/>
                  <a:pt x="48838" y="75467"/>
                  <a:pt x="66502" y="63691"/>
                </a:cubicBezTo>
                <a:cubicBezTo>
                  <a:pt x="84167" y="51915"/>
                  <a:pt x="95596" y="51222"/>
                  <a:pt x="105987" y="53300"/>
                </a:cubicBezTo>
                <a:cubicBezTo>
                  <a:pt x="116378" y="55378"/>
                  <a:pt x="116378" y="78931"/>
                  <a:pt x="128847" y="76160"/>
                </a:cubicBezTo>
                <a:cubicBezTo>
                  <a:pt x="141316" y="73389"/>
                  <a:pt x="165562" y="49144"/>
                  <a:pt x="180802" y="36675"/>
                </a:cubicBezTo>
                <a:cubicBezTo>
                  <a:pt x="196042" y="24206"/>
                  <a:pt x="209550" y="6195"/>
                  <a:pt x="220287" y="1346"/>
                </a:cubicBezTo>
                <a:cubicBezTo>
                  <a:pt x="231024" y="-3503"/>
                  <a:pt x="231370" y="6195"/>
                  <a:pt x="245225" y="7580"/>
                </a:cubicBezTo>
                <a:cubicBezTo>
                  <a:pt x="259080" y="8965"/>
                  <a:pt x="287829" y="2384"/>
                  <a:pt x="303415" y="9658"/>
                </a:cubicBezTo>
                <a:cubicBezTo>
                  <a:pt x="319001" y="16932"/>
                  <a:pt x="332163" y="32518"/>
                  <a:pt x="338744" y="51222"/>
                </a:cubicBezTo>
                <a:cubicBezTo>
                  <a:pt x="345325" y="69926"/>
                  <a:pt x="344632" y="102137"/>
                  <a:pt x="342900" y="121880"/>
                </a:cubicBezTo>
                <a:cubicBezTo>
                  <a:pt x="341168" y="141623"/>
                  <a:pt x="332509" y="156516"/>
                  <a:pt x="328353" y="169678"/>
                </a:cubicBezTo>
                <a:cubicBezTo>
                  <a:pt x="324197" y="182840"/>
                  <a:pt x="318655" y="192538"/>
                  <a:pt x="317962" y="200851"/>
                </a:cubicBezTo>
                <a:cubicBezTo>
                  <a:pt x="317269" y="209164"/>
                  <a:pt x="316230" y="221979"/>
                  <a:pt x="324196" y="219555"/>
                </a:cubicBezTo>
                <a:cubicBezTo>
                  <a:pt x="332162" y="217131"/>
                  <a:pt x="354676" y="197041"/>
                  <a:pt x="365760" y="186304"/>
                </a:cubicBezTo>
                <a:cubicBezTo>
                  <a:pt x="376844" y="175567"/>
                  <a:pt x="380654" y="164483"/>
                  <a:pt x="390698" y="155131"/>
                </a:cubicBezTo>
                <a:cubicBezTo>
                  <a:pt x="400743" y="145779"/>
                  <a:pt x="415290" y="134696"/>
                  <a:pt x="426027" y="130193"/>
                </a:cubicBezTo>
                <a:cubicBezTo>
                  <a:pt x="436764" y="125690"/>
                  <a:pt x="448887" y="124305"/>
                  <a:pt x="455122" y="128115"/>
                </a:cubicBezTo>
                <a:cubicBezTo>
                  <a:pt x="461357" y="131925"/>
                  <a:pt x="458240" y="155824"/>
                  <a:pt x="463435" y="153053"/>
                </a:cubicBezTo>
                <a:cubicBezTo>
                  <a:pt x="468631" y="150282"/>
                  <a:pt x="477982" y="120148"/>
                  <a:pt x="486295" y="111489"/>
                </a:cubicBezTo>
                <a:cubicBezTo>
                  <a:pt x="494608" y="102830"/>
                  <a:pt x="505691" y="101791"/>
                  <a:pt x="513311" y="101098"/>
                </a:cubicBezTo>
                <a:cubicBezTo>
                  <a:pt x="520931" y="100405"/>
                  <a:pt x="524741" y="104216"/>
                  <a:pt x="532015" y="107333"/>
                </a:cubicBezTo>
                <a:cubicBezTo>
                  <a:pt x="539289" y="110450"/>
                  <a:pt x="551758" y="117378"/>
                  <a:pt x="556953" y="119802"/>
                </a:cubicBezTo>
                <a:cubicBezTo>
                  <a:pt x="562148" y="122226"/>
                  <a:pt x="555567" y="126729"/>
                  <a:pt x="563187" y="121880"/>
                </a:cubicBezTo>
                <a:cubicBezTo>
                  <a:pt x="570807" y="117031"/>
                  <a:pt x="592628" y="98327"/>
                  <a:pt x="602673" y="90707"/>
                </a:cubicBezTo>
                <a:cubicBezTo>
                  <a:pt x="612718" y="83087"/>
                  <a:pt x="610640" y="81009"/>
                  <a:pt x="623455" y="76160"/>
                </a:cubicBezTo>
                <a:cubicBezTo>
                  <a:pt x="636270" y="71311"/>
                  <a:pt x="659130" y="61267"/>
                  <a:pt x="679565" y="61613"/>
                </a:cubicBezTo>
                <a:cubicBezTo>
                  <a:pt x="700000" y="61959"/>
                  <a:pt x="728402" y="69233"/>
                  <a:pt x="746067" y="78238"/>
                </a:cubicBezTo>
                <a:cubicBezTo>
                  <a:pt x="763732" y="87243"/>
                  <a:pt x="785553" y="115646"/>
                  <a:pt x="785553" y="115646"/>
                </a:cubicBezTo>
                <a:cubicBezTo>
                  <a:pt x="799408" y="128808"/>
                  <a:pt x="821921" y="145779"/>
                  <a:pt x="829195" y="157209"/>
                </a:cubicBezTo>
                <a:cubicBezTo>
                  <a:pt x="836469" y="168639"/>
                  <a:pt x="821575" y="179031"/>
                  <a:pt x="829195" y="184226"/>
                </a:cubicBezTo>
                <a:cubicBezTo>
                  <a:pt x="836815" y="189421"/>
                  <a:pt x="864178" y="184572"/>
                  <a:pt x="874915" y="188382"/>
                </a:cubicBezTo>
                <a:cubicBezTo>
                  <a:pt x="885652" y="192192"/>
                  <a:pt x="877685" y="208818"/>
                  <a:pt x="893618" y="207086"/>
                </a:cubicBezTo>
                <a:cubicBezTo>
                  <a:pt x="909551" y="205354"/>
                  <a:pt x="957696" y="189075"/>
                  <a:pt x="970511" y="177991"/>
                </a:cubicBezTo>
                <a:cubicBezTo>
                  <a:pt x="983326" y="166907"/>
                  <a:pt x="968779" y="150628"/>
                  <a:pt x="970511" y="140584"/>
                </a:cubicBezTo>
                <a:cubicBezTo>
                  <a:pt x="972243" y="130540"/>
                  <a:pt x="972589" y="123958"/>
                  <a:pt x="980902" y="117724"/>
                </a:cubicBezTo>
                <a:cubicBezTo>
                  <a:pt x="989215" y="111490"/>
                  <a:pt x="1012074" y="100406"/>
                  <a:pt x="1020387" y="103177"/>
                </a:cubicBezTo>
                <a:cubicBezTo>
                  <a:pt x="1028700" y="105948"/>
                  <a:pt x="1024890" y="128461"/>
                  <a:pt x="1030778" y="134349"/>
                </a:cubicBezTo>
                <a:cubicBezTo>
                  <a:pt x="1036666" y="140237"/>
                  <a:pt x="1046711" y="131925"/>
                  <a:pt x="1055716" y="138506"/>
                </a:cubicBezTo>
                <a:cubicBezTo>
                  <a:pt x="1064721" y="145087"/>
                  <a:pt x="1078230" y="162059"/>
                  <a:pt x="1084811" y="173835"/>
                </a:cubicBezTo>
                <a:cubicBezTo>
                  <a:pt x="1091392" y="185611"/>
                  <a:pt x="1093817" y="199120"/>
                  <a:pt x="1095202" y="209164"/>
                </a:cubicBezTo>
                <a:cubicBezTo>
                  <a:pt x="1096587" y="219208"/>
                  <a:pt x="1088621" y="228907"/>
                  <a:pt x="1093124" y="234102"/>
                </a:cubicBezTo>
                <a:cubicBezTo>
                  <a:pt x="1097627" y="239298"/>
                  <a:pt x="1115984" y="234449"/>
                  <a:pt x="1122218" y="240337"/>
                </a:cubicBezTo>
                <a:cubicBezTo>
                  <a:pt x="1128453" y="246225"/>
                  <a:pt x="1126721" y="264582"/>
                  <a:pt x="1130531" y="269431"/>
                </a:cubicBezTo>
                <a:cubicBezTo>
                  <a:pt x="1134341" y="274280"/>
                  <a:pt x="1143000" y="278090"/>
                  <a:pt x="1145078" y="269431"/>
                </a:cubicBezTo>
                <a:cubicBezTo>
                  <a:pt x="1147156" y="260772"/>
                  <a:pt x="1138151" y="230985"/>
                  <a:pt x="1143000" y="217477"/>
                </a:cubicBezTo>
                <a:cubicBezTo>
                  <a:pt x="1147849" y="203969"/>
                  <a:pt x="1163090" y="195309"/>
                  <a:pt x="1174173" y="188382"/>
                </a:cubicBezTo>
                <a:cubicBezTo>
                  <a:pt x="1185256" y="181455"/>
                  <a:pt x="1194955" y="174527"/>
                  <a:pt x="1209502" y="175913"/>
                </a:cubicBezTo>
                <a:cubicBezTo>
                  <a:pt x="1224049" y="177299"/>
                  <a:pt x="1244138" y="196695"/>
                  <a:pt x="1261456" y="196695"/>
                </a:cubicBezTo>
                <a:cubicBezTo>
                  <a:pt x="1278774" y="196695"/>
                  <a:pt x="1297132" y="180762"/>
                  <a:pt x="1313411" y="175913"/>
                </a:cubicBezTo>
                <a:cubicBezTo>
                  <a:pt x="1329690" y="171064"/>
                  <a:pt x="1343198" y="164829"/>
                  <a:pt x="1359131" y="167600"/>
                </a:cubicBezTo>
                <a:cubicBezTo>
                  <a:pt x="1375064" y="170371"/>
                  <a:pt x="1395153" y="184225"/>
                  <a:pt x="1409007" y="192538"/>
                </a:cubicBezTo>
                <a:cubicBezTo>
                  <a:pt x="1422861" y="200851"/>
                  <a:pt x="1434638" y="210203"/>
                  <a:pt x="1442258" y="217477"/>
                </a:cubicBezTo>
                <a:cubicBezTo>
                  <a:pt x="1449878" y="224751"/>
                  <a:pt x="1440180" y="235834"/>
                  <a:pt x="1454727" y="236180"/>
                </a:cubicBezTo>
                <a:cubicBezTo>
                  <a:pt x="1469274" y="236526"/>
                  <a:pt x="1515341" y="227868"/>
                  <a:pt x="1529542" y="219555"/>
                </a:cubicBezTo>
                <a:cubicBezTo>
                  <a:pt x="1543743" y="211242"/>
                  <a:pt x="1537509" y="193924"/>
                  <a:pt x="1539933" y="186304"/>
                </a:cubicBezTo>
                <a:cubicBezTo>
                  <a:pt x="1542358" y="178684"/>
                  <a:pt x="1541318" y="184572"/>
                  <a:pt x="1544089" y="173835"/>
                </a:cubicBezTo>
                <a:cubicBezTo>
                  <a:pt x="1546860" y="163098"/>
                  <a:pt x="1550324" y="131578"/>
                  <a:pt x="1556558" y="121880"/>
                </a:cubicBezTo>
                <a:cubicBezTo>
                  <a:pt x="1562792" y="112182"/>
                  <a:pt x="1575262" y="114953"/>
                  <a:pt x="1581496" y="115646"/>
                </a:cubicBezTo>
                <a:cubicBezTo>
                  <a:pt x="1587730" y="116339"/>
                  <a:pt x="1588770" y="123266"/>
                  <a:pt x="1593965" y="126037"/>
                </a:cubicBezTo>
                <a:cubicBezTo>
                  <a:pt x="1599160" y="128808"/>
                  <a:pt x="1607473" y="127422"/>
                  <a:pt x="1612669" y="132271"/>
                </a:cubicBezTo>
                <a:cubicBezTo>
                  <a:pt x="1617865" y="137120"/>
                  <a:pt x="1621328" y="149935"/>
                  <a:pt x="1625138" y="155131"/>
                </a:cubicBezTo>
                <a:cubicBezTo>
                  <a:pt x="1628948" y="160327"/>
                  <a:pt x="1629295" y="167254"/>
                  <a:pt x="1635529" y="163444"/>
                </a:cubicBezTo>
                <a:cubicBezTo>
                  <a:pt x="1641763" y="159634"/>
                  <a:pt x="1650769" y="140237"/>
                  <a:pt x="1662545" y="132271"/>
                </a:cubicBezTo>
                <a:cubicBezTo>
                  <a:pt x="1674321" y="124305"/>
                  <a:pt x="1692679" y="118417"/>
                  <a:pt x="1706187" y="115646"/>
                </a:cubicBezTo>
                <a:cubicBezTo>
                  <a:pt x="1719695" y="112875"/>
                  <a:pt x="1732511" y="119110"/>
                  <a:pt x="1743595" y="115646"/>
                </a:cubicBezTo>
                <a:cubicBezTo>
                  <a:pt x="1754679" y="112182"/>
                  <a:pt x="1764723" y="99367"/>
                  <a:pt x="1772689" y="94864"/>
                </a:cubicBezTo>
                <a:cubicBezTo>
                  <a:pt x="1780655" y="90361"/>
                  <a:pt x="1789315" y="89668"/>
                  <a:pt x="1791393" y="88629"/>
                </a:cubicBezTo>
                <a:cubicBezTo>
                  <a:pt x="1793471" y="87590"/>
                  <a:pt x="1785158" y="88629"/>
                  <a:pt x="1785158" y="88629"/>
                </a:cubicBezTo>
                <a:lnTo>
                  <a:pt x="1785158" y="88629"/>
                </a:ln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58901F2F-3CE5-6018-CCEE-BF7EF399EB5A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3470087" y="2201579"/>
            <a:ext cx="0" cy="914779"/>
          </a:xfrm>
          <a:prstGeom prst="straightConnector1">
            <a:avLst/>
          </a:prstGeom>
          <a:ln w="28575">
            <a:solidFill>
              <a:srgbClr val="88AF9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C1CF45AE-3606-CA76-7888-748C6E1E875C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3468482" y="2017095"/>
            <a:ext cx="0" cy="216000"/>
          </a:xfrm>
          <a:prstGeom prst="straightConnector1">
            <a:avLst/>
          </a:prstGeom>
          <a:ln w="28575">
            <a:solidFill>
              <a:srgbClr val="EE9F1B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1" name="Image 120">
            <a:extLst>
              <a:ext uri="{FF2B5EF4-FFF2-40B4-BE49-F238E27FC236}">
                <a16:creationId xmlns:a16="http://schemas.microsoft.com/office/drawing/2014/main" id="{FE91D824-DBA7-6553-EE5B-716215D3B91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144DEE4-61E7-F274-6DC4-64793F5BC5F2}"/>
              </a:ext>
            </a:extLst>
          </p:cNvPr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Frequency Distribution of </a:t>
            </a:r>
            <a:r>
              <a:rPr lang="fr-BE" sz="3600" kern="1400" dirty="0" err="1">
                <a:ea typeface="Source Sans Pro" panose="020B0503030403020204" pitchFamily="34" charset="0"/>
                <a:cs typeface="Segoe UI" panose="020B0502040204020203" pitchFamily="34" charset="0"/>
              </a:rPr>
              <a:t>Mineral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 Content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D82C1B3-06B1-3F61-03C9-72CC213DE309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60103" y="4425705"/>
            <a:ext cx="1921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ED970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Adult Cartilage</a:t>
            </a:r>
            <a:endParaRPr lang="en-GB" dirty="0">
              <a:solidFill>
                <a:srgbClr val="A93619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63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e 76">
            <a:extLst>
              <a:ext uri="{FF2B5EF4-FFF2-40B4-BE49-F238E27FC236}">
                <a16:creationId xmlns:a16="http://schemas.microsoft.com/office/drawing/2014/main" id="{6CF55890-C89E-FEC5-7E1C-E615F0336BE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88186" y="1324846"/>
            <a:ext cx="6414003" cy="4762873"/>
            <a:chOff x="363754" y="1600353"/>
            <a:chExt cx="5649918" cy="4093168"/>
          </a:xfrm>
        </p:grpSpPr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34C31317-7931-E297-EF29-A6F45123ECD5}"/>
                </a:ext>
              </a:extLst>
            </p:cNvPr>
            <p:cNvGrpSpPr/>
            <p:nvPr/>
          </p:nvGrpSpPr>
          <p:grpSpPr>
            <a:xfrm>
              <a:off x="1085326" y="1600353"/>
              <a:ext cx="4928346" cy="4093168"/>
              <a:chOff x="1085326" y="1600353"/>
              <a:chExt cx="4928346" cy="4093168"/>
            </a:xfrm>
          </p:grpSpPr>
          <p:pic>
            <p:nvPicPr>
              <p:cNvPr id="86" name="Image 85" descr="Une image contenant diagramme, Tracé, ligne, texte&#10;&#10;Description générée automatiquement">
                <a:extLst>
                  <a:ext uri="{FF2B5EF4-FFF2-40B4-BE49-F238E27FC236}">
                    <a16:creationId xmlns:a16="http://schemas.microsoft.com/office/drawing/2014/main" id="{7257D8EF-4B25-D16C-D70D-A3C622A5E6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40" b="17612"/>
              <a:stretch/>
            </p:blipFill>
            <p:spPr>
              <a:xfrm>
                <a:off x="1119918" y="1600353"/>
                <a:ext cx="4893754" cy="3623157"/>
              </a:xfrm>
              <a:prstGeom prst="rect">
                <a:avLst/>
              </a:prstGeom>
            </p:spPr>
          </p:pic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FC4AE1FD-4684-0CB3-8608-6507EDEDD855}"/>
                  </a:ext>
                </a:extLst>
              </p:cNvPr>
              <p:cNvSpPr txBox="1"/>
              <p:nvPr/>
            </p:nvSpPr>
            <p:spPr>
              <a:xfrm>
                <a:off x="2099140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</a:t>
                </a:r>
              </a:p>
            </p:txBody>
          </p:sp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E957FED6-2157-7165-6405-ABF529703AD2}"/>
                  </a:ext>
                </a:extLst>
              </p:cNvPr>
              <p:cNvSpPr txBox="1"/>
              <p:nvPr/>
            </p:nvSpPr>
            <p:spPr>
              <a:xfrm>
                <a:off x="1085326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15</a:t>
                </a:r>
              </a:p>
            </p:txBody>
          </p:sp>
          <p:sp>
            <p:nvSpPr>
              <p:cNvPr id="89" name="ZoneTexte 88">
                <a:extLst>
                  <a:ext uri="{FF2B5EF4-FFF2-40B4-BE49-F238E27FC236}">
                    <a16:creationId xmlns:a16="http://schemas.microsoft.com/office/drawing/2014/main" id="{F7820A30-03B2-C9C3-26BD-339E547BB69A}"/>
                  </a:ext>
                </a:extLst>
              </p:cNvPr>
              <p:cNvSpPr txBox="1"/>
              <p:nvPr/>
            </p:nvSpPr>
            <p:spPr>
              <a:xfrm>
                <a:off x="3112954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25</a:t>
                </a:r>
              </a:p>
            </p:txBody>
          </p:sp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FB70DD32-2006-A24A-104E-B28D5E98717B}"/>
                  </a:ext>
                </a:extLst>
              </p:cNvPr>
              <p:cNvSpPr txBox="1"/>
              <p:nvPr/>
            </p:nvSpPr>
            <p:spPr>
              <a:xfrm>
                <a:off x="4126768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30</a:t>
                </a:r>
              </a:p>
            </p:txBody>
          </p:sp>
          <p:sp>
            <p:nvSpPr>
              <p:cNvPr id="91" name="ZoneTexte 90">
                <a:extLst>
                  <a:ext uri="{FF2B5EF4-FFF2-40B4-BE49-F238E27FC236}">
                    <a16:creationId xmlns:a16="http://schemas.microsoft.com/office/drawing/2014/main" id="{67A70416-7582-E979-9D8A-D32CB83B7F7F}"/>
                  </a:ext>
                </a:extLst>
              </p:cNvPr>
              <p:cNvSpPr txBox="1"/>
              <p:nvPr/>
            </p:nvSpPr>
            <p:spPr>
              <a:xfrm>
                <a:off x="5140584" y="5131858"/>
                <a:ext cx="531771" cy="317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35</a:t>
                </a:r>
              </a:p>
            </p:txBody>
          </p:sp>
          <p:sp>
            <p:nvSpPr>
              <p:cNvPr id="92" name="ZoneTexte 91">
                <a:extLst>
                  <a:ext uri="{FF2B5EF4-FFF2-40B4-BE49-F238E27FC236}">
                    <a16:creationId xmlns:a16="http://schemas.microsoft.com/office/drawing/2014/main" id="{D3A4DA97-85C6-D32C-8B2D-FDF17F5A1FE8}"/>
                  </a:ext>
                </a:extLst>
              </p:cNvPr>
              <p:cNvSpPr txBox="1"/>
              <p:nvPr/>
            </p:nvSpPr>
            <p:spPr>
              <a:xfrm>
                <a:off x="2311183" y="5376121"/>
                <a:ext cx="2004423" cy="3174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Ca [wt%] </a:t>
                </a:r>
              </a:p>
            </p:txBody>
          </p:sp>
        </p:grp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C0ED5C8A-1DC9-7C8A-19A1-99471C4912E3}"/>
                </a:ext>
              </a:extLst>
            </p:cNvPr>
            <p:cNvSpPr txBox="1"/>
            <p:nvPr/>
          </p:nvSpPr>
          <p:spPr>
            <a:xfrm>
              <a:off x="673899" y="4935844"/>
              <a:ext cx="531771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04B08BA1-A9C2-93A6-8DBE-2792957B62BA}"/>
                </a:ext>
              </a:extLst>
            </p:cNvPr>
            <p:cNvSpPr txBox="1"/>
            <p:nvPr/>
          </p:nvSpPr>
          <p:spPr>
            <a:xfrm>
              <a:off x="673899" y="3779433"/>
              <a:ext cx="531771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0.1</a:t>
              </a: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C58A1D16-B879-9663-2442-90D57A46F7B7}"/>
                </a:ext>
              </a:extLst>
            </p:cNvPr>
            <p:cNvSpPr txBox="1"/>
            <p:nvPr/>
          </p:nvSpPr>
          <p:spPr>
            <a:xfrm>
              <a:off x="673899" y="2623021"/>
              <a:ext cx="531771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0.2</a:t>
              </a:r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7681A1D7-7502-CF82-7A6E-3F9A01F7F3CA}"/>
                </a:ext>
              </a:extLst>
            </p:cNvPr>
            <p:cNvSpPr txBox="1"/>
            <p:nvPr/>
          </p:nvSpPr>
          <p:spPr>
            <a:xfrm rot="16200000">
              <a:off x="-892239" y="3385499"/>
              <a:ext cx="2972558" cy="3253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Frequency [%] </a:t>
              </a:r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8A5B9C78-DD5F-6F7B-70A0-755F501F8D9A}"/>
                </a:ext>
              </a:extLst>
            </p:cNvPr>
            <p:cNvSpPr txBox="1"/>
            <p:nvPr/>
          </p:nvSpPr>
          <p:spPr>
            <a:xfrm>
              <a:off x="363754" y="2044815"/>
              <a:ext cx="841916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0.25</a:t>
              </a:r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95CAA3FC-3EDC-DFD6-D789-AC34ED0FB22A}"/>
                </a:ext>
              </a:extLst>
            </p:cNvPr>
            <p:cNvSpPr txBox="1"/>
            <p:nvPr/>
          </p:nvSpPr>
          <p:spPr>
            <a:xfrm>
              <a:off x="363754" y="3201227"/>
              <a:ext cx="841916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0.15</a:t>
              </a:r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AFEE0852-4E72-18D5-CAE8-3681D55F597A}"/>
                </a:ext>
              </a:extLst>
            </p:cNvPr>
            <p:cNvSpPr txBox="1"/>
            <p:nvPr/>
          </p:nvSpPr>
          <p:spPr>
            <a:xfrm>
              <a:off x="363754" y="4357639"/>
              <a:ext cx="841916" cy="3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0.05</a:t>
              </a:r>
            </a:p>
          </p:txBody>
        </p: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3BDAED2E-0FD4-DA4E-E9F0-C670C01AA83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6180841"/>
            <a:ext cx="12192000" cy="681037"/>
          </a:xfrm>
          <a:prstGeom prst="rect">
            <a:avLst/>
          </a:prstGeom>
          <a:solidFill>
            <a:srgbClr val="7DA2D5"/>
          </a:solidFill>
          <a:ln>
            <a:solidFill>
              <a:srgbClr val="7DA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94" name="Image 93" descr="Une image contenant texte, panorama, ciel, capture d’écran&#10;&#10;Description générée automatiquement">
            <a:extLst>
              <a:ext uri="{FF2B5EF4-FFF2-40B4-BE49-F238E27FC236}">
                <a16:creationId xmlns:a16="http://schemas.microsoft.com/office/drawing/2014/main" id="{9278FD5F-25CC-06EA-4CE9-7D75658B79C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415" b="95472" l="1042" r="49931">
                        <a14:foregroundMark x1="3681" y1="11321" x2="8056" y2="89434"/>
                        <a14:foregroundMark x1="8056" y1="89434" x2="11111" y2="88679"/>
                        <a14:foregroundMark x1="8819" y1="78491" x2="10764" y2="16226"/>
                        <a14:foregroundMark x1="4514" y1="44906" x2="20347" y2="86415"/>
                        <a14:foregroundMark x1="20347" y1="86415" x2="45486" y2="87925"/>
                        <a14:foregroundMark x1="45486" y1="87925" x2="48194" y2="29057"/>
                        <a14:foregroundMark x1="48194" y1="29057" x2="36250" y2="15849"/>
                        <a14:foregroundMark x1="36250" y1="15849" x2="18750" y2="31698"/>
                        <a14:foregroundMark x1="23125" y1="47925" x2="32569" y2="48679"/>
                        <a14:foregroundMark x1="32569" y1="48679" x2="27431" y2="37736"/>
                        <a14:foregroundMark x1="37222" y1="41887" x2="29444" y2="73585"/>
                        <a14:foregroundMark x1="29444" y1="73585" x2="3819" y2="86415"/>
                        <a14:foregroundMark x1="3819" y1="86415" x2="3403" y2="81509"/>
                        <a14:foregroundMark x1="1736" y1="95472" x2="1250" y2="7170"/>
                        <a14:foregroundMark x1="1042" y1="6792" x2="3472" y2="12830"/>
                        <a14:foregroundMark x1="16875" y1="26415" x2="17361" y2="24151"/>
                        <a14:foregroundMark x1="49931" y1="52075" x2="49931" y2="52075"/>
                        <a14:foregroundMark x1="18750" y1="22264" x2="15903" y2="61132"/>
                        <a14:backgroundMark x1="50208" y1="8679" x2="50069" y2="23774"/>
                        <a14:backgroundMark x1="49931" y1="38491" x2="49861" y2="1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" r="49210"/>
          <a:stretch/>
        </p:blipFill>
        <p:spPr>
          <a:xfrm>
            <a:off x="320145" y="6304659"/>
            <a:ext cx="1189856" cy="432000"/>
          </a:xfrm>
          <a:prstGeom prst="rect">
            <a:avLst/>
          </a:prstGeom>
        </p:spPr>
      </p:pic>
      <p:sp>
        <p:nvSpPr>
          <p:cNvPr id="95" name="ZoneTexte 94">
            <a:extLst>
              <a:ext uri="{FF2B5EF4-FFF2-40B4-BE49-F238E27FC236}">
                <a16:creationId xmlns:a16="http://schemas.microsoft.com/office/drawing/2014/main" id="{D74A5FFA-445E-A5EA-8152-62F0C8A3B43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059311" y="631190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Source Sans Pro" panose="020B0503030403020204" pitchFamily="34" charset="0"/>
                <a:cs typeface="Segoe UI" panose="020B0502040204020203" pitchFamily="34" charset="0"/>
              </a:rPr>
              <a:t>5/10</a:t>
            </a: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96" name="Titre 1">
            <a:extLst>
              <a:ext uri="{FF2B5EF4-FFF2-40B4-BE49-F238E27FC236}">
                <a16:creationId xmlns:a16="http://schemas.microsoft.com/office/drawing/2014/main" id="{974CD2FE-E100-F3D2-4391-5103840A2A57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16999" y="354405"/>
            <a:ext cx="10515600" cy="800287"/>
          </a:xfrm>
        </p:spPr>
        <p:txBody>
          <a:bodyPr>
            <a:normAutofit/>
          </a:bodyPr>
          <a:lstStyle/>
          <a:p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Frequency Distribution of </a:t>
            </a:r>
            <a:r>
              <a:rPr lang="fr-BE" sz="3600" kern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Mineral</a:t>
            </a:r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fr-BE" sz="3600" kern="1400" dirty="0">
                <a:ea typeface="Source Sans Pro" panose="020B0503030403020204" pitchFamily="34" charset="0"/>
                <a:cs typeface="Segoe UI" panose="020B0502040204020203" pitchFamily="34" charset="0"/>
              </a:rPr>
              <a:t>C</a:t>
            </a:r>
            <a:r>
              <a:rPr lang="fr-BE" sz="3600" kern="1400" dirty="0"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ontent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03BF34E1-303A-2F69-B44D-2D16A68C29D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630829" y="2363841"/>
            <a:ext cx="176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88AF9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Adult Bone</a:t>
            </a:r>
          </a:p>
          <a:p>
            <a:r>
              <a:rPr lang="en-GB" dirty="0">
                <a:solidFill>
                  <a:srgbClr val="02416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Old Bone</a:t>
            </a:r>
            <a:endParaRPr lang="en-GB" dirty="0">
              <a:solidFill>
                <a:srgbClr val="ED9702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" panose="020B0604020202020204" pitchFamily="34" charset="0"/>
            </a:endParaRPr>
          </a:p>
        </p:txBody>
      </p:sp>
      <p:pic>
        <p:nvPicPr>
          <p:cNvPr id="98" name="Image 97" descr="Une image contenant monochrome, Photographie monochrome, noir, noir et blanc&#10;&#10;Description générée automatiquement">
            <a:extLst>
              <a:ext uri="{FF2B5EF4-FFF2-40B4-BE49-F238E27FC236}">
                <a16:creationId xmlns:a16="http://schemas.microsoft.com/office/drawing/2014/main" id="{7208A79A-3EE9-B0DC-2A31-C537578E1F5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9" t="48169" r="30209" b="6218"/>
          <a:stretch/>
        </p:blipFill>
        <p:spPr>
          <a:xfrm>
            <a:off x="1577278" y="1606503"/>
            <a:ext cx="1814885" cy="1488193"/>
          </a:xfrm>
          <a:prstGeom prst="rect">
            <a:avLst/>
          </a:prstGeom>
        </p:spPr>
      </p:pic>
      <p:sp>
        <p:nvSpPr>
          <p:cNvPr id="99" name="Forme libre : forme 98">
            <a:extLst>
              <a:ext uri="{FF2B5EF4-FFF2-40B4-BE49-F238E27FC236}">
                <a16:creationId xmlns:a16="http://schemas.microsoft.com/office/drawing/2014/main" id="{5D8C84EF-D870-C000-7A81-BD08F38073F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581646" y="2077963"/>
            <a:ext cx="1791726" cy="274593"/>
          </a:xfrm>
          <a:custGeom>
            <a:avLst/>
            <a:gdLst>
              <a:gd name="connsiteX0" fmla="*/ 0 w 1791726"/>
              <a:gd name="connsiteY0" fmla="*/ 123958 h 274593"/>
              <a:gd name="connsiteX1" fmla="*/ 66502 w 1791726"/>
              <a:gd name="connsiteY1" fmla="*/ 63691 h 274593"/>
              <a:gd name="connsiteX2" fmla="*/ 105987 w 1791726"/>
              <a:gd name="connsiteY2" fmla="*/ 53300 h 274593"/>
              <a:gd name="connsiteX3" fmla="*/ 128847 w 1791726"/>
              <a:gd name="connsiteY3" fmla="*/ 76160 h 274593"/>
              <a:gd name="connsiteX4" fmla="*/ 180802 w 1791726"/>
              <a:gd name="connsiteY4" fmla="*/ 36675 h 274593"/>
              <a:gd name="connsiteX5" fmla="*/ 220287 w 1791726"/>
              <a:gd name="connsiteY5" fmla="*/ 1346 h 274593"/>
              <a:gd name="connsiteX6" fmla="*/ 245225 w 1791726"/>
              <a:gd name="connsiteY6" fmla="*/ 7580 h 274593"/>
              <a:gd name="connsiteX7" fmla="*/ 303415 w 1791726"/>
              <a:gd name="connsiteY7" fmla="*/ 9658 h 274593"/>
              <a:gd name="connsiteX8" fmla="*/ 338744 w 1791726"/>
              <a:gd name="connsiteY8" fmla="*/ 51222 h 274593"/>
              <a:gd name="connsiteX9" fmla="*/ 342900 w 1791726"/>
              <a:gd name="connsiteY9" fmla="*/ 121880 h 274593"/>
              <a:gd name="connsiteX10" fmla="*/ 328353 w 1791726"/>
              <a:gd name="connsiteY10" fmla="*/ 169678 h 274593"/>
              <a:gd name="connsiteX11" fmla="*/ 317962 w 1791726"/>
              <a:gd name="connsiteY11" fmla="*/ 200851 h 274593"/>
              <a:gd name="connsiteX12" fmla="*/ 324196 w 1791726"/>
              <a:gd name="connsiteY12" fmla="*/ 219555 h 274593"/>
              <a:gd name="connsiteX13" fmla="*/ 365760 w 1791726"/>
              <a:gd name="connsiteY13" fmla="*/ 186304 h 274593"/>
              <a:gd name="connsiteX14" fmla="*/ 390698 w 1791726"/>
              <a:gd name="connsiteY14" fmla="*/ 155131 h 274593"/>
              <a:gd name="connsiteX15" fmla="*/ 426027 w 1791726"/>
              <a:gd name="connsiteY15" fmla="*/ 130193 h 274593"/>
              <a:gd name="connsiteX16" fmla="*/ 455122 w 1791726"/>
              <a:gd name="connsiteY16" fmla="*/ 128115 h 274593"/>
              <a:gd name="connsiteX17" fmla="*/ 463435 w 1791726"/>
              <a:gd name="connsiteY17" fmla="*/ 153053 h 274593"/>
              <a:gd name="connsiteX18" fmla="*/ 486295 w 1791726"/>
              <a:gd name="connsiteY18" fmla="*/ 111489 h 274593"/>
              <a:gd name="connsiteX19" fmla="*/ 513311 w 1791726"/>
              <a:gd name="connsiteY19" fmla="*/ 101098 h 274593"/>
              <a:gd name="connsiteX20" fmla="*/ 532015 w 1791726"/>
              <a:gd name="connsiteY20" fmla="*/ 107333 h 274593"/>
              <a:gd name="connsiteX21" fmla="*/ 556953 w 1791726"/>
              <a:gd name="connsiteY21" fmla="*/ 119802 h 274593"/>
              <a:gd name="connsiteX22" fmla="*/ 563187 w 1791726"/>
              <a:gd name="connsiteY22" fmla="*/ 121880 h 274593"/>
              <a:gd name="connsiteX23" fmla="*/ 602673 w 1791726"/>
              <a:gd name="connsiteY23" fmla="*/ 90707 h 274593"/>
              <a:gd name="connsiteX24" fmla="*/ 623455 w 1791726"/>
              <a:gd name="connsiteY24" fmla="*/ 76160 h 274593"/>
              <a:gd name="connsiteX25" fmla="*/ 679565 w 1791726"/>
              <a:gd name="connsiteY25" fmla="*/ 61613 h 274593"/>
              <a:gd name="connsiteX26" fmla="*/ 746067 w 1791726"/>
              <a:gd name="connsiteY26" fmla="*/ 78238 h 274593"/>
              <a:gd name="connsiteX27" fmla="*/ 785553 w 1791726"/>
              <a:gd name="connsiteY27" fmla="*/ 115646 h 274593"/>
              <a:gd name="connsiteX28" fmla="*/ 829195 w 1791726"/>
              <a:gd name="connsiteY28" fmla="*/ 157209 h 274593"/>
              <a:gd name="connsiteX29" fmla="*/ 829195 w 1791726"/>
              <a:gd name="connsiteY29" fmla="*/ 184226 h 274593"/>
              <a:gd name="connsiteX30" fmla="*/ 874915 w 1791726"/>
              <a:gd name="connsiteY30" fmla="*/ 188382 h 274593"/>
              <a:gd name="connsiteX31" fmla="*/ 893618 w 1791726"/>
              <a:gd name="connsiteY31" fmla="*/ 207086 h 274593"/>
              <a:gd name="connsiteX32" fmla="*/ 970511 w 1791726"/>
              <a:gd name="connsiteY32" fmla="*/ 177991 h 274593"/>
              <a:gd name="connsiteX33" fmla="*/ 970511 w 1791726"/>
              <a:gd name="connsiteY33" fmla="*/ 140584 h 274593"/>
              <a:gd name="connsiteX34" fmla="*/ 980902 w 1791726"/>
              <a:gd name="connsiteY34" fmla="*/ 117724 h 274593"/>
              <a:gd name="connsiteX35" fmla="*/ 1020387 w 1791726"/>
              <a:gd name="connsiteY35" fmla="*/ 103177 h 274593"/>
              <a:gd name="connsiteX36" fmla="*/ 1030778 w 1791726"/>
              <a:gd name="connsiteY36" fmla="*/ 134349 h 274593"/>
              <a:gd name="connsiteX37" fmla="*/ 1055716 w 1791726"/>
              <a:gd name="connsiteY37" fmla="*/ 138506 h 274593"/>
              <a:gd name="connsiteX38" fmla="*/ 1084811 w 1791726"/>
              <a:gd name="connsiteY38" fmla="*/ 173835 h 274593"/>
              <a:gd name="connsiteX39" fmla="*/ 1095202 w 1791726"/>
              <a:gd name="connsiteY39" fmla="*/ 209164 h 274593"/>
              <a:gd name="connsiteX40" fmla="*/ 1093124 w 1791726"/>
              <a:gd name="connsiteY40" fmla="*/ 234102 h 274593"/>
              <a:gd name="connsiteX41" fmla="*/ 1122218 w 1791726"/>
              <a:gd name="connsiteY41" fmla="*/ 240337 h 274593"/>
              <a:gd name="connsiteX42" fmla="*/ 1130531 w 1791726"/>
              <a:gd name="connsiteY42" fmla="*/ 269431 h 274593"/>
              <a:gd name="connsiteX43" fmla="*/ 1145078 w 1791726"/>
              <a:gd name="connsiteY43" fmla="*/ 269431 h 274593"/>
              <a:gd name="connsiteX44" fmla="*/ 1143000 w 1791726"/>
              <a:gd name="connsiteY44" fmla="*/ 217477 h 274593"/>
              <a:gd name="connsiteX45" fmla="*/ 1174173 w 1791726"/>
              <a:gd name="connsiteY45" fmla="*/ 188382 h 274593"/>
              <a:gd name="connsiteX46" fmla="*/ 1209502 w 1791726"/>
              <a:gd name="connsiteY46" fmla="*/ 175913 h 274593"/>
              <a:gd name="connsiteX47" fmla="*/ 1261456 w 1791726"/>
              <a:gd name="connsiteY47" fmla="*/ 196695 h 274593"/>
              <a:gd name="connsiteX48" fmla="*/ 1313411 w 1791726"/>
              <a:gd name="connsiteY48" fmla="*/ 175913 h 274593"/>
              <a:gd name="connsiteX49" fmla="*/ 1359131 w 1791726"/>
              <a:gd name="connsiteY49" fmla="*/ 167600 h 274593"/>
              <a:gd name="connsiteX50" fmla="*/ 1409007 w 1791726"/>
              <a:gd name="connsiteY50" fmla="*/ 192538 h 274593"/>
              <a:gd name="connsiteX51" fmla="*/ 1442258 w 1791726"/>
              <a:gd name="connsiteY51" fmla="*/ 217477 h 274593"/>
              <a:gd name="connsiteX52" fmla="*/ 1454727 w 1791726"/>
              <a:gd name="connsiteY52" fmla="*/ 236180 h 274593"/>
              <a:gd name="connsiteX53" fmla="*/ 1529542 w 1791726"/>
              <a:gd name="connsiteY53" fmla="*/ 219555 h 274593"/>
              <a:gd name="connsiteX54" fmla="*/ 1539933 w 1791726"/>
              <a:gd name="connsiteY54" fmla="*/ 186304 h 274593"/>
              <a:gd name="connsiteX55" fmla="*/ 1544089 w 1791726"/>
              <a:gd name="connsiteY55" fmla="*/ 173835 h 274593"/>
              <a:gd name="connsiteX56" fmla="*/ 1556558 w 1791726"/>
              <a:gd name="connsiteY56" fmla="*/ 121880 h 274593"/>
              <a:gd name="connsiteX57" fmla="*/ 1581496 w 1791726"/>
              <a:gd name="connsiteY57" fmla="*/ 115646 h 274593"/>
              <a:gd name="connsiteX58" fmla="*/ 1593965 w 1791726"/>
              <a:gd name="connsiteY58" fmla="*/ 126037 h 274593"/>
              <a:gd name="connsiteX59" fmla="*/ 1612669 w 1791726"/>
              <a:gd name="connsiteY59" fmla="*/ 132271 h 274593"/>
              <a:gd name="connsiteX60" fmla="*/ 1625138 w 1791726"/>
              <a:gd name="connsiteY60" fmla="*/ 155131 h 274593"/>
              <a:gd name="connsiteX61" fmla="*/ 1635529 w 1791726"/>
              <a:gd name="connsiteY61" fmla="*/ 163444 h 274593"/>
              <a:gd name="connsiteX62" fmla="*/ 1662545 w 1791726"/>
              <a:gd name="connsiteY62" fmla="*/ 132271 h 274593"/>
              <a:gd name="connsiteX63" fmla="*/ 1706187 w 1791726"/>
              <a:gd name="connsiteY63" fmla="*/ 115646 h 274593"/>
              <a:gd name="connsiteX64" fmla="*/ 1743595 w 1791726"/>
              <a:gd name="connsiteY64" fmla="*/ 115646 h 274593"/>
              <a:gd name="connsiteX65" fmla="*/ 1772689 w 1791726"/>
              <a:gd name="connsiteY65" fmla="*/ 94864 h 274593"/>
              <a:gd name="connsiteX66" fmla="*/ 1791393 w 1791726"/>
              <a:gd name="connsiteY66" fmla="*/ 88629 h 274593"/>
              <a:gd name="connsiteX67" fmla="*/ 1785158 w 1791726"/>
              <a:gd name="connsiteY67" fmla="*/ 88629 h 274593"/>
              <a:gd name="connsiteX68" fmla="*/ 1785158 w 1791726"/>
              <a:gd name="connsiteY68" fmla="*/ 88629 h 27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791726" h="274593">
                <a:moveTo>
                  <a:pt x="0" y="123958"/>
                </a:moveTo>
                <a:cubicBezTo>
                  <a:pt x="24419" y="99712"/>
                  <a:pt x="48838" y="75467"/>
                  <a:pt x="66502" y="63691"/>
                </a:cubicBezTo>
                <a:cubicBezTo>
                  <a:pt x="84167" y="51915"/>
                  <a:pt x="95596" y="51222"/>
                  <a:pt x="105987" y="53300"/>
                </a:cubicBezTo>
                <a:cubicBezTo>
                  <a:pt x="116378" y="55378"/>
                  <a:pt x="116378" y="78931"/>
                  <a:pt x="128847" y="76160"/>
                </a:cubicBezTo>
                <a:cubicBezTo>
                  <a:pt x="141316" y="73389"/>
                  <a:pt x="165562" y="49144"/>
                  <a:pt x="180802" y="36675"/>
                </a:cubicBezTo>
                <a:cubicBezTo>
                  <a:pt x="196042" y="24206"/>
                  <a:pt x="209550" y="6195"/>
                  <a:pt x="220287" y="1346"/>
                </a:cubicBezTo>
                <a:cubicBezTo>
                  <a:pt x="231024" y="-3503"/>
                  <a:pt x="231370" y="6195"/>
                  <a:pt x="245225" y="7580"/>
                </a:cubicBezTo>
                <a:cubicBezTo>
                  <a:pt x="259080" y="8965"/>
                  <a:pt x="287829" y="2384"/>
                  <a:pt x="303415" y="9658"/>
                </a:cubicBezTo>
                <a:cubicBezTo>
                  <a:pt x="319001" y="16932"/>
                  <a:pt x="332163" y="32518"/>
                  <a:pt x="338744" y="51222"/>
                </a:cubicBezTo>
                <a:cubicBezTo>
                  <a:pt x="345325" y="69926"/>
                  <a:pt x="344632" y="102137"/>
                  <a:pt x="342900" y="121880"/>
                </a:cubicBezTo>
                <a:cubicBezTo>
                  <a:pt x="341168" y="141623"/>
                  <a:pt x="332509" y="156516"/>
                  <a:pt x="328353" y="169678"/>
                </a:cubicBezTo>
                <a:cubicBezTo>
                  <a:pt x="324197" y="182840"/>
                  <a:pt x="318655" y="192538"/>
                  <a:pt x="317962" y="200851"/>
                </a:cubicBezTo>
                <a:cubicBezTo>
                  <a:pt x="317269" y="209164"/>
                  <a:pt x="316230" y="221979"/>
                  <a:pt x="324196" y="219555"/>
                </a:cubicBezTo>
                <a:cubicBezTo>
                  <a:pt x="332162" y="217131"/>
                  <a:pt x="354676" y="197041"/>
                  <a:pt x="365760" y="186304"/>
                </a:cubicBezTo>
                <a:cubicBezTo>
                  <a:pt x="376844" y="175567"/>
                  <a:pt x="380654" y="164483"/>
                  <a:pt x="390698" y="155131"/>
                </a:cubicBezTo>
                <a:cubicBezTo>
                  <a:pt x="400743" y="145779"/>
                  <a:pt x="415290" y="134696"/>
                  <a:pt x="426027" y="130193"/>
                </a:cubicBezTo>
                <a:cubicBezTo>
                  <a:pt x="436764" y="125690"/>
                  <a:pt x="448887" y="124305"/>
                  <a:pt x="455122" y="128115"/>
                </a:cubicBezTo>
                <a:cubicBezTo>
                  <a:pt x="461357" y="131925"/>
                  <a:pt x="458240" y="155824"/>
                  <a:pt x="463435" y="153053"/>
                </a:cubicBezTo>
                <a:cubicBezTo>
                  <a:pt x="468631" y="150282"/>
                  <a:pt x="477982" y="120148"/>
                  <a:pt x="486295" y="111489"/>
                </a:cubicBezTo>
                <a:cubicBezTo>
                  <a:pt x="494608" y="102830"/>
                  <a:pt x="505691" y="101791"/>
                  <a:pt x="513311" y="101098"/>
                </a:cubicBezTo>
                <a:cubicBezTo>
                  <a:pt x="520931" y="100405"/>
                  <a:pt x="524741" y="104216"/>
                  <a:pt x="532015" y="107333"/>
                </a:cubicBezTo>
                <a:cubicBezTo>
                  <a:pt x="539289" y="110450"/>
                  <a:pt x="551758" y="117378"/>
                  <a:pt x="556953" y="119802"/>
                </a:cubicBezTo>
                <a:cubicBezTo>
                  <a:pt x="562148" y="122226"/>
                  <a:pt x="555567" y="126729"/>
                  <a:pt x="563187" y="121880"/>
                </a:cubicBezTo>
                <a:cubicBezTo>
                  <a:pt x="570807" y="117031"/>
                  <a:pt x="592628" y="98327"/>
                  <a:pt x="602673" y="90707"/>
                </a:cubicBezTo>
                <a:cubicBezTo>
                  <a:pt x="612718" y="83087"/>
                  <a:pt x="610640" y="81009"/>
                  <a:pt x="623455" y="76160"/>
                </a:cubicBezTo>
                <a:cubicBezTo>
                  <a:pt x="636270" y="71311"/>
                  <a:pt x="659130" y="61267"/>
                  <a:pt x="679565" y="61613"/>
                </a:cubicBezTo>
                <a:cubicBezTo>
                  <a:pt x="700000" y="61959"/>
                  <a:pt x="728402" y="69233"/>
                  <a:pt x="746067" y="78238"/>
                </a:cubicBezTo>
                <a:cubicBezTo>
                  <a:pt x="763732" y="87243"/>
                  <a:pt x="785553" y="115646"/>
                  <a:pt x="785553" y="115646"/>
                </a:cubicBezTo>
                <a:cubicBezTo>
                  <a:pt x="799408" y="128808"/>
                  <a:pt x="821921" y="145779"/>
                  <a:pt x="829195" y="157209"/>
                </a:cubicBezTo>
                <a:cubicBezTo>
                  <a:pt x="836469" y="168639"/>
                  <a:pt x="821575" y="179031"/>
                  <a:pt x="829195" y="184226"/>
                </a:cubicBezTo>
                <a:cubicBezTo>
                  <a:pt x="836815" y="189421"/>
                  <a:pt x="864178" y="184572"/>
                  <a:pt x="874915" y="188382"/>
                </a:cubicBezTo>
                <a:cubicBezTo>
                  <a:pt x="885652" y="192192"/>
                  <a:pt x="877685" y="208818"/>
                  <a:pt x="893618" y="207086"/>
                </a:cubicBezTo>
                <a:cubicBezTo>
                  <a:pt x="909551" y="205354"/>
                  <a:pt x="957696" y="189075"/>
                  <a:pt x="970511" y="177991"/>
                </a:cubicBezTo>
                <a:cubicBezTo>
                  <a:pt x="983326" y="166907"/>
                  <a:pt x="968779" y="150628"/>
                  <a:pt x="970511" y="140584"/>
                </a:cubicBezTo>
                <a:cubicBezTo>
                  <a:pt x="972243" y="130540"/>
                  <a:pt x="972589" y="123958"/>
                  <a:pt x="980902" y="117724"/>
                </a:cubicBezTo>
                <a:cubicBezTo>
                  <a:pt x="989215" y="111490"/>
                  <a:pt x="1012074" y="100406"/>
                  <a:pt x="1020387" y="103177"/>
                </a:cubicBezTo>
                <a:cubicBezTo>
                  <a:pt x="1028700" y="105948"/>
                  <a:pt x="1024890" y="128461"/>
                  <a:pt x="1030778" y="134349"/>
                </a:cubicBezTo>
                <a:cubicBezTo>
                  <a:pt x="1036666" y="140237"/>
                  <a:pt x="1046711" y="131925"/>
                  <a:pt x="1055716" y="138506"/>
                </a:cubicBezTo>
                <a:cubicBezTo>
                  <a:pt x="1064721" y="145087"/>
                  <a:pt x="1078230" y="162059"/>
                  <a:pt x="1084811" y="173835"/>
                </a:cubicBezTo>
                <a:cubicBezTo>
                  <a:pt x="1091392" y="185611"/>
                  <a:pt x="1093817" y="199120"/>
                  <a:pt x="1095202" y="209164"/>
                </a:cubicBezTo>
                <a:cubicBezTo>
                  <a:pt x="1096587" y="219208"/>
                  <a:pt x="1088621" y="228907"/>
                  <a:pt x="1093124" y="234102"/>
                </a:cubicBezTo>
                <a:cubicBezTo>
                  <a:pt x="1097627" y="239298"/>
                  <a:pt x="1115984" y="234449"/>
                  <a:pt x="1122218" y="240337"/>
                </a:cubicBezTo>
                <a:cubicBezTo>
                  <a:pt x="1128453" y="246225"/>
                  <a:pt x="1126721" y="264582"/>
                  <a:pt x="1130531" y="269431"/>
                </a:cubicBezTo>
                <a:cubicBezTo>
                  <a:pt x="1134341" y="274280"/>
                  <a:pt x="1143000" y="278090"/>
                  <a:pt x="1145078" y="269431"/>
                </a:cubicBezTo>
                <a:cubicBezTo>
                  <a:pt x="1147156" y="260772"/>
                  <a:pt x="1138151" y="230985"/>
                  <a:pt x="1143000" y="217477"/>
                </a:cubicBezTo>
                <a:cubicBezTo>
                  <a:pt x="1147849" y="203969"/>
                  <a:pt x="1163090" y="195309"/>
                  <a:pt x="1174173" y="188382"/>
                </a:cubicBezTo>
                <a:cubicBezTo>
                  <a:pt x="1185256" y="181455"/>
                  <a:pt x="1194955" y="174527"/>
                  <a:pt x="1209502" y="175913"/>
                </a:cubicBezTo>
                <a:cubicBezTo>
                  <a:pt x="1224049" y="177299"/>
                  <a:pt x="1244138" y="196695"/>
                  <a:pt x="1261456" y="196695"/>
                </a:cubicBezTo>
                <a:cubicBezTo>
                  <a:pt x="1278774" y="196695"/>
                  <a:pt x="1297132" y="180762"/>
                  <a:pt x="1313411" y="175913"/>
                </a:cubicBezTo>
                <a:cubicBezTo>
                  <a:pt x="1329690" y="171064"/>
                  <a:pt x="1343198" y="164829"/>
                  <a:pt x="1359131" y="167600"/>
                </a:cubicBezTo>
                <a:cubicBezTo>
                  <a:pt x="1375064" y="170371"/>
                  <a:pt x="1395153" y="184225"/>
                  <a:pt x="1409007" y="192538"/>
                </a:cubicBezTo>
                <a:cubicBezTo>
                  <a:pt x="1422861" y="200851"/>
                  <a:pt x="1434638" y="210203"/>
                  <a:pt x="1442258" y="217477"/>
                </a:cubicBezTo>
                <a:cubicBezTo>
                  <a:pt x="1449878" y="224751"/>
                  <a:pt x="1440180" y="235834"/>
                  <a:pt x="1454727" y="236180"/>
                </a:cubicBezTo>
                <a:cubicBezTo>
                  <a:pt x="1469274" y="236526"/>
                  <a:pt x="1515341" y="227868"/>
                  <a:pt x="1529542" y="219555"/>
                </a:cubicBezTo>
                <a:cubicBezTo>
                  <a:pt x="1543743" y="211242"/>
                  <a:pt x="1537509" y="193924"/>
                  <a:pt x="1539933" y="186304"/>
                </a:cubicBezTo>
                <a:cubicBezTo>
                  <a:pt x="1542358" y="178684"/>
                  <a:pt x="1541318" y="184572"/>
                  <a:pt x="1544089" y="173835"/>
                </a:cubicBezTo>
                <a:cubicBezTo>
                  <a:pt x="1546860" y="163098"/>
                  <a:pt x="1550324" y="131578"/>
                  <a:pt x="1556558" y="121880"/>
                </a:cubicBezTo>
                <a:cubicBezTo>
                  <a:pt x="1562792" y="112182"/>
                  <a:pt x="1575262" y="114953"/>
                  <a:pt x="1581496" y="115646"/>
                </a:cubicBezTo>
                <a:cubicBezTo>
                  <a:pt x="1587730" y="116339"/>
                  <a:pt x="1588770" y="123266"/>
                  <a:pt x="1593965" y="126037"/>
                </a:cubicBezTo>
                <a:cubicBezTo>
                  <a:pt x="1599160" y="128808"/>
                  <a:pt x="1607473" y="127422"/>
                  <a:pt x="1612669" y="132271"/>
                </a:cubicBezTo>
                <a:cubicBezTo>
                  <a:pt x="1617865" y="137120"/>
                  <a:pt x="1621328" y="149935"/>
                  <a:pt x="1625138" y="155131"/>
                </a:cubicBezTo>
                <a:cubicBezTo>
                  <a:pt x="1628948" y="160327"/>
                  <a:pt x="1629295" y="167254"/>
                  <a:pt x="1635529" y="163444"/>
                </a:cubicBezTo>
                <a:cubicBezTo>
                  <a:pt x="1641763" y="159634"/>
                  <a:pt x="1650769" y="140237"/>
                  <a:pt x="1662545" y="132271"/>
                </a:cubicBezTo>
                <a:cubicBezTo>
                  <a:pt x="1674321" y="124305"/>
                  <a:pt x="1692679" y="118417"/>
                  <a:pt x="1706187" y="115646"/>
                </a:cubicBezTo>
                <a:cubicBezTo>
                  <a:pt x="1719695" y="112875"/>
                  <a:pt x="1732511" y="119110"/>
                  <a:pt x="1743595" y="115646"/>
                </a:cubicBezTo>
                <a:cubicBezTo>
                  <a:pt x="1754679" y="112182"/>
                  <a:pt x="1764723" y="99367"/>
                  <a:pt x="1772689" y="94864"/>
                </a:cubicBezTo>
                <a:cubicBezTo>
                  <a:pt x="1780655" y="90361"/>
                  <a:pt x="1789315" y="89668"/>
                  <a:pt x="1791393" y="88629"/>
                </a:cubicBezTo>
                <a:cubicBezTo>
                  <a:pt x="1793471" y="87590"/>
                  <a:pt x="1785158" y="88629"/>
                  <a:pt x="1785158" y="88629"/>
                </a:cubicBezTo>
                <a:lnTo>
                  <a:pt x="1785158" y="88629"/>
                </a:ln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urce Sans Pro" panose="020B0503030403020204" pitchFamily="34" charset="0"/>
            </a:endParaRPr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58901F2F-3CE5-6018-CCEE-BF7EF399EB5A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3470087" y="2201579"/>
            <a:ext cx="0" cy="914779"/>
          </a:xfrm>
          <a:prstGeom prst="straightConnector1">
            <a:avLst/>
          </a:prstGeom>
          <a:ln w="28575">
            <a:solidFill>
              <a:srgbClr val="88AF9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C1CF45AE-3606-CA76-7888-748C6E1E875C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3468482" y="2017095"/>
            <a:ext cx="0" cy="216000"/>
          </a:xfrm>
          <a:prstGeom prst="straightConnector1">
            <a:avLst/>
          </a:prstGeom>
          <a:ln w="28575">
            <a:solidFill>
              <a:srgbClr val="EE9F1B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1" name="Image 120">
            <a:extLst>
              <a:ext uri="{FF2B5EF4-FFF2-40B4-BE49-F238E27FC236}">
                <a16:creationId xmlns:a16="http://schemas.microsoft.com/office/drawing/2014/main" id="{FE91D824-DBA7-6553-EE5B-716215D3B91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32640"/>
          <a:stretch/>
        </p:blipFill>
        <p:spPr>
          <a:xfrm>
            <a:off x="9821372" y="6219391"/>
            <a:ext cx="1309022" cy="58512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C061A4D-7FD7-DFC2-643B-1E093A10517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053823" y="4246181"/>
            <a:ext cx="1848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ED970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Adult Cartilage</a:t>
            </a:r>
          </a:p>
          <a:p>
            <a:r>
              <a:rPr lang="en-GB" dirty="0">
                <a:solidFill>
                  <a:srgbClr val="A9361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" panose="020B0604020202020204" pitchFamily="34" charset="0"/>
              </a:rPr>
              <a:t>Old Cartilage</a:t>
            </a:r>
          </a:p>
        </p:txBody>
      </p:sp>
    </p:spTree>
    <p:extLst>
      <p:ext uri="{BB962C8B-B14F-4D97-AF65-F5344CB8AC3E}">
        <p14:creationId xmlns:p14="http://schemas.microsoft.com/office/powerpoint/2010/main" val="35090472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1557</Words>
  <Application>Microsoft Office PowerPoint</Application>
  <PresentationFormat>Grand écran</PresentationFormat>
  <Paragraphs>628</Paragraphs>
  <Slides>27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5" baseType="lpstr">
      <vt:lpstr>Source Sans Pro</vt:lpstr>
      <vt:lpstr>Aptos</vt:lpstr>
      <vt:lpstr>Cambria Math</vt:lpstr>
      <vt:lpstr>Arial</vt:lpstr>
      <vt:lpstr>Times New Roman</vt:lpstr>
      <vt:lpstr>Source Sans Pro SemiBold</vt:lpstr>
      <vt:lpstr>Segoe UI</vt:lpstr>
      <vt:lpstr>Thème Office</vt:lpstr>
      <vt:lpstr>Présentation PowerPoint</vt:lpstr>
      <vt:lpstr>The Impact of Aging on the Proximal Tibia </vt:lpstr>
      <vt:lpstr>A Multimodal Analysis of Proximal Tibia</vt:lpstr>
      <vt:lpstr>Qualitative Analysis of Mineral Content</vt:lpstr>
      <vt:lpstr>Qualitative Analysis of Mineral Content</vt:lpstr>
      <vt:lpstr>Qualitative Analysis of Mineral Content</vt:lpstr>
      <vt:lpstr>Qualitative Analysis of Mineral Content</vt:lpstr>
      <vt:lpstr>Frequency Distribution of Mineral Content</vt:lpstr>
      <vt:lpstr>Frequency Distribution of Mineral Content</vt:lpstr>
      <vt:lpstr>Frequency Distribution of Mineral Content</vt:lpstr>
      <vt:lpstr>Frequency Distribution of Mineral Content</vt:lpstr>
      <vt:lpstr>Frequency Distribution of Mineral Content</vt:lpstr>
      <vt:lpstr>Mineral Gradients across Cartilage Interface</vt:lpstr>
      <vt:lpstr> Indentation Modulus Maps in Mineralized Cartilage </vt:lpstr>
      <vt:lpstr>Quantitative Analysis in Mineralized Cartilage   </vt:lpstr>
      <vt:lpstr>Quantitative Analysis in Mineralized Cartilage   </vt:lpstr>
      <vt:lpstr>Conclusion</vt:lpstr>
      <vt:lpstr>Présentation PowerPoint</vt:lpstr>
      <vt:lpstr>Présentation PowerPoint</vt:lpstr>
      <vt:lpstr>Quantitative Analysis in Mineralized Cartilage   </vt:lpstr>
      <vt:lpstr>Quantitative Analysis in Mineralized Cartilage   </vt:lpstr>
      <vt:lpstr>Présentation PowerPoint</vt:lpstr>
      <vt:lpstr>Nanoindentation</vt:lpstr>
      <vt:lpstr>qBEI Calibration </vt:lpstr>
      <vt:lpstr>qBEI Calibration </vt:lpstr>
      <vt:lpstr>Distributions (Adults)</vt:lpstr>
      <vt:lpstr>Distributions (Olds)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Cantamessa Astrid</dc:creator>
  <cp:lastModifiedBy>Müller Laura</cp:lastModifiedBy>
  <cp:revision>148</cp:revision>
  <dcterms:created xsi:type="dcterms:W3CDTF">2022-06-19T08:37:42Z</dcterms:created>
  <dcterms:modified xsi:type="dcterms:W3CDTF">2025-05-21T07:58:51Z</dcterms:modified>
</cp:coreProperties>
</file>