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69" r:id="rId3"/>
    <p:sldId id="265" r:id="rId4"/>
    <p:sldId id="266" r:id="rId5"/>
    <p:sldId id="267" r:id="rId6"/>
    <p:sldId id="270" r:id="rId7"/>
    <p:sldId id="271" r:id="rId8"/>
    <p:sldId id="272" r:id="rId9"/>
    <p:sldId id="274" r:id="rId10"/>
    <p:sldId id="276" r:id="rId11"/>
    <p:sldId id="275" r:id="rId12"/>
    <p:sldId id="27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8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E7C9B-B75C-4155-8FC3-1C5015D1C2C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5926241-3DDD-4B8B-85C8-9A4F4F9DCD95}">
      <dgm:prSet/>
      <dgm:spPr/>
      <dgm:t>
        <a:bodyPr/>
        <a:lstStyle/>
        <a:p>
          <a:r>
            <a:rPr lang="fr-FR"/>
            <a:t>Crise de la représentation politique </a:t>
          </a:r>
          <a:endParaRPr lang="en-US"/>
        </a:p>
      </dgm:t>
    </dgm:pt>
    <dgm:pt modelId="{AC2EB18D-7FD3-4F4D-8EB9-A0F2BACBD655}" type="parTrans" cxnId="{FACFAD67-60EB-48AF-98A5-BAF749EC17F8}">
      <dgm:prSet/>
      <dgm:spPr/>
      <dgm:t>
        <a:bodyPr/>
        <a:lstStyle/>
        <a:p>
          <a:endParaRPr lang="en-US"/>
        </a:p>
      </dgm:t>
    </dgm:pt>
    <dgm:pt modelId="{5151E7F2-AC91-490D-BB63-69D7C32C9683}" type="sibTrans" cxnId="{FACFAD67-60EB-48AF-98A5-BAF749EC17F8}">
      <dgm:prSet/>
      <dgm:spPr/>
      <dgm:t>
        <a:bodyPr/>
        <a:lstStyle/>
        <a:p>
          <a:endParaRPr lang="en-US"/>
        </a:p>
      </dgm:t>
    </dgm:pt>
    <dgm:pt modelId="{19A2609D-BE17-485D-931F-B54470E5AD04}">
      <dgm:prSet/>
      <dgm:spPr/>
      <dgm:t>
        <a:bodyPr/>
        <a:lstStyle/>
        <a:p>
          <a:r>
            <a:rPr lang="fr-FR"/>
            <a:t>Méfiance des citoyens envers les institutions </a:t>
          </a:r>
          <a:endParaRPr lang="en-US"/>
        </a:p>
      </dgm:t>
    </dgm:pt>
    <dgm:pt modelId="{5748FADC-E5A5-4A39-A0D2-A569A84AF994}" type="parTrans" cxnId="{4BAFAE4F-D6CC-4D3A-AA50-CEEA6800B2F0}">
      <dgm:prSet/>
      <dgm:spPr/>
      <dgm:t>
        <a:bodyPr/>
        <a:lstStyle/>
        <a:p>
          <a:endParaRPr lang="en-US"/>
        </a:p>
      </dgm:t>
    </dgm:pt>
    <dgm:pt modelId="{CD4684D1-C07F-4401-8882-70FFA30DDF8A}" type="sibTrans" cxnId="{4BAFAE4F-D6CC-4D3A-AA50-CEEA6800B2F0}">
      <dgm:prSet/>
      <dgm:spPr/>
      <dgm:t>
        <a:bodyPr/>
        <a:lstStyle/>
        <a:p>
          <a:endParaRPr lang="en-US"/>
        </a:p>
      </dgm:t>
    </dgm:pt>
    <dgm:pt modelId="{84A2116B-7B65-4507-868F-CC5A1EBFBC47}">
      <dgm:prSet/>
      <dgm:spPr/>
      <dgm:t>
        <a:bodyPr/>
        <a:lstStyle/>
        <a:p>
          <a:r>
            <a:rPr lang="fr-FR"/>
            <a:t>Le tirage au sort en politique comme remède ? </a:t>
          </a:r>
          <a:endParaRPr lang="en-US"/>
        </a:p>
      </dgm:t>
    </dgm:pt>
    <dgm:pt modelId="{DB94C37D-537E-4CE2-A636-274088524DBD}" type="parTrans" cxnId="{AA224B21-D125-444D-9E90-6BB8194DD169}">
      <dgm:prSet/>
      <dgm:spPr/>
      <dgm:t>
        <a:bodyPr/>
        <a:lstStyle/>
        <a:p>
          <a:endParaRPr lang="en-US"/>
        </a:p>
      </dgm:t>
    </dgm:pt>
    <dgm:pt modelId="{15FFC8F1-0C56-4EAC-85BB-1477AE752F66}" type="sibTrans" cxnId="{AA224B21-D125-444D-9E90-6BB8194DD169}">
      <dgm:prSet/>
      <dgm:spPr/>
      <dgm:t>
        <a:bodyPr/>
        <a:lstStyle/>
        <a:p>
          <a:endParaRPr lang="en-US"/>
        </a:p>
      </dgm:t>
    </dgm:pt>
    <dgm:pt modelId="{A3275BE1-0003-4F1C-B1C2-FA11555A1D4C}">
      <dgm:prSet/>
      <dgm:spPr/>
      <dgm:t>
        <a:bodyPr/>
        <a:lstStyle/>
        <a:p>
          <a:r>
            <a:rPr lang="fr-FR"/>
            <a:t>Comment les parlementaires se saisissent-ils du tirage au sort ? </a:t>
          </a:r>
          <a:endParaRPr lang="en-US"/>
        </a:p>
      </dgm:t>
    </dgm:pt>
    <dgm:pt modelId="{2CC1A693-3FBF-4F6F-909B-AB6002FB80B5}" type="parTrans" cxnId="{3350EA26-AD40-411C-B4E9-14D0F82887ED}">
      <dgm:prSet/>
      <dgm:spPr/>
      <dgm:t>
        <a:bodyPr/>
        <a:lstStyle/>
        <a:p>
          <a:endParaRPr lang="en-US"/>
        </a:p>
      </dgm:t>
    </dgm:pt>
    <dgm:pt modelId="{339765E6-DBCF-476E-B3A5-4B4C14C62041}" type="sibTrans" cxnId="{3350EA26-AD40-411C-B4E9-14D0F82887ED}">
      <dgm:prSet/>
      <dgm:spPr/>
      <dgm:t>
        <a:bodyPr/>
        <a:lstStyle/>
        <a:p>
          <a:endParaRPr lang="en-US"/>
        </a:p>
      </dgm:t>
    </dgm:pt>
    <dgm:pt modelId="{95E04789-3285-4B43-9827-71D7989F6292}">
      <dgm:prSet/>
      <dgm:spPr/>
      <dgm:t>
        <a:bodyPr/>
        <a:lstStyle/>
        <a:p>
          <a:r>
            <a:rPr lang="fr-FR"/>
            <a:t>Quel imaginaire démocratique défendent-ils ? </a:t>
          </a:r>
          <a:endParaRPr lang="en-US"/>
        </a:p>
      </dgm:t>
    </dgm:pt>
    <dgm:pt modelId="{A4BF82E9-7411-4D0D-93CE-867C53869F9F}" type="parTrans" cxnId="{71C6D7F5-9B8B-4625-8A05-E7FD50B4CEF1}">
      <dgm:prSet/>
      <dgm:spPr/>
      <dgm:t>
        <a:bodyPr/>
        <a:lstStyle/>
        <a:p>
          <a:endParaRPr lang="en-US"/>
        </a:p>
      </dgm:t>
    </dgm:pt>
    <dgm:pt modelId="{C8CCC9F5-0E17-4EE9-9AFE-3798C3D9CA65}" type="sibTrans" cxnId="{71C6D7F5-9B8B-4625-8A05-E7FD50B4CEF1}">
      <dgm:prSet/>
      <dgm:spPr/>
      <dgm:t>
        <a:bodyPr/>
        <a:lstStyle/>
        <a:p>
          <a:endParaRPr lang="en-US"/>
        </a:p>
      </dgm:t>
    </dgm:pt>
    <dgm:pt modelId="{CBE5F2BA-58B6-47E2-AF2B-1F9B819281BB}">
      <dgm:prSet/>
      <dgm:spPr/>
      <dgm:t>
        <a:bodyPr/>
        <a:lstStyle/>
        <a:p>
          <a:r>
            <a:rPr lang="fr-FR"/>
            <a:t>Comment les dispositifs participatifs clivent-ils l’arène parlementaire ? </a:t>
          </a:r>
          <a:endParaRPr lang="en-US"/>
        </a:p>
      </dgm:t>
    </dgm:pt>
    <dgm:pt modelId="{1E02E92F-6700-4C29-8E99-24BD91B44D6C}" type="parTrans" cxnId="{6BF91910-F326-45A7-988A-6316BF0AB60F}">
      <dgm:prSet/>
      <dgm:spPr/>
      <dgm:t>
        <a:bodyPr/>
        <a:lstStyle/>
        <a:p>
          <a:endParaRPr lang="en-US"/>
        </a:p>
      </dgm:t>
    </dgm:pt>
    <dgm:pt modelId="{53C77F58-66A8-468C-A57E-79F37450F4AD}" type="sibTrans" cxnId="{6BF91910-F326-45A7-988A-6316BF0AB60F}">
      <dgm:prSet/>
      <dgm:spPr/>
      <dgm:t>
        <a:bodyPr/>
        <a:lstStyle/>
        <a:p>
          <a:endParaRPr lang="en-US"/>
        </a:p>
      </dgm:t>
    </dgm:pt>
    <dgm:pt modelId="{CA9C09CF-1A95-4CE5-8506-5B8155F5C8E3}">
      <dgm:prSet/>
      <dgm:spPr/>
      <dgm:t>
        <a:bodyPr/>
        <a:lstStyle/>
        <a:p>
          <a:r>
            <a:rPr lang="fr-FR"/>
            <a:t>Qui est favorable ? Qui s’y oppose ? </a:t>
          </a:r>
          <a:endParaRPr lang="en-US"/>
        </a:p>
      </dgm:t>
    </dgm:pt>
    <dgm:pt modelId="{6CD0CF33-07DD-4296-88E8-0E9D83A37FAE}" type="parTrans" cxnId="{3DC702C9-A51C-424C-A4E9-31EA72F77EE3}">
      <dgm:prSet/>
      <dgm:spPr/>
      <dgm:t>
        <a:bodyPr/>
        <a:lstStyle/>
        <a:p>
          <a:endParaRPr lang="en-US"/>
        </a:p>
      </dgm:t>
    </dgm:pt>
    <dgm:pt modelId="{71EE694F-466A-46C7-AB48-2A7007D2F618}" type="sibTrans" cxnId="{3DC702C9-A51C-424C-A4E9-31EA72F77EE3}">
      <dgm:prSet/>
      <dgm:spPr/>
      <dgm:t>
        <a:bodyPr/>
        <a:lstStyle/>
        <a:p>
          <a:endParaRPr lang="en-US"/>
        </a:p>
      </dgm:t>
    </dgm:pt>
    <dgm:pt modelId="{5B951CDC-5890-43C8-B2E1-33C6574405DE}" type="pres">
      <dgm:prSet presAssocID="{D9BE7C9B-B75C-4155-8FC3-1C5015D1C2C7}" presName="root" presStyleCnt="0">
        <dgm:presLayoutVars>
          <dgm:dir/>
          <dgm:resizeHandles val="exact"/>
        </dgm:presLayoutVars>
      </dgm:prSet>
      <dgm:spPr/>
    </dgm:pt>
    <dgm:pt modelId="{0D4A6CB2-EF03-4329-994E-1BECC9526B01}" type="pres">
      <dgm:prSet presAssocID="{95926241-3DDD-4B8B-85C8-9A4F4F9DCD95}" presName="compNode" presStyleCnt="0"/>
      <dgm:spPr/>
    </dgm:pt>
    <dgm:pt modelId="{FF73FA35-0244-4E00-AB2B-FAA69E3533CA}" type="pres">
      <dgm:prSet presAssocID="{95926241-3DDD-4B8B-85C8-9A4F4F9DCD95}" presName="bgRect" presStyleLbl="bgShp" presStyleIdx="0" presStyleCnt="5"/>
      <dgm:spPr/>
    </dgm:pt>
    <dgm:pt modelId="{D12D07E6-2456-441F-98CA-A43CFC67447E}" type="pres">
      <dgm:prSet presAssocID="{95926241-3DDD-4B8B-85C8-9A4F4F9DCD9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érencier"/>
        </a:ext>
      </dgm:extLst>
    </dgm:pt>
    <dgm:pt modelId="{C14A54C8-7F47-486C-89A0-B5CFF7753525}" type="pres">
      <dgm:prSet presAssocID="{95926241-3DDD-4B8B-85C8-9A4F4F9DCD95}" presName="spaceRect" presStyleCnt="0"/>
      <dgm:spPr/>
    </dgm:pt>
    <dgm:pt modelId="{BDCD925F-095A-4252-84C1-76D20E8C4224}" type="pres">
      <dgm:prSet presAssocID="{95926241-3DDD-4B8B-85C8-9A4F4F9DCD95}" presName="parTx" presStyleLbl="revTx" presStyleIdx="0" presStyleCnt="7">
        <dgm:presLayoutVars>
          <dgm:chMax val="0"/>
          <dgm:chPref val="0"/>
        </dgm:presLayoutVars>
      </dgm:prSet>
      <dgm:spPr/>
    </dgm:pt>
    <dgm:pt modelId="{7F670C55-3CE4-4846-A7B3-8403B7FDA227}" type="pres">
      <dgm:prSet presAssocID="{5151E7F2-AC91-490D-BB63-69D7C32C9683}" presName="sibTrans" presStyleCnt="0"/>
      <dgm:spPr/>
    </dgm:pt>
    <dgm:pt modelId="{C2927779-E9C5-4AF5-92F0-99A35FC81158}" type="pres">
      <dgm:prSet presAssocID="{19A2609D-BE17-485D-931F-B54470E5AD04}" presName="compNode" presStyleCnt="0"/>
      <dgm:spPr/>
    </dgm:pt>
    <dgm:pt modelId="{D2C30A0B-B128-4706-B4EF-6796782731B0}" type="pres">
      <dgm:prSet presAssocID="{19A2609D-BE17-485D-931F-B54470E5AD04}" presName="bgRect" presStyleLbl="bgShp" presStyleIdx="1" presStyleCnt="5"/>
      <dgm:spPr/>
    </dgm:pt>
    <dgm:pt modelId="{DEA6D1F4-9BAC-49FF-9446-E68741322865}" type="pres">
      <dgm:prSet presAssocID="{19A2609D-BE17-485D-931F-B54470E5AD0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16438804-11A1-41C2-AC76-43CA55F18920}" type="pres">
      <dgm:prSet presAssocID="{19A2609D-BE17-485D-931F-B54470E5AD04}" presName="spaceRect" presStyleCnt="0"/>
      <dgm:spPr/>
    </dgm:pt>
    <dgm:pt modelId="{BACF0F7F-ADD6-4789-803E-F88FB86184EB}" type="pres">
      <dgm:prSet presAssocID="{19A2609D-BE17-485D-931F-B54470E5AD04}" presName="parTx" presStyleLbl="revTx" presStyleIdx="1" presStyleCnt="7">
        <dgm:presLayoutVars>
          <dgm:chMax val="0"/>
          <dgm:chPref val="0"/>
        </dgm:presLayoutVars>
      </dgm:prSet>
      <dgm:spPr/>
    </dgm:pt>
    <dgm:pt modelId="{FF60F520-8A42-43CD-AE3E-286C45742371}" type="pres">
      <dgm:prSet presAssocID="{CD4684D1-C07F-4401-8882-70FFA30DDF8A}" presName="sibTrans" presStyleCnt="0"/>
      <dgm:spPr/>
    </dgm:pt>
    <dgm:pt modelId="{3DD0E248-6C45-458C-912B-3047DE2E6CD3}" type="pres">
      <dgm:prSet presAssocID="{84A2116B-7B65-4507-868F-CC5A1EBFBC47}" presName="compNode" presStyleCnt="0"/>
      <dgm:spPr/>
    </dgm:pt>
    <dgm:pt modelId="{A7AF810C-4642-41C2-A466-6A3064AC6CAB}" type="pres">
      <dgm:prSet presAssocID="{84A2116B-7B65-4507-868F-CC5A1EBFBC47}" presName="bgRect" presStyleLbl="bgShp" presStyleIdx="2" presStyleCnt="5"/>
      <dgm:spPr/>
    </dgm:pt>
    <dgm:pt modelId="{F31165C9-1B7C-4E44-867C-3BF8DB7B0913}" type="pres">
      <dgm:prSet presAssocID="{84A2116B-7B65-4507-868F-CC5A1EBFBC47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ayon"/>
        </a:ext>
      </dgm:extLst>
    </dgm:pt>
    <dgm:pt modelId="{3E031264-1AC7-4752-9D3F-64E6AEC134D8}" type="pres">
      <dgm:prSet presAssocID="{84A2116B-7B65-4507-868F-CC5A1EBFBC47}" presName="spaceRect" presStyleCnt="0"/>
      <dgm:spPr/>
    </dgm:pt>
    <dgm:pt modelId="{84AAD627-0E6E-4B3F-971F-AA7CAD8E24E1}" type="pres">
      <dgm:prSet presAssocID="{84A2116B-7B65-4507-868F-CC5A1EBFBC47}" presName="parTx" presStyleLbl="revTx" presStyleIdx="2" presStyleCnt="7">
        <dgm:presLayoutVars>
          <dgm:chMax val="0"/>
          <dgm:chPref val="0"/>
        </dgm:presLayoutVars>
      </dgm:prSet>
      <dgm:spPr/>
    </dgm:pt>
    <dgm:pt modelId="{A54AFE24-C522-48BA-A59D-7884138881A1}" type="pres">
      <dgm:prSet presAssocID="{15FFC8F1-0C56-4EAC-85BB-1477AE752F66}" presName="sibTrans" presStyleCnt="0"/>
      <dgm:spPr/>
    </dgm:pt>
    <dgm:pt modelId="{354EB214-BE6D-4EB1-80D1-177AD19C0445}" type="pres">
      <dgm:prSet presAssocID="{A3275BE1-0003-4F1C-B1C2-FA11555A1D4C}" presName="compNode" presStyleCnt="0"/>
      <dgm:spPr/>
    </dgm:pt>
    <dgm:pt modelId="{7C277FAF-620B-427E-BEA0-C9F45CB8F3DC}" type="pres">
      <dgm:prSet presAssocID="{A3275BE1-0003-4F1C-B1C2-FA11555A1D4C}" presName="bgRect" presStyleLbl="bgShp" presStyleIdx="3" presStyleCnt="5"/>
      <dgm:spPr/>
    </dgm:pt>
    <dgm:pt modelId="{4EEE7BB4-0871-48A1-919F-CEFB3AEFF19D}" type="pres">
      <dgm:prSet presAssocID="{A3275BE1-0003-4F1C-B1C2-FA11555A1D4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17CF388E-7C6D-475A-9FC0-115E5530CDD3}" type="pres">
      <dgm:prSet presAssocID="{A3275BE1-0003-4F1C-B1C2-FA11555A1D4C}" presName="spaceRect" presStyleCnt="0"/>
      <dgm:spPr/>
    </dgm:pt>
    <dgm:pt modelId="{C346F97C-464D-49D3-B4F8-766869EB736B}" type="pres">
      <dgm:prSet presAssocID="{A3275BE1-0003-4F1C-B1C2-FA11555A1D4C}" presName="parTx" presStyleLbl="revTx" presStyleIdx="3" presStyleCnt="7">
        <dgm:presLayoutVars>
          <dgm:chMax val="0"/>
          <dgm:chPref val="0"/>
        </dgm:presLayoutVars>
      </dgm:prSet>
      <dgm:spPr/>
    </dgm:pt>
    <dgm:pt modelId="{9278458C-4231-4441-BBF4-9C6C3D13E915}" type="pres">
      <dgm:prSet presAssocID="{A3275BE1-0003-4F1C-B1C2-FA11555A1D4C}" presName="desTx" presStyleLbl="revTx" presStyleIdx="4" presStyleCnt="7">
        <dgm:presLayoutVars/>
      </dgm:prSet>
      <dgm:spPr/>
    </dgm:pt>
    <dgm:pt modelId="{49521BEC-47DF-4CFE-A523-7BE76071C402}" type="pres">
      <dgm:prSet presAssocID="{339765E6-DBCF-476E-B3A5-4B4C14C62041}" presName="sibTrans" presStyleCnt="0"/>
      <dgm:spPr/>
    </dgm:pt>
    <dgm:pt modelId="{F8F1CB5A-CE61-4033-906E-46B3650F968A}" type="pres">
      <dgm:prSet presAssocID="{CBE5F2BA-58B6-47E2-AF2B-1F9B819281BB}" presName="compNode" presStyleCnt="0"/>
      <dgm:spPr/>
    </dgm:pt>
    <dgm:pt modelId="{4A62C5CE-1CD9-41AE-B9C9-3811F7AE2178}" type="pres">
      <dgm:prSet presAssocID="{CBE5F2BA-58B6-47E2-AF2B-1F9B819281BB}" presName="bgRect" presStyleLbl="bgShp" presStyleIdx="4" presStyleCnt="5"/>
      <dgm:spPr/>
    </dgm:pt>
    <dgm:pt modelId="{526AC48C-2093-45AC-BB8E-61539A472279}" type="pres">
      <dgm:prSet presAssocID="{CBE5F2BA-58B6-47E2-AF2B-1F9B819281B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xions"/>
        </a:ext>
      </dgm:extLst>
    </dgm:pt>
    <dgm:pt modelId="{6036D56B-9E83-451F-830E-711520282DB3}" type="pres">
      <dgm:prSet presAssocID="{CBE5F2BA-58B6-47E2-AF2B-1F9B819281BB}" presName="spaceRect" presStyleCnt="0"/>
      <dgm:spPr/>
    </dgm:pt>
    <dgm:pt modelId="{413FBE6D-4834-41BD-B57D-17DE1A258B52}" type="pres">
      <dgm:prSet presAssocID="{CBE5F2BA-58B6-47E2-AF2B-1F9B819281BB}" presName="parTx" presStyleLbl="revTx" presStyleIdx="5" presStyleCnt="7">
        <dgm:presLayoutVars>
          <dgm:chMax val="0"/>
          <dgm:chPref val="0"/>
        </dgm:presLayoutVars>
      </dgm:prSet>
      <dgm:spPr/>
    </dgm:pt>
    <dgm:pt modelId="{63ADD472-1B41-4606-9BF3-2E2DEBC3D942}" type="pres">
      <dgm:prSet presAssocID="{CBE5F2BA-58B6-47E2-AF2B-1F9B819281BB}" presName="desTx" presStyleLbl="revTx" presStyleIdx="6" presStyleCnt="7">
        <dgm:presLayoutVars/>
      </dgm:prSet>
      <dgm:spPr/>
    </dgm:pt>
  </dgm:ptLst>
  <dgm:cxnLst>
    <dgm:cxn modelId="{6BF91910-F326-45A7-988A-6316BF0AB60F}" srcId="{D9BE7C9B-B75C-4155-8FC3-1C5015D1C2C7}" destId="{CBE5F2BA-58B6-47E2-AF2B-1F9B819281BB}" srcOrd="4" destOrd="0" parTransId="{1E02E92F-6700-4C29-8E99-24BD91B44D6C}" sibTransId="{53C77F58-66A8-468C-A57E-79F37450F4AD}"/>
    <dgm:cxn modelId="{AA224B21-D125-444D-9E90-6BB8194DD169}" srcId="{D9BE7C9B-B75C-4155-8FC3-1C5015D1C2C7}" destId="{84A2116B-7B65-4507-868F-CC5A1EBFBC47}" srcOrd="2" destOrd="0" parTransId="{DB94C37D-537E-4CE2-A636-274088524DBD}" sibTransId="{15FFC8F1-0C56-4EAC-85BB-1477AE752F66}"/>
    <dgm:cxn modelId="{3350EA26-AD40-411C-B4E9-14D0F82887ED}" srcId="{D9BE7C9B-B75C-4155-8FC3-1C5015D1C2C7}" destId="{A3275BE1-0003-4F1C-B1C2-FA11555A1D4C}" srcOrd="3" destOrd="0" parTransId="{2CC1A693-3FBF-4F6F-909B-AB6002FB80B5}" sibTransId="{339765E6-DBCF-476E-B3A5-4B4C14C62041}"/>
    <dgm:cxn modelId="{5E56B141-422C-4E43-9B4B-FF82D5668C79}" type="presOf" srcId="{CA9C09CF-1A95-4CE5-8506-5B8155F5C8E3}" destId="{63ADD472-1B41-4606-9BF3-2E2DEBC3D942}" srcOrd="0" destOrd="0" presId="urn:microsoft.com/office/officeart/2018/2/layout/IconVerticalSolidList"/>
    <dgm:cxn modelId="{4BAFAE4F-D6CC-4D3A-AA50-CEEA6800B2F0}" srcId="{D9BE7C9B-B75C-4155-8FC3-1C5015D1C2C7}" destId="{19A2609D-BE17-485D-931F-B54470E5AD04}" srcOrd="1" destOrd="0" parTransId="{5748FADC-E5A5-4A39-A0D2-A569A84AF994}" sibTransId="{CD4684D1-C07F-4401-8882-70FFA30DDF8A}"/>
    <dgm:cxn modelId="{FACFAD67-60EB-48AF-98A5-BAF749EC17F8}" srcId="{D9BE7C9B-B75C-4155-8FC3-1C5015D1C2C7}" destId="{95926241-3DDD-4B8B-85C8-9A4F4F9DCD95}" srcOrd="0" destOrd="0" parTransId="{AC2EB18D-7FD3-4F4D-8EB9-A0F2BACBD655}" sibTransId="{5151E7F2-AC91-490D-BB63-69D7C32C9683}"/>
    <dgm:cxn modelId="{9DD7E183-9C4D-472A-B654-BDF13F93D574}" type="presOf" srcId="{19A2609D-BE17-485D-931F-B54470E5AD04}" destId="{BACF0F7F-ADD6-4789-803E-F88FB86184EB}" srcOrd="0" destOrd="0" presId="urn:microsoft.com/office/officeart/2018/2/layout/IconVerticalSolidList"/>
    <dgm:cxn modelId="{CE017F88-ED69-492F-BFB1-3B23810FF51C}" type="presOf" srcId="{95926241-3DDD-4B8B-85C8-9A4F4F9DCD95}" destId="{BDCD925F-095A-4252-84C1-76D20E8C4224}" srcOrd="0" destOrd="0" presId="urn:microsoft.com/office/officeart/2018/2/layout/IconVerticalSolidList"/>
    <dgm:cxn modelId="{0B804892-517A-455E-87C0-B5728B787B75}" type="presOf" srcId="{95E04789-3285-4B43-9827-71D7989F6292}" destId="{9278458C-4231-4441-BBF4-9C6C3D13E915}" srcOrd="0" destOrd="0" presId="urn:microsoft.com/office/officeart/2018/2/layout/IconVerticalSolidList"/>
    <dgm:cxn modelId="{13114895-8764-4465-A3A2-53378657C401}" type="presOf" srcId="{D9BE7C9B-B75C-4155-8FC3-1C5015D1C2C7}" destId="{5B951CDC-5890-43C8-B2E1-33C6574405DE}" srcOrd="0" destOrd="0" presId="urn:microsoft.com/office/officeart/2018/2/layout/IconVerticalSolidList"/>
    <dgm:cxn modelId="{15652DAC-CF7F-4CEE-A623-D0F9158F48C8}" type="presOf" srcId="{84A2116B-7B65-4507-868F-CC5A1EBFBC47}" destId="{84AAD627-0E6E-4B3F-971F-AA7CAD8E24E1}" srcOrd="0" destOrd="0" presId="urn:microsoft.com/office/officeart/2018/2/layout/IconVerticalSolidList"/>
    <dgm:cxn modelId="{B1D545BA-1DFA-4F7D-93FB-D3CFB65F5E70}" type="presOf" srcId="{CBE5F2BA-58B6-47E2-AF2B-1F9B819281BB}" destId="{413FBE6D-4834-41BD-B57D-17DE1A258B52}" srcOrd="0" destOrd="0" presId="urn:microsoft.com/office/officeart/2018/2/layout/IconVerticalSolidList"/>
    <dgm:cxn modelId="{3DC702C9-A51C-424C-A4E9-31EA72F77EE3}" srcId="{CBE5F2BA-58B6-47E2-AF2B-1F9B819281BB}" destId="{CA9C09CF-1A95-4CE5-8506-5B8155F5C8E3}" srcOrd="0" destOrd="0" parTransId="{6CD0CF33-07DD-4296-88E8-0E9D83A37FAE}" sibTransId="{71EE694F-466A-46C7-AB48-2A7007D2F618}"/>
    <dgm:cxn modelId="{9742D3F2-4631-4AC6-B782-8F9F73C643E5}" type="presOf" srcId="{A3275BE1-0003-4F1C-B1C2-FA11555A1D4C}" destId="{C346F97C-464D-49D3-B4F8-766869EB736B}" srcOrd="0" destOrd="0" presId="urn:microsoft.com/office/officeart/2018/2/layout/IconVerticalSolidList"/>
    <dgm:cxn modelId="{71C6D7F5-9B8B-4625-8A05-E7FD50B4CEF1}" srcId="{A3275BE1-0003-4F1C-B1C2-FA11555A1D4C}" destId="{95E04789-3285-4B43-9827-71D7989F6292}" srcOrd="0" destOrd="0" parTransId="{A4BF82E9-7411-4D0D-93CE-867C53869F9F}" sibTransId="{C8CCC9F5-0E17-4EE9-9AFE-3798C3D9CA65}"/>
    <dgm:cxn modelId="{8BB9FBEA-1653-47CA-A2B9-E05EB3EE4C57}" type="presParOf" srcId="{5B951CDC-5890-43C8-B2E1-33C6574405DE}" destId="{0D4A6CB2-EF03-4329-994E-1BECC9526B01}" srcOrd="0" destOrd="0" presId="urn:microsoft.com/office/officeart/2018/2/layout/IconVerticalSolidList"/>
    <dgm:cxn modelId="{ACB8A2D7-6BE1-4917-9F60-83236F4508E6}" type="presParOf" srcId="{0D4A6CB2-EF03-4329-994E-1BECC9526B01}" destId="{FF73FA35-0244-4E00-AB2B-FAA69E3533CA}" srcOrd="0" destOrd="0" presId="urn:microsoft.com/office/officeart/2018/2/layout/IconVerticalSolidList"/>
    <dgm:cxn modelId="{B4FC4684-1FA5-4121-88C4-AB213117FD3D}" type="presParOf" srcId="{0D4A6CB2-EF03-4329-994E-1BECC9526B01}" destId="{D12D07E6-2456-441F-98CA-A43CFC67447E}" srcOrd="1" destOrd="0" presId="urn:microsoft.com/office/officeart/2018/2/layout/IconVerticalSolidList"/>
    <dgm:cxn modelId="{4FA83432-26FB-4D0B-98BC-8D59E3BE461C}" type="presParOf" srcId="{0D4A6CB2-EF03-4329-994E-1BECC9526B01}" destId="{C14A54C8-7F47-486C-89A0-B5CFF7753525}" srcOrd="2" destOrd="0" presId="urn:microsoft.com/office/officeart/2018/2/layout/IconVerticalSolidList"/>
    <dgm:cxn modelId="{B48BA617-8FC8-4384-B52B-377933E224D4}" type="presParOf" srcId="{0D4A6CB2-EF03-4329-994E-1BECC9526B01}" destId="{BDCD925F-095A-4252-84C1-76D20E8C4224}" srcOrd="3" destOrd="0" presId="urn:microsoft.com/office/officeart/2018/2/layout/IconVerticalSolidList"/>
    <dgm:cxn modelId="{C6DA1341-FDBA-4050-A69E-4421AA68BE05}" type="presParOf" srcId="{5B951CDC-5890-43C8-B2E1-33C6574405DE}" destId="{7F670C55-3CE4-4846-A7B3-8403B7FDA227}" srcOrd="1" destOrd="0" presId="urn:microsoft.com/office/officeart/2018/2/layout/IconVerticalSolidList"/>
    <dgm:cxn modelId="{6167C4D5-8574-48BD-A3ED-C2E216335EAE}" type="presParOf" srcId="{5B951CDC-5890-43C8-B2E1-33C6574405DE}" destId="{C2927779-E9C5-4AF5-92F0-99A35FC81158}" srcOrd="2" destOrd="0" presId="urn:microsoft.com/office/officeart/2018/2/layout/IconVerticalSolidList"/>
    <dgm:cxn modelId="{56BF1EC4-BE58-4F4C-8CFD-17C037DB91CA}" type="presParOf" srcId="{C2927779-E9C5-4AF5-92F0-99A35FC81158}" destId="{D2C30A0B-B128-4706-B4EF-6796782731B0}" srcOrd="0" destOrd="0" presId="urn:microsoft.com/office/officeart/2018/2/layout/IconVerticalSolidList"/>
    <dgm:cxn modelId="{E67559B0-46A6-44E8-8A1F-80092A963087}" type="presParOf" srcId="{C2927779-E9C5-4AF5-92F0-99A35FC81158}" destId="{DEA6D1F4-9BAC-49FF-9446-E68741322865}" srcOrd="1" destOrd="0" presId="urn:microsoft.com/office/officeart/2018/2/layout/IconVerticalSolidList"/>
    <dgm:cxn modelId="{8D52A89F-2B32-4B90-AB0A-D2FEDC23DEF6}" type="presParOf" srcId="{C2927779-E9C5-4AF5-92F0-99A35FC81158}" destId="{16438804-11A1-41C2-AC76-43CA55F18920}" srcOrd="2" destOrd="0" presId="urn:microsoft.com/office/officeart/2018/2/layout/IconVerticalSolidList"/>
    <dgm:cxn modelId="{80AEF348-529A-40B2-BC65-F1A0F0CE888F}" type="presParOf" srcId="{C2927779-E9C5-4AF5-92F0-99A35FC81158}" destId="{BACF0F7F-ADD6-4789-803E-F88FB86184EB}" srcOrd="3" destOrd="0" presId="urn:microsoft.com/office/officeart/2018/2/layout/IconVerticalSolidList"/>
    <dgm:cxn modelId="{27CEB64C-60AA-4848-B0B1-41BF35246970}" type="presParOf" srcId="{5B951CDC-5890-43C8-B2E1-33C6574405DE}" destId="{FF60F520-8A42-43CD-AE3E-286C45742371}" srcOrd="3" destOrd="0" presId="urn:microsoft.com/office/officeart/2018/2/layout/IconVerticalSolidList"/>
    <dgm:cxn modelId="{B2D34EAB-F21D-4BE0-BD3F-8333C9CF2C94}" type="presParOf" srcId="{5B951CDC-5890-43C8-B2E1-33C6574405DE}" destId="{3DD0E248-6C45-458C-912B-3047DE2E6CD3}" srcOrd="4" destOrd="0" presId="urn:microsoft.com/office/officeart/2018/2/layout/IconVerticalSolidList"/>
    <dgm:cxn modelId="{37DAAEE9-7DD3-4716-BDD1-0FC4C27E7B97}" type="presParOf" srcId="{3DD0E248-6C45-458C-912B-3047DE2E6CD3}" destId="{A7AF810C-4642-41C2-A466-6A3064AC6CAB}" srcOrd="0" destOrd="0" presId="urn:microsoft.com/office/officeart/2018/2/layout/IconVerticalSolidList"/>
    <dgm:cxn modelId="{DA59E198-2722-4157-8F32-B4B6ED0FE52F}" type="presParOf" srcId="{3DD0E248-6C45-458C-912B-3047DE2E6CD3}" destId="{F31165C9-1B7C-4E44-867C-3BF8DB7B0913}" srcOrd="1" destOrd="0" presId="urn:microsoft.com/office/officeart/2018/2/layout/IconVerticalSolidList"/>
    <dgm:cxn modelId="{2B97A73F-0EDB-4635-B920-24D0E2F0B5F5}" type="presParOf" srcId="{3DD0E248-6C45-458C-912B-3047DE2E6CD3}" destId="{3E031264-1AC7-4752-9D3F-64E6AEC134D8}" srcOrd="2" destOrd="0" presId="urn:microsoft.com/office/officeart/2018/2/layout/IconVerticalSolidList"/>
    <dgm:cxn modelId="{D3B1D414-4F38-48FD-94F8-DAE25A903CE5}" type="presParOf" srcId="{3DD0E248-6C45-458C-912B-3047DE2E6CD3}" destId="{84AAD627-0E6E-4B3F-971F-AA7CAD8E24E1}" srcOrd="3" destOrd="0" presId="urn:microsoft.com/office/officeart/2018/2/layout/IconVerticalSolidList"/>
    <dgm:cxn modelId="{A4D42BDE-5A8C-4C0F-9468-F5C6C2F6FA5D}" type="presParOf" srcId="{5B951CDC-5890-43C8-B2E1-33C6574405DE}" destId="{A54AFE24-C522-48BA-A59D-7884138881A1}" srcOrd="5" destOrd="0" presId="urn:microsoft.com/office/officeart/2018/2/layout/IconVerticalSolidList"/>
    <dgm:cxn modelId="{F9B9F5AC-588A-4B60-9830-77CCC64CA8E0}" type="presParOf" srcId="{5B951CDC-5890-43C8-B2E1-33C6574405DE}" destId="{354EB214-BE6D-4EB1-80D1-177AD19C0445}" srcOrd="6" destOrd="0" presId="urn:microsoft.com/office/officeart/2018/2/layout/IconVerticalSolidList"/>
    <dgm:cxn modelId="{6F333CE5-B86F-47DA-BD8C-04D72BF696A3}" type="presParOf" srcId="{354EB214-BE6D-4EB1-80D1-177AD19C0445}" destId="{7C277FAF-620B-427E-BEA0-C9F45CB8F3DC}" srcOrd="0" destOrd="0" presId="urn:microsoft.com/office/officeart/2018/2/layout/IconVerticalSolidList"/>
    <dgm:cxn modelId="{2680517B-D9C7-46E6-9B5D-8E6829D12D1D}" type="presParOf" srcId="{354EB214-BE6D-4EB1-80D1-177AD19C0445}" destId="{4EEE7BB4-0871-48A1-919F-CEFB3AEFF19D}" srcOrd="1" destOrd="0" presId="urn:microsoft.com/office/officeart/2018/2/layout/IconVerticalSolidList"/>
    <dgm:cxn modelId="{34A1A5E0-B15E-4792-B5B0-B4F6257D1726}" type="presParOf" srcId="{354EB214-BE6D-4EB1-80D1-177AD19C0445}" destId="{17CF388E-7C6D-475A-9FC0-115E5530CDD3}" srcOrd="2" destOrd="0" presId="urn:microsoft.com/office/officeart/2018/2/layout/IconVerticalSolidList"/>
    <dgm:cxn modelId="{1AC30801-AF90-488A-A74A-ADEA3624A7DA}" type="presParOf" srcId="{354EB214-BE6D-4EB1-80D1-177AD19C0445}" destId="{C346F97C-464D-49D3-B4F8-766869EB736B}" srcOrd="3" destOrd="0" presId="urn:microsoft.com/office/officeart/2018/2/layout/IconVerticalSolidList"/>
    <dgm:cxn modelId="{B9CD1F78-C5D8-43B8-9E0B-02D41E2677CE}" type="presParOf" srcId="{354EB214-BE6D-4EB1-80D1-177AD19C0445}" destId="{9278458C-4231-4441-BBF4-9C6C3D13E915}" srcOrd="4" destOrd="0" presId="urn:microsoft.com/office/officeart/2018/2/layout/IconVerticalSolidList"/>
    <dgm:cxn modelId="{59FCDC9D-FCF1-46D8-A20C-55287BE32548}" type="presParOf" srcId="{5B951CDC-5890-43C8-B2E1-33C6574405DE}" destId="{49521BEC-47DF-4CFE-A523-7BE76071C402}" srcOrd="7" destOrd="0" presId="urn:microsoft.com/office/officeart/2018/2/layout/IconVerticalSolidList"/>
    <dgm:cxn modelId="{45943C51-705E-43A1-91F7-8DA0D0C92ED1}" type="presParOf" srcId="{5B951CDC-5890-43C8-B2E1-33C6574405DE}" destId="{F8F1CB5A-CE61-4033-906E-46B3650F968A}" srcOrd="8" destOrd="0" presId="urn:microsoft.com/office/officeart/2018/2/layout/IconVerticalSolidList"/>
    <dgm:cxn modelId="{424C755A-C2EF-4E3E-81E0-A6F2ACF450A9}" type="presParOf" srcId="{F8F1CB5A-CE61-4033-906E-46B3650F968A}" destId="{4A62C5CE-1CD9-41AE-B9C9-3811F7AE2178}" srcOrd="0" destOrd="0" presId="urn:microsoft.com/office/officeart/2018/2/layout/IconVerticalSolidList"/>
    <dgm:cxn modelId="{AAACEA6A-77F9-48D6-AA6A-CE3A883C34D9}" type="presParOf" srcId="{F8F1CB5A-CE61-4033-906E-46B3650F968A}" destId="{526AC48C-2093-45AC-BB8E-61539A472279}" srcOrd="1" destOrd="0" presId="urn:microsoft.com/office/officeart/2018/2/layout/IconVerticalSolidList"/>
    <dgm:cxn modelId="{4F85A12F-F529-4801-8875-14B13267A1F1}" type="presParOf" srcId="{F8F1CB5A-CE61-4033-906E-46B3650F968A}" destId="{6036D56B-9E83-451F-830E-711520282DB3}" srcOrd="2" destOrd="0" presId="urn:microsoft.com/office/officeart/2018/2/layout/IconVerticalSolidList"/>
    <dgm:cxn modelId="{C81D263A-0ED1-477C-8655-B355565E0379}" type="presParOf" srcId="{F8F1CB5A-CE61-4033-906E-46B3650F968A}" destId="{413FBE6D-4834-41BD-B57D-17DE1A258B52}" srcOrd="3" destOrd="0" presId="urn:microsoft.com/office/officeart/2018/2/layout/IconVerticalSolidList"/>
    <dgm:cxn modelId="{D9645AF7-321B-4327-9E58-8E2AF1995D0B}" type="presParOf" srcId="{F8F1CB5A-CE61-4033-906E-46B3650F968A}" destId="{63ADD472-1B41-4606-9BF3-2E2DEBC3D942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4DFFF2-CE1C-4A7F-913E-B89EBCFB38C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6D9530A-4928-4349-8D52-B66751D34FB9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Accord de gouvernement Arizona : suppression pure et simple du Sénat</a:t>
          </a:r>
          <a:endParaRPr lang="en-US"/>
        </a:p>
      </dgm:t>
    </dgm:pt>
    <dgm:pt modelId="{7037D086-1B01-44DC-BF92-FF9BF01D7A1D}" type="parTrans" cxnId="{917FEE5F-E8E8-4387-B625-AC6BEC4EC474}">
      <dgm:prSet/>
      <dgm:spPr/>
      <dgm:t>
        <a:bodyPr/>
        <a:lstStyle/>
        <a:p>
          <a:endParaRPr lang="en-US"/>
        </a:p>
      </dgm:t>
    </dgm:pt>
    <dgm:pt modelId="{770BEEBB-550B-4297-AD5E-C6C346990C69}" type="sibTrans" cxnId="{917FEE5F-E8E8-4387-B625-AC6BEC4EC474}">
      <dgm:prSet/>
      <dgm:spPr/>
      <dgm:t>
        <a:bodyPr/>
        <a:lstStyle/>
        <a:p>
          <a:endParaRPr lang="en-US"/>
        </a:p>
      </dgm:t>
    </dgm:pt>
    <dgm:pt modelId="{476F53E3-D646-43CF-BE30-B29F046D8841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Déclaration de politique régionale 2024-2029 MR-Les Engagés : </a:t>
          </a:r>
          <a:endParaRPr lang="en-US"/>
        </a:p>
      </dgm:t>
    </dgm:pt>
    <dgm:pt modelId="{DFB5D28E-6796-4A4A-8B78-C5F901534D26}" type="parTrans" cxnId="{F8E5703C-4B1E-442B-9DCC-4A724F9B8D86}">
      <dgm:prSet/>
      <dgm:spPr/>
      <dgm:t>
        <a:bodyPr/>
        <a:lstStyle/>
        <a:p>
          <a:endParaRPr lang="en-US"/>
        </a:p>
      </dgm:t>
    </dgm:pt>
    <dgm:pt modelId="{7CEBA739-7276-441B-8DBC-86B2BB9FD9D0}" type="sibTrans" cxnId="{F8E5703C-4B1E-442B-9DCC-4A724F9B8D86}">
      <dgm:prSet/>
      <dgm:spPr/>
      <dgm:t>
        <a:bodyPr/>
        <a:lstStyle/>
        <a:p>
          <a:endParaRPr lang="en-US"/>
        </a:p>
      </dgm:t>
    </dgm:pt>
    <dgm:pt modelId="{0181202E-2B10-42A3-9F70-8A225593A371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b="1" dirty="0"/>
            <a:t>« Une amélioration de la démocratie participative</a:t>
          </a:r>
          <a:endParaRPr lang="en-US" dirty="0"/>
        </a:p>
      </dgm:t>
    </dgm:pt>
    <dgm:pt modelId="{75C010EF-A9DB-47BD-899E-3D6F548CD7B0}" type="parTrans" cxnId="{F054B42F-90CF-469C-A6E9-D9CBEDF4C406}">
      <dgm:prSet/>
      <dgm:spPr/>
      <dgm:t>
        <a:bodyPr/>
        <a:lstStyle/>
        <a:p>
          <a:endParaRPr lang="en-US"/>
        </a:p>
      </dgm:t>
    </dgm:pt>
    <dgm:pt modelId="{5C15B997-E730-4B08-9A85-623AC79C4880}" type="sibTrans" cxnId="{F054B42F-90CF-469C-A6E9-D9CBEDF4C406}">
      <dgm:prSet/>
      <dgm:spPr/>
      <dgm:t>
        <a:bodyPr/>
        <a:lstStyle/>
        <a:p>
          <a:endParaRPr lang="en-US"/>
        </a:p>
      </dgm:t>
    </dgm:pt>
    <dgm:pt modelId="{CF2138D9-D9B6-4315-93FE-1799294C997B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i="1" dirty="0"/>
            <a:t>Sur base des recommandations de la commission délibérative du Parlement wallon sur l’implication des citoyens, le recours à la consultation populaire sera opérationnalisé à la faveur des enjeux, comme par exemple la réforme des provinces. »</a:t>
          </a:r>
          <a:endParaRPr lang="en-US" dirty="0"/>
        </a:p>
      </dgm:t>
    </dgm:pt>
    <dgm:pt modelId="{7E0831F0-BB56-4A0B-97A0-233A4CBDA0DF}" type="parTrans" cxnId="{E12A18CF-5AE2-4481-A489-E84ECAA195FE}">
      <dgm:prSet/>
      <dgm:spPr/>
      <dgm:t>
        <a:bodyPr/>
        <a:lstStyle/>
        <a:p>
          <a:endParaRPr lang="en-US"/>
        </a:p>
      </dgm:t>
    </dgm:pt>
    <dgm:pt modelId="{6C69292A-AC57-409B-9F4B-7DE9B82AC70B}" type="sibTrans" cxnId="{E12A18CF-5AE2-4481-A489-E84ECAA195FE}">
      <dgm:prSet/>
      <dgm:spPr/>
      <dgm:t>
        <a:bodyPr/>
        <a:lstStyle/>
        <a:p>
          <a:endParaRPr lang="en-US"/>
        </a:p>
      </dgm:t>
    </dgm:pt>
    <dgm:pt modelId="{1BB854CF-7760-4433-88D9-ED53CBC9A1B9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i="1" dirty="0"/>
            <a:t>La fenêtre d’opportunité du tirage au sort est-elle passée ? </a:t>
          </a:r>
          <a:endParaRPr lang="en-US" dirty="0"/>
        </a:p>
      </dgm:t>
    </dgm:pt>
    <dgm:pt modelId="{931E8EEE-D2A8-433C-9DC4-5466C9BE21F3}" type="parTrans" cxnId="{25083F4E-24B8-4E10-9E2B-66DFCA848730}">
      <dgm:prSet/>
      <dgm:spPr/>
      <dgm:t>
        <a:bodyPr/>
        <a:lstStyle/>
        <a:p>
          <a:endParaRPr lang="en-US"/>
        </a:p>
      </dgm:t>
    </dgm:pt>
    <dgm:pt modelId="{2A505531-BF45-413B-9FED-CE83B974CF5A}" type="sibTrans" cxnId="{25083F4E-24B8-4E10-9E2B-66DFCA848730}">
      <dgm:prSet/>
      <dgm:spPr/>
      <dgm:t>
        <a:bodyPr/>
        <a:lstStyle/>
        <a:p>
          <a:endParaRPr lang="en-US"/>
        </a:p>
      </dgm:t>
    </dgm:pt>
    <dgm:pt modelId="{75360CE2-200D-45BA-9068-03B9647D85A1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i="1" dirty="0"/>
            <a:t>Deux éléments de clivage parlementaire clair autour des dispositifs participatifs :</a:t>
          </a:r>
          <a:endParaRPr lang="en-US" dirty="0"/>
        </a:p>
      </dgm:t>
    </dgm:pt>
    <dgm:pt modelId="{065F2225-C6A3-4406-A72E-7E1D857E0DE1}" type="parTrans" cxnId="{53B25ED9-0A7D-4E1C-A22B-447509493837}">
      <dgm:prSet/>
      <dgm:spPr/>
      <dgm:t>
        <a:bodyPr/>
        <a:lstStyle/>
        <a:p>
          <a:endParaRPr lang="en-US"/>
        </a:p>
      </dgm:t>
    </dgm:pt>
    <dgm:pt modelId="{1BFC0C32-A971-4C91-94FF-DB839635748C}" type="sibTrans" cxnId="{53B25ED9-0A7D-4E1C-A22B-447509493837}">
      <dgm:prSet/>
      <dgm:spPr/>
      <dgm:t>
        <a:bodyPr/>
        <a:lstStyle/>
        <a:p>
          <a:endParaRPr lang="en-US"/>
        </a:p>
      </dgm:t>
    </dgm:pt>
    <dgm:pt modelId="{4B9ACC31-EBBE-45BC-AF32-FE2E19B60B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i="1" dirty="0"/>
            <a:t>Un soutien politique central : Ecolo</a:t>
          </a:r>
          <a:endParaRPr lang="en-US" sz="1800" dirty="0"/>
        </a:p>
      </dgm:t>
    </dgm:pt>
    <dgm:pt modelId="{0EB31D62-7DB6-46E3-86D6-474425BA85D4}" type="parTrans" cxnId="{7C70B7FE-4158-4ED2-BDB3-A63BD56FB9AA}">
      <dgm:prSet/>
      <dgm:spPr/>
      <dgm:t>
        <a:bodyPr/>
        <a:lstStyle/>
        <a:p>
          <a:endParaRPr lang="en-US"/>
        </a:p>
      </dgm:t>
    </dgm:pt>
    <dgm:pt modelId="{4B3EDC19-DBEE-4826-8AAF-75FBE42ACCF0}" type="sibTrans" cxnId="{7C70B7FE-4158-4ED2-BDB3-A63BD56FB9AA}">
      <dgm:prSet/>
      <dgm:spPr/>
      <dgm:t>
        <a:bodyPr/>
        <a:lstStyle/>
        <a:p>
          <a:endParaRPr lang="en-US"/>
        </a:p>
      </dgm:t>
    </dgm:pt>
    <dgm:pt modelId="{08A65197-9A70-4E90-BA5D-547DEDAD1F7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FR" sz="1800" i="1" dirty="0"/>
            <a:t>Des opposants politiques affichés :         les nationalistes flamands (N-VA &amp; Vlaams </a:t>
          </a:r>
          <a:r>
            <a:rPr lang="fr-FR" sz="1800" i="1" dirty="0" err="1"/>
            <a:t>Belang</a:t>
          </a:r>
          <a:r>
            <a:rPr lang="fr-FR" sz="1800" i="1" dirty="0"/>
            <a:t>) </a:t>
          </a:r>
          <a:endParaRPr lang="en-US" sz="1800" dirty="0"/>
        </a:p>
      </dgm:t>
    </dgm:pt>
    <dgm:pt modelId="{4F937317-63F1-47D6-8D7C-E20F56AE35AE}" type="parTrans" cxnId="{8A81090B-E98E-40AC-BE62-7D9AE5274A32}">
      <dgm:prSet/>
      <dgm:spPr/>
      <dgm:t>
        <a:bodyPr/>
        <a:lstStyle/>
        <a:p>
          <a:endParaRPr lang="en-US"/>
        </a:p>
      </dgm:t>
    </dgm:pt>
    <dgm:pt modelId="{D320A6C6-F650-49E8-AF20-9D170E4C2B94}" type="sibTrans" cxnId="{8A81090B-E98E-40AC-BE62-7D9AE5274A32}">
      <dgm:prSet/>
      <dgm:spPr/>
      <dgm:t>
        <a:bodyPr/>
        <a:lstStyle/>
        <a:p>
          <a:endParaRPr lang="en-US"/>
        </a:p>
      </dgm:t>
    </dgm:pt>
    <dgm:pt modelId="{BC9B8E3F-26C4-4A42-B1E9-041CEED5BE19}" type="pres">
      <dgm:prSet presAssocID="{694DFFF2-CE1C-4A7F-913E-B89EBCFB38CC}" presName="root" presStyleCnt="0">
        <dgm:presLayoutVars>
          <dgm:dir/>
          <dgm:resizeHandles val="exact"/>
        </dgm:presLayoutVars>
      </dgm:prSet>
      <dgm:spPr/>
    </dgm:pt>
    <dgm:pt modelId="{22533A8C-EDD7-44F7-91CF-A64D21902EC3}" type="pres">
      <dgm:prSet presAssocID="{D6D9530A-4928-4349-8D52-B66751D34FB9}" presName="compNode" presStyleCnt="0"/>
      <dgm:spPr/>
    </dgm:pt>
    <dgm:pt modelId="{6B014010-E1AA-40A9-B3AF-67BDA917740D}" type="pres">
      <dgm:prSet presAssocID="{D6D9530A-4928-4349-8D52-B66751D34FB9}" presName="bgRect" presStyleLbl="bgShp" presStyleIdx="0" presStyleCnt="4"/>
      <dgm:spPr/>
    </dgm:pt>
    <dgm:pt modelId="{31B8EF92-0D8E-4EB4-AD98-B4BE029C0DAB}" type="pres">
      <dgm:prSet presAssocID="{D6D9530A-4928-4349-8D52-B66751D34FB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eau d'officiel"/>
        </a:ext>
      </dgm:extLst>
    </dgm:pt>
    <dgm:pt modelId="{88C79F74-104E-488B-9964-8B615D1B7DE1}" type="pres">
      <dgm:prSet presAssocID="{D6D9530A-4928-4349-8D52-B66751D34FB9}" presName="spaceRect" presStyleCnt="0"/>
      <dgm:spPr/>
    </dgm:pt>
    <dgm:pt modelId="{AA6D559C-1933-4C01-A4F3-8C4594B9FFFD}" type="pres">
      <dgm:prSet presAssocID="{D6D9530A-4928-4349-8D52-B66751D34FB9}" presName="parTx" presStyleLbl="revTx" presStyleIdx="0" presStyleCnt="6">
        <dgm:presLayoutVars>
          <dgm:chMax val="0"/>
          <dgm:chPref val="0"/>
        </dgm:presLayoutVars>
      </dgm:prSet>
      <dgm:spPr/>
    </dgm:pt>
    <dgm:pt modelId="{5BD6DCB4-FB58-4716-B632-0067411D494F}" type="pres">
      <dgm:prSet presAssocID="{770BEEBB-550B-4297-AD5E-C6C346990C69}" presName="sibTrans" presStyleCnt="0"/>
      <dgm:spPr/>
    </dgm:pt>
    <dgm:pt modelId="{F2B2BB59-165A-43B3-AC38-E410CA2F82D7}" type="pres">
      <dgm:prSet presAssocID="{476F53E3-D646-43CF-BE30-B29F046D8841}" presName="compNode" presStyleCnt="0"/>
      <dgm:spPr/>
    </dgm:pt>
    <dgm:pt modelId="{98A5198C-127C-40E4-BA09-F5691C7AA577}" type="pres">
      <dgm:prSet presAssocID="{476F53E3-D646-43CF-BE30-B29F046D8841}" presName="bgRect" presStyleLbl="bgShp" presStyleIdx="1" presStyleCnt="4" custScaleY="185390"/>
      <dgm:spPr/>
    </dgm:pt>
    <dgm:pt modelId="{A654AA2D-C85D-45A0-80CD-2304AA301E72}" type="pres">
      <dgm:prSet presAssocID="{476F53E3-D646-43CF-BE30-B29F046D884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itaine"/>
        </a:ext>
      </dgm:extLst>
    </dgm:pt>
    <dgm:pt modelId="{D23D2F16-733C-4DC9-873F-6AB6527CFA4B}" type="pres">
      <dgm:prSet presAssocID="{476F53E3-D646-43CF-BE30-B29F046D8841}" presName="spaceRect" presStyleCnt="0"/>
      <dgm:spPr/>
    </dgm:pt>
    <dgm:pt modelId="{0AF929E8-3B46-4F15-BC71-529012B0D5F8}" type="pres">
      <dgm:prSet presAssocID="{476F53E3-D646-43CF-BE30-B29F046D8841}" presName="parTx" presStyleLbl="revTx" presStyleIdx="1" presStyleCnt="6">
        <dgm:presLayoutVars>
          <dgm:chMax val="0"/>
          <dgm:chPref val="0"/>
        </dgm:presLayoutVars>
      </dgm:prSet>
      <dgm:spPr/>
    </dgm:pt>
    <dgm:pt modelId="{C4122266-409B-476C-A9CC-E104981EE965}" type="pres">
      <dgm:prSet presAssocID="{476F53E3-D646-43CF-BE30-B29F046D8841}" presName="desTx" presStyleLbl="revTx" presStyleIdx="2" presStyleCnt="6">
        <dgm:presLayoutVars/>
      </dgm:prSet>
      <dgm:spPr/>
    </dgm:pt>
    <dgm:pt modelId="{D84D398A-3F66-49C3-B5B8-93744B676C54}" type="pres">
      <dgm:prSet presAssocID="{7CEBA739-7276-441B-8DBC-86B2BB9FD9D0}" presName="sibTrans" presStyleCnt="0"/>
      <dgm:spPr/>
    </dgm:pt>
    <dgm:pt modelId="{FB29A729-275E-40C7-B630-EB15DB5BD877}" type="pres">
      <dgm:prSet presAssocID="{1BB854CF-7760-4433-88D9-ED53CBC9A1B9}" presName="compNode" presStyleCnt="0"/>
      <dgm:spPr/>
    </dgm:pt>
    <dgm:pt modelId="{29D54C92-CF52-45EE-8733-A070693E3E3F}" type="pres">
      <dgm:prSet presAssocID="{1BB854CF-7760-4433-88D9-ED53CBC9A1B9}" presName="bgRect" presStyleLbl="bgShp" presStyleIdx="2" presStyleCnt="4"/>
      <dgm:spPr/>
    </dgm:pt>
    <dgm:pt modelId="{EF7ECAFB-956D-4C88-8845-F4E51153E695}" type="pres">
      <dgm:prSet presAssocID="{1BB854CF-7760-4433-88D9-ED53CBC9A1B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DB0F9D70-B216-4FB9-B314-AB250F064B7B}" type="pres">
      <dgm:prSet presAssocID="{1BB854CF-7760-4433-88D9-ED53CBC9A1B9}" presName="spaceRect" presStyleCnt="0"/>
      <dgm:spPr/>
    </dgm:pt>
    <dgm:pt modelId="{034D6390-6B90-48C6-B4D6-34551F73CC7D}" type="pres">
      <dgm:prSet presAssocID="{1BB854CF-7760-4433-88D9-ED53CBC9A1B9}" presName="parTx" presStyleLbl="revTx" presStyleIdx="3" presStyleCnt="6">
        <dgm:presLayoutVars>
          <dgm:chMax val="0"/>
          <dgm:chPref val="0"/>
        </dgm:presLayoutVars>
      </dgm:prSet>
      <dgm:spPr/>
    </dgm:pt>
    <dgm:pt modelId="{E264EAD3-76E4-44A1-B3D5-2389A6760AC6}" type="pres">
      <dgm:prSet presAssocID="{2A505531-BF45-413B-9FED-CE83B974CF5A}" presName="sibTrans" presStyleCnt="0"/>
      <dgm:spPr/>
    </dgm:pt>
    <dgm:pt modelId="{D9F1B47A-8CF3-4659-955F-EDD06D1C7237}" type="pres">
      <dgm:prSet presAssocID="{75360CE2-200D-45BA-9068-03B9647D85A1}" presName="compNode" presStyleCnt="0"/>
      <dgm:spPr/>
    </dgm:pt>
    <dgm:pt modelId="{13B7171E-A6D8-4A7A-BFFD-E71FEA6744A9}" type="pres">
      <dgm:prSet presAssocID="{75360CE2-200D-45BA-9068-03B9647D85A1}" presName="bgRect" presStyleLbl="bgShp" presStyleIdx="3" presStyleCnt="4" custScaleY="224947"/>
      <dgm:spPr/>
    </dgm:pt>
    <dgm:pt modelId="{998FD33D-AA0E-428A-87D7-85F2B9707E93}" type="pres">
      <dgm:prSet presAssocID="{75360CE2-200D-45BA-9068-03B9647D85A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FCC98BC8-15F7-49B3-9E1C-C6E1B27B2621}" type="pres">
      <dgm:prSet presAssocID="{75360CE2-200D-45BA-9068-03B9647D85A1}" presName="spaceRect" presStyleCnt="0"/>
      <dgm:spPr/>
    </dgm:pt>
    <dgm:pt modelId="{F832FEA3-0AA8-471A-A7E8-48A15D2B3B34}" type="pres">
      <dgm:prSet presAssocID="{75360CE2-200D-45BA-9068-03B9647D85A1}" presName="parTx" presStyleLbl="revTx" presStyleIdx="4" presStyleCnt="6">
        <dgm:presLayoutVars>
          <dgm:chMax val="0"/>
          <dgm:chPref val="0"/>
        </dgm:presLayoutVars>
      </dgm:prSet>
      <dgm:spPr/>
    </dgm:pt>
    <dgm:pt modelId="{EFB4EB0F-5A62-407C-B119-B2B6C9F51AA7}" type="pres">
      <dgm:prSet presAssocID="{75360CE2-200D-45BA-9068-03B9647D85A1}" presName="desTx" presStyleLbl="revTx" presStyleIdx="5" presStyleCnt="6">
        <dgm:presLayoutVars/>
      </dgm:prSet>
      <dgm:spPr/>
    </dgm:pt>
  </dgm:ptLst>
  <dgm:cxnLst>
    <dgm:cxn modelId="{8A81090B-E98E-40AC-BE62-7D9AE5274A32}" srcId="{75360CE2-200D-45BA-9068-03B9647D85A1}" destId="{08A65197-9A70-4E90-BA5D-547DEDAD1F74}" srcOrd="1" destOrd="0" parTransId="{4F937317-63F1-47D6-8D7C-E20F56AE35AE}" sibTransId="{D320A6C6-F650-49E8-AF20-9D170E4C2B94}"/>
    <dgm:cxn modelId="{68294A1C-6DFA-9F4E-B8A7-F20BC3F6881D}" type="presOf" srcId="{1BB854CF-7760-4433-88D9-ED53CBC9A1B9}" destId="{034D6390-6B90-48C6-B4D6-34551F73CC7D}" srcOrd="0" destOrd="0" presId="urn:microsoft.com/office/officeart/2018/2/layout/IconVerticalSolidList"/>
    <dgm:cxn modelId="{F054B42F-90CF-469C-A6E9-D9CBEDF4C406}" srcId="{476F53E3-D646-43CF-BE30-B29F046D8841}" destId="{0181202E-2B10-42A3-9F70-8A225593A371}" srcOrd="0" destOrd="0" parTransId="{75C010EF-A9DB-47BD-899E-3D6F548CD7B0}" sibTransId="{5C15B997-E730-4B08-9A85-623AC79C4880}"/>
    <dgm:cxn modelId="{F4DD2C38-5506-B147-8F14-5C23AC37654F}" type="presOf" srcId="{D6D9530A-4928-4349-8D52-B66751D34FB9}" destId="{AA6D559C-1933-4C01-A4F3-8C4594B9FFFD}" srcOrd="0" destOrd="0" presId="urn:microsoft.com/office/officeart/2018/2/layout/IconVerticalSolidList"/>
    <dgm:cxn modelId="{F8E5703C-4B1E-442B-9DCC-4A724F9B8D86}" srcId="{694DFFF2-CE1C-4A7F-913E-B89EBCFB38CC}" destId="{476F53E3-D646-43CF-BE30-B29F046D8841}" srcOrd="1" destOrd="0" parTransId="{DFB5D28E-6796-4A4A-8B78-C5F901534D26}" sibTransId="{7CEBA739-7276-441B-8DBC-86B2BB9FD9D0}"/>
    <dgm:cxn modelId="{DB02C33D-0BF1-BD4E-8310-533F486CC634}" type="presOf" srcId="{75360CE2-200D-45BA-9068-03B9647D85A1}" destId="{F832FEA3-0AA8-471A-A7E8-48A15D2B3B34}" srcOrd="0" destOrd="0" presId="urn:microsoft.com/office/officeart/2018/2/layout/IconVerticalSolidList"/>
    <dgm:cxn modelId="{25083F4E-24B8-4E10-9E2B-66DFCA848730}" srcId="{694DFFF2-CE1C-4A7F-913E-B89EBCFB38CC}" destId="{1BB854CF-7760-4433-88D9-ED53CBC9A1B9}" srcOrd="2" destOrd="0" parTransId="{931E8EEE-D2A8-433C-9DC4-5466C9BE21F3}" sibTransId="{2A505531-BF45-413B-9FED-CE83B974CF5A}"/>
    <dgm:cxn modelId="{917FEE5F-E8E8-4387-B625-AC6BEC4EC474}" srcId="{694DFFF2-CE1C-4A7F-913E-B89EBCFB38CC}" destId="{D6D9530A-4928-4349-8D52-B66751D34FB9}" srcOrd="0" destOrd="0" parTransId="{7037D086-1B01-44DC-BF92-FF9BF01D7A1D}" sibTransId="{770BEEBB-550B-4297-AD5E-C6C346990C69}"/>
    <dgm:cxn modelId="{8EF63B7C-A1EA-DB47-82DC-5801E1124D84}" type="presOf" srcId="{476F53E3-D646-43CF-BE30-B29F046D8841}" destId="{0AF929E8-3B46-4F15-BC71-529012B0D5F8}" srcOrd="0" destOrd="0" presId="urn:microsoft.com/office/officeart/2018/2/layout/IconVerticalSolidList"/>
    <dgm:cxn modelId="{0DE189AF-12DF-0240-8B18-2345BD8E1197}" type="presOf" srcId="{694DFFF2-CE1C-4A7F-913E-B89EBCFB38CC}" destId="{BC9B8E3F-26C4-4A42-B1E9-041CEED5BE19}" srcOrd="0" destOrd="0" presId="urn:microsoft.com/office/officeart/2018/2/layout/IconVerticalSolidList"/>
    <dgm:cxn modelId="{7BB17AB0-87C2-F441-8492-7558DD7327EB}" type="presOf" srcId="{08A65197-9A70-4E90-BA5D-547DEDAD1F74}" destId="{EFB4EB0F-5A62-407C-B119-B2B6C9F51AA7}" srcOrd="0" destOrd="1" presId="urn:microsoft.com/office/officeart/2018/2/layout/IconVerticalSolidList"/>
    <dgm:cxn modelId="{2D72C7C9-F543-1D4A-B3B8-71ED76DB09E0}" type="presOf" srcId="{4B9ACC31-EBBE-45BC-AF32-FE2E19B60B15}" destId="{EFB4EB0F-5A62-407C-B119-B2B6C9F51AA7}" srcOrd="0" destOrd="0" presId="urn:microsoft.com/office/officeart/2018/2/layout/IconVerticalSolidList"/>
    <dgm:cxn modelId="{E12A18CF-5AE2-4481-A489-E84ECAA195FE}" srcId="{476F53E3-D646-43CF-BE30-B29F046D8841}" destId="{CF2138D9-D9B6-4315-93FE-1799294C997B}" srcOrd="1" destOrd="0" parTransId="{7E0831F0-BB56-4A0B-97A0-233A4CBDA0DF}" sibTransId="{6C69292A-AC57-409B-9F4B-7DE9B82AC70B}"/>
    <dgm:cxn modelId="{53B25ED9-0A7D-4E1C-A22B-447509493837}" srcId="{694DFFF2-CE1C-4A7F-913E-B89EBCFB38CC}" destId="{75360CE2-200D-45BA-9068-03B9647D85A1}" srcOrd="3" destOrd="0" parTransId="{065F2225-C6A3-4406-A72E-7E1D857E0DE1}" sibTransId="{1BFC0C32-A971-4C91-94FF-DB839635748C}"/>
    <dgm:cxn modelId="{09CBE8E9-ECC7-D448-8908-292DC0953C2B}" type="presOf" srcId="{CF2138D9-D9B6-4315-93FE-1799294C997B}" destId="{C4122266-409B-476C-A9CC-E104981EE965}" srcOrd="0" destOrd="1" presId="urn:microsoft.com/office/officeart/2018/2/layout/IconVerticalSolidList"/>
    <dgm:cxn modelId="{A86FB9F6-D142-9848-A9B3-3F4A452E1A67}" type="presOf" srcId="{0181202E-2B10-42A3-9F70-8A225593A371}" destId="{C4122266-409B-476C-A9CC-E104981EE965}" srcOrd="0" destOrd="0" presId="urn:microsoft.com/office/officeart/2018/2/layout/IconVerticalSolidList"/>
    <dgm:cxn modelId="{7C70B7FE-4158-4ED2-BDB3-A63BD56FB9AA}" srcId="{75360CE2-200D-45BA-9068-03B9647D85A1}" destId="{4B9ACC31-EBBE-45BC-AF32-FE2E19B60B15}" srcOrd="0" destOrd="0" parTransId="{0EB31D62-7DB6-46E3-86D6-474425BA85D4}" sibTransId="{4B3EDC19-DBEE-4826-8AAF-75FBE42ACCF0}"/>
    <dgm:cxn modelId="{94847BEC-B4C7-374B-A89B-2EA2AA2F928E}" type="presParOf" srcId="{BC9B8E3F-26C4-4A42-B1E9-041CEED5BE19}" destId="{22533A8C-EDD7-44F7-91CF-A64D21902EC3}" srcOrd="0" destOrd="0" presId="urn:microsoft.com/office/officeart/2018/2/layout/IconVerticalSolidList"/>
    <dgm:cxn modelId="{1565C0F0-63E6-144C-B963-158504934D58}" type="presParOf" srcId="{22533A8C-EDD7-44F7-91CF-A64D21902EC3}" destId="{6B014010-E1AA-40A9-B3AF-67BDA917740D}" srcOrd="0" destOrd="0" presId="urn:microsoft.com/office/officeart/2018/2/layout/IconVerticalSolidList"/>
    <dgm:cxn modelId="{0A4B837A-C674-A847-999E-8C07150CD302}" type="presParOf" srcId="{22533A8C-EDD7-44F7-91CF-A64D21902EC3}" destId="{31B8EF92-0D8E-4EB4-AD98-B4BE029C0DAB}" srcOrd="1" destOrd="0" presId="urn:microsoft.com/office/officeart/2018/2/layout/IconVerticalSolidList"/>
    <dgm:cxn modelId="{6840BC6E-3CEE-D24E-888E-C224CD5CD409}" type="presParOf" srcId="{22533A8C-EDD7-44F7-91CF-A64D21902EC3}" destId="{88C79F74-104E-488B-9964-8B615D1B7DE1}" srcOrd="2" destOrd="0" presId="urn:microsoft.com/office/officeart/2018/2/layout/IconVerticalSolidList"/>
    <dgm:cxn modelId="{636CD6E0-6556-6544-A262-2941D1512861}" type="presParOf" srcId="{22533A8C-EDD7-44F7-91CF-A64D21902EC3}" destId="{AA6D559C-1933-4C01-A4F3-8C4594B9FFFD}" srcOrd="3" destOrd="0" presId="urn:microsoft.com/office/officeart/2018/2/layout/IconVerticalSolidList"/>
    <dgm:cxn modelId="{476004FB-93CA-3947-8029-39365D6BFBDE}" type="presParOf" srcId="{BC9B8E3F-26C4-4A42-B1E9-041CEED5BE19}" destId="{5BD6DCB4-FB58-4716-B632-0067411D494F}" srcOrd="1" destOrd="0" presId="urn:microsoft.com/office/officeart/2018/2/layout/IconVerticalSolidList"/>
    <dgm:cxn modelId="{ED639A0E-08A7-3141-9A85-414A115714C0}" type="presParOf" srcId="{BC9B8E3F-26C4-4A42-B1E9-041CEED5BE19}" destId="{F2B2BB59-165A-43B3-AC38-E410CA2F82D7}" srcOrd="2" destOrd="0" presId="urn:microsoft.com/office/officeart/2018/2/layout/IconVerticalSolidList"/>
    <dgm:cxn modelId="{65FB3BBB-2045-E14B-9ED0-C34C29BE4E21}" type="presParOf" srcId="{F2B2BB59-165A-43B3-AC38-E410CA2F82D7}" destId="{98A5198C-127C-40E4-BA09-F5691C7AA577}" srcOrd="0" destOrd="0" presId="urn:microsoft.com/office/officeart/2018/2/layout/IconVerticalSolidList"/>
    <dgm:cxn modelId="{16DF17DD-548C-0240-BEFF-75C04BDF2BD9}" type="presParOf" srcId="{F2B2BB59-165A-43B3-AC38-E410CA2F82D7}" destId="{A654AA2D-C85D-45A0-80CD-2304AA301E72}" srcOrd="1" destOrd="0" presId="urn:microsoft.com/office/officeart/2018/2/layout/IconVerticalSolidList"/>
    <dgm:cxn modelId="{6F9EE10E-31E5-CA4E-96A2-A9AE5E4639A5}" type="presParOf" srcId="{F2B2BB59-165A-43B3-AC38-E410CA2F82D7}" destId="{D23D2F16-733C-4DC9-873F-6AB6527CFA4B}" srcOrd="2" destOrd="0" presId="urn:microsoft.com/office/officeart/2018/2/layout/IconVerticalSolidList"/>
    <dgm:cxn modelId="{B2521DD8-A285-B34A-AFBA-47D9E1BBE7E1}" type="presParOf" srcId="{F2B2BB59-165A-43B3-AC38-E410CA2F82D7}" destId="{0AF929E8-3B46-4F15-BC71-529012B0D5F8}" srcOrd="3" destOrd="0" presId="urn:microsoft.com/office/officeart/2018/2/layout/IconVerticalSolidList"/>
    <dgm:cxn modelId="{71E49760-6F6A-D442-8432-FCEDD3ADE02B}" type="presParOf" srcId="{F2B2BB59-165A-43B3-AC38-E410CA2F82D7}" destId="{C4122266-409B-476C-A9CC-E104981EE965}" srcOrd="4" destOrd="0" presId="urn:microsoft.com/office/officeart/2018/2/layout/IconVerticalSolidList"/>
    <dgm:cxn modelId="{8C254DCB-33FD-644D-8023-A872FF1340CA}" type="presParOf" srcId="{BC9B8E3F-26C4-4A42-B1E9-041CEED5BE19}" destId="{D84D398A-3F66-49C3-B5B8-93744B676C54}" srcOrd="3" destOrd="0" presId="urn:microsoft.com/office/officeart/2018/2/layout/IconVerticalSolidList"/>
    <dgm:cxn modelId="{6615FE01-858A-EF47-9C1C-F75CB622FA97}" type="presParOf" srcId="{BC9B8E3F-26C4-4A42-B1E9-041CEED5BE19}" destId="{FB29A729-275E-40C7-B630-EB15DB5BD877}" srcOrd="4" destOrd="0" presId="urn:microsoft.com/office/officeart/2018/2/layout/IconVerticalSolidList"/>
    <dgm:cxn modelId="{D961CE04-8F8F-384D-A4E9-8A6817DDEE3A}" type="presParOf" srcId="{FB29A729-275E-40C7-B630-EB15DB5BD877}" destId="{29D54C92-CF52-45EE-8733-A070693E3E3F}" srcOrd="0" destOrd="0" presId="urn:microsoft.com/office/officeart/2018/2/layout/IconVerticalSolidList"/>
    <dgm:cxn modelId="{41AF10F1-D3C1-1643-B645-1E56BA630D79}" type="presParOf" srcId="{FB29A729-275E-40C7-B630-EB15DB5BD877}" destId="{EF7ECAFB-956D-4C88-8845-F4E51153E695}" srcOrd="1" destOrd="0" presId="urn:microsoft.com/office/officeart/2018/2/layout/IconVerticalSolidList"/>
    <dgm:cxn modelId="{B897086B-ECE2-534A-8116-2D037B41121B}" type="presParOf" srcId="{FB29A729-275E-40C7-B630-EB15DB5BD877}" destId="{DB0F9D70-B216-4FB9-B314-AB250F064B7B}" srcOrd="2" destOrd="0" presId="urn:microsoft.com/office/officeart/2018/2/layout/IconVerticalSolidList"/>
    <dgm:cxn modelId="{811B15EF-8579-564B-882B-904C981FA6E9}" type="presParOf" srcId="{FB29A729-275E-40C7-B630-EB15DB5BD877}" destId="{034D6390-6B90-48C6-B4D6-34551F73CC7D}" srcOrd="3" destOrd="0" presId="urn:microsoft.com/office/officeart/2018/2/layout/IconVerticalSolidList"/>
    <dgm:cxn modelId="{1CE33150-D1C6-FB46-8232-BB3F039A4BD6}" type="presParOf" srcId="{BC9B8E3F-26C4-4A42-B1E9-041CEED5BE19}" destId="{E264EAD3-76E4-44A1-B3D5-2389A6760AC6}" srcOrd="5" destOrd="0" presId="urn:microsoft.com/office/officeart/2018/2/layout/IconVerticalSolidList"/>
    <dgm:cxn modelId="{53B27B9A-8750-614C-8A27-7061C5A8445B}" type="presParOf" srcId="{BC9B8E3F-26C4-4A42-B1E9-041CEED5BE19}" destId="{D9F1B47A-8CF3-4659-955F-EDD06D1C7237}" srcOrd="6" destOrd="0" presId="urn:microsoft.com/office/officeart/2018/2/layout/IconVerticalSolidList"/>
    <dgm:cxn modelId="{20317215-40E6-0E45-97B9-78CAD83C7A99}" type="presParOf" srcId="{D9F1B47A-8CF3-4659-955F-EDD06D1C7237}" destId="{13B7171E-A6D8-4A7A-BFFD-E71FEA6744A9}" srcOrd="0" destOrd="0" presId="urn:microsoft.com/office/officeart/2018/2/layout/IconVerticalSolidList"/>
    <dgm:cxn modelId="{F986330E-8311-5F40-84EB-D2A5BDA53A56}" type="presParOf" srcId="{D9F1B47A-8CF3-4659-955F-EDD06D1C7237}" destId="{998FD33D-AA0E-428A-87D7-85F2B9707E93}" srcOrd="1" destOrd="0" presId="urn:microsoft.com/office/officeart/2018/2/layout/IconVerticalSolidList"/>
    <dgm:cxn modelId="{CAFFF659-5DD6-4D44-92D1-F7982BAB2E26}" type="presParOf" srcId="{D9F1B47A-8CF3-4659-955F-EDD06D1C7237}" destId="{FCC98BC8-15F7-49B3-9E1C-C6E1B27B2621}" srcOrd="2" destOrd="0" presId="urn:microsoft.com/office/officeart/2018/2/layout/IconVerticalSolidList"/>
    <dgm:cxn modelId="{00231260-1D14-794A-B33B-9370D711FD04}" type="presParOf" srcId="{D9F1B47A-8CF3-4659-955F-EDD06D1C7237}" destId="{F832FEA3-0AA8-471A-A7E8-48A15D2B3B34}" srcOrd="3" destOrd="0" presId="urn:microsoft.com/office/officeart/2018/2/layout/IconVerticalSolidList"/>
    <dgm:cxn modelId="{AD92FFA1-CD1F-AB48-A18B-F7139DD6D679}" type="presParOf" srcId="{D9F1B47A-8CF3-4659-955F-EDD06D1C7237}" destId="{EFB4EB0F-5A62-407C-B119-B2B6C9F51AA7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4E556F-B683-47A9-8B1C-F57BE419B30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3A3D19-F7BB-4179-90E0-1619A706A6E0}">
      <dgm:prSet/>
      <dgm:spPr/>
      <dgm:t>
        <a:bodyPr/>
        <a:lstStyle/>
        <a:p>
          <a:r>
            <a:rPr lang="fr-FR"/>
            <a:t>5 juin 2013, proposition de résolution relative à la révision du système électoral et à l’instauration du tirage au sort des membres du Parlement fédéral du Royaume de Belgique</a:t>
          </a:r>
          <a:r>
            <a:rPr lang="fr-BE"/>
            <a:t> </a:t>
          </a:r>
          <a:endParaRPr lang="en-US"/>
        </a:p>
      </dgm:t>
    </dgm:pt>
    <dgm:pt modelId="{3FEBBB4D-0A1D-4049-B89B-C8B29858B902}" type="parTrans" cxnId="{C789F176-18FA-4EFA-8636-9CAE5D73B606}">
      <dgm:prSet/>
      <dgm:spPr/>
      <dgm:t>
        <a:bodyPr/>
        <a:lstStyle/>
        <a:p>
          <a:endParaRPr lang="en-US"/>
        </a:p>
      </dgm:t>
    </dgm:pt>
    <dgm:pt modelId="{F89A4A94-450F-4CD9-B6F3-9BE4FB4C60C0}" type="sibTrans" cxnId="{C789F176-18FA-4EFA-8636-9CAE5D73B606}">
      <dgm:prSet/>
      <dgm:spPr/>
      <dgm:t>
        <a:bodyPr/>
        <a:lstStyle/>
        <a:p>
          <a:endParaRPr lang="en-US"/>
        </a:p>
      </dgm:t>
    </dgm:pt>
    <dgm:pt modelId="{1D43657A-905E-4483-BA5A-DC9CA9B08635}">
      <dgm:prSet/>
      <dgm:spPr/>
      <dgm:t>
        <a:bodyPr/>
        <a:lstStyle/>
        <a:p>
          <a:r>
            <a:rPr lang="fr-BE" dirty="0"/>
            <a:t>Usurpation du terme de démocratie [</a:t>
          </a:r>
          <a:r>
            <a:rPr lang="fr-BE" dirty="0" err="1"/>
            <a:t>dêmokratía</a:t>
          </a:r>
          <a:r>
            <a:rPr lang="fr-BE" dirty="0"/>
            <a:t>, soit le pouvoir (</a:t>
          </a:r>
          <a:r>
            <a:rPr lang="fr-BE" dirty="0" err="1"/>
            <a:t>kratos</a:t>
          </a:r>
          <a:r>
            <a:rPr lang="fr-BE" dirty="0"/>
            <a:t>) au peuple (</a:t>
          </a:r>
          <a:r>
            <a:rPr lang="fr-BE" dirty="0" err="1"/>
            <a:t>dêmos</a:t>
          </a:r>
          <a:r>
            <a:rPr lang="fr-BE" dirty="0"/>
            <a:t>)] par les partis </a:t>
          </a:r>
        </a:p>
        <a:p>
          <a:r>
            <a:rPr lang="fr-BE" dirty="0"/>
            <a:t>&amp; Critique de la corruption</a:t>
          </a:r>
          <a:endParaRPr lang="en-US" dirty="0"/>
        </a:p>
      </dgm:t>
    </dgm:pt>
    <dgm:pt modelId="{1A38CBFE-2D7C-434D-B95F-E68C227DE5DC}" type="parTrans" cxnId="{5062FBA1-9692-4CA9-ABDA-E49B4CA0CCC7}">
      <dgm:prSet/>
      <dgm:spPr/>
      <dgm:t>
        <a:bodyPr/>
        <a:lstStyle/>
        <a:p>
          <a:endParaRPr lang="en-US"/>
        </a:p>
      </dgm:t>
    </dgm:pt>
    <dgm:pt modelId="{9EC51888-2CBD-4A88-B947-D4902A4C5730}" type="sibTrans" cxnId="{5062FBA1-9692-4CA9-ABDA-E49B4CA0CCC7}">
      <dgm:prSet/>
      <dgm:spPr/>
      <dgm:t>
        <a:bodyPr/>
        <a:lstStyle/>
        <a:p>
          <a:endParaRPr lang="en-US"/>
        </a:p>
      </dgm:t>
    </dgm:pt>
    <dgm:pt modelId="{A3961939-149E-49EE-89B3-92252487BD53}">
      <dgm:prSet/>
      <dgm:spPr/>
      <dgm:t>
        <a:bodyPr/>
        <a:lstStyle/>
        <a:p>
          <a:r>
            <a:rPr lang="fr-BE"/>
            <a:t>La population est « dépossédée de son rôle souverain » et « réduite au droit de vote »</a:t>
          </a:r>
          <a:endParaRPr lang="en-US"/>
        </a:p>
      </dgm:t>
    </dgm:pt>
    <dgm:pt modelId="{C433574D-3D62-4DD0-A508-962A778F1D99}" type="parTrans" cxnId="{229AF92C-80B2-4CAA-B4CF-919253BBBE81}">
      <dgm:prSet/>
      <dgm:spPr/>
      <dgm:t>
        <a:bodyPr/>
        <a:lstStyle/>
        <a:p>
          <a:endParaRPr lang="en-US"/>
        </a:p>
      </dgm:t>
    </dgm:pt>
    <dgm:pt modelId="{1E6439E6-DA3C-4D41-90FE-01A30C389492}" type="sibTrans" cxnId="{229AF92C-80B2-4CAA-B4CF-919253BBBE81}">
      <dgm:prSet/>
      <dgm:spPr/>
      <dgm:t>
        <a:bodyPr/>
        <a:lstStyle/>
        <a:p>
          <a:endParaRPr lang="en-US"/>
        </a:p>
      </dgm:t>
    </dgm:pt>
    <dgm:pt modelId="{11904477-3ACE-47C7-8FFD-D784FFCF848F}">
      <dgm:prSet/>
      <dgm:spPr/>
      <dgm:t>
        <a:bodyPr/>
        <a:lstStyle/>
        <a:p>
          <a:r>
            <a:rPr lang="fr-BE"/>
            <a:t>Critique du caractère aristocratique de l’élection, devenue « synonyme de démocratie » // fondamentalisme électoral (David Van Reybrouck)</a:t>
          </a:r>
          <a:endParaRPr lang="en-US"/>
        </a:p>
      </dgm:t>
    </dgm:pt>
    <dgm:pt modelId="{DE3714CB-9F18-4861-B422-B25F293757C9}" type="parTrans" cxnId="{FC94052F-BE80-4F05-8C4E-768B13BA1C74}">
      <dgm:prSet/>
      <dgm:spPr/>
      <dgm:t>
        <a:bodyPr/>
        <a:lstStyle/>
        <a:p>
          <a:endParaRPr lang="en-US"/>
        </a:p>
      </dgm:t>
    </dgm:pt>
    <dgm:pt modelId="{D97FAA65-7344-4D5E-8454-C915031B27E2}" type="sibTrans" cxnId="{FC94052F-BE80-4F05-8C4E-768B13BA1C74}">
      <dgm:prSet/>
      <dgm:spPr/>
      <dgm:t>
        <a:bodyPr/>
        <a:lstStyle/>
        <a:p>
          <a:endParaRPr lang="en-US"/>
        </a:p>
      </dgm:t>
    </dgm:pt>
    <dgm:pt modelId="{7B270424-95CF-4D6E-A225-C4A2D2C2BF55}">
      <dgm:prSet/>
      <dgm:spPr/>
      <dgm:t>
        <a:bodyPr/>
        <a:lstStyle/>
        <a:p>
          <a:r>
            <a:rPr lang="fr-BE"/>
            <a:t>« système électif porte en lui la corruption, le mensonge, la formation de castes »</a:t>
          </a:r>
          <a:endParaRPr lang="en-US"/>
        </a:p>
      </dgm:t>
    </dgm:pt>
    <dgm:pt modelId="{4F932C9A-FEDF-466B-91FC-EDC5B0CA1E1F}" type="parTrans" cxnId="{650241C9-730C-4A44-81EC-786D576C85F9}">
      <dgm:prSet/>
      <dgm:spPr/>
      <dgm:t>
        <a:bodyPr/>
        <a:lstStyle/>
        <a:p>
          <a:endParaRPr lang="en-US"/>
        </a:p>
      </dgm:t>
    </dgm:pt>
    <dgm:pt modelId="{BC9C3810-7EC0-4DD8-AD0C-F8087F1B453D}" type="sibTrans" cxnId="{650241C9-730C-4A44-81EC-786D576C85F9}">
      <dgm:prSet/>
      <dgm:spPr/>
      <dgm:t>
        <a:bodyPr/>
        <a:lstStyle/>
        <a:p>
          <a:endParaRPr lang="en-US"/>
        </a:p>
      </dgm:t>
    </dgm:pt>
    <dgm:pt modelId="{691646EB-7360-4D2A-9B63-7B3D389E89C5}">
      <dgm:prSet/>
      <dgm:spPr/>
      <dgm:t>
        <a:bodyPr/>
        <a:lstStyle/>
        <a:p>
          <a:r>
            <a:rPr lang="fr-FR"/>
            <a:t>Défense du tirage au sort qui permettrait une </a:t>
          </a:r>
          <a:r>
            <a:rPr lang="fr-BE"/>
            <a:t>« véritable rotation » des mandats et « garantirait ainsi une meilleure représentativité » </a:t>
          </a:r>
          <a:endParaRPr lang="en-US"/>
        </a:p>
      </dgm:t>
    </dgm:pt>
    <dgm:pt modelId="{4A0AC58C-C8B6-4499-943B-9B4FC610DFAF}" type="parTrans" cxnId="{5B50DE62-CD08-411D-8AB1-7D72EE2F2808}">
      <dgm:prSet/>
      <dgm:spPr/>
      <dgm:t>
        <a:bodyPr/>
        <a:lstStyle/>
        <a:p>
          <a:endParaRPr lang="en-US"/>
        </a:p>
      </dgm:t>
    </dgm:pt>
    <dgm:pt modelId="{87272529-D9D5-4AFB-A7C4-5772C91DE52E}" type="sibTrans" cxnId="{5B50DE62-CD08-411D-8AB1-7D72EE2F2808}">
      <dgm:prSet/>
      <dgm:spPr/>
      <dgm:t>
        <a:bodyPr/>
        <a:lstStyle/>
        <a:p>
          <a:endParaRPr lang="en-US"/>
        </a:p>
      </dgm:t>
    </dgm:pt>
    <dgm:pt modelId="{9564D73D-4ED7-654F-87BB-4E553E0652B5}" type="pres">
      <dgm:prSet presAssocID="{9F4E556F-B683-47A9-8B1C-F57BE419B3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9FDAE56-0608-4243-AF6B-901D3894B6EE}" type="pres">
      <dgm:prSet presAssocID="{F53A3D19-F7BB-4179-90E0-1619A706A6E0}" presName="hierRoot1" presStyleCnt="0"/>
      <dgm:spPr/>
    </dgm:pt>
    <dgm:pt modelId="{26A1B4FF-290E-5F4F-A1CD-6549DA612C4B}" type="pres">
      <dgm:prSet presAssocID="{F53A3D19-F7BB-4179-90E0-1619A706A6E0}" presName="composite" presStyleCnt="0"/>
      <dgm:spPr/>
    </dgm:pt>
    <dgm:pt modelId="{4FD1EAFE-21E7-3B4E-98D6-0D807DD25548}" type="pres">
      <dgm:prSet presAssocID="{F53A3D19-F7BB-4179-90E0-1619A706A6E0}" presName="background" presStyleLbl="node0" presStyleIdx="0" presStyleCnt="3"/>
      <dgm:spPr/>
    </dgm:pt>
    <dgm:pt modelId="{FD545281-664F-7444-9FB1-D96C65CD8ED6}" type="pres">
      <dgm:prSet presAssocID="{F53A3D19-F7BB-4179-90E0-1619A706A6E0}" presName="text" presStyleLbl="fgAcc0" presStyleIdx="0" presStyleCnt="3">
        <dgm:presLayoutVars>
          <dgm:chPref val="3"/>
        </dgm:presLayoutVars>
      </dgm:prSet>
      <dgm:spPr/>
    </dgm:pt>
    <dgm:pt modelId="{D895DA26-E2F9-7448-B2EA-F9980FDB2340}" type="pres">
      <dgm:prSet presAssocID="{F53A3D19-F7BB-4179-90E0-1619A706A6E0}" presName="hierChild2" presStyleCnt="0"/>
      <dgm:spPr/>
    </dgm:pt>
    <dgm:pt modelId="{38B64B8D-F677-5B4F-9E48-B80C5CDA9419}" type="pres">
      <dgm:prSet presAssocID="{1D43657A-905E-4483-BA5A-DC9CA9B08635}" presName="hierRoot1" presStyleCnt="0"/>
      <dgm:spPr/>
    </dgm:pt>
    <dgm:pt modelId="{6B94AE38-CC31-334A-B335-FDB7B60B0845}" type="pres">
      <dgm:prSet presAssocID="{1D43657A-905E-4483-BA5A-DC9CA9B08635}" presName="composite" presStyleCnt="0"/>
      <dgm:spPr/>
    </dgm:pt>
    <dgm:pt modelId="{AA62FFA4-120E-9946-9F0F-29B1749C99C5}" type="pres">
      <dgm:prSet presAssocID="{1D43657A-905E-4483-BA5A-DC9CA9B08635}" presName="background" presStyleLbl="node0" presStyleIdx="1" presStyleCnt="3"/>
      <dgm:spPr/>
    </dgm:pt>
    <dgm:pt modelId="{2E54576E-EAA8-C245-8D31-40943DF29638}" type="pres">
      <dgm:prSet presAssocID="{1D43657A-905E-4483-BA5A-DC9CA9B08635}" presName="text" presStyleLbl="fgAcc0" presStyleIdx="1" presStyleCnt="3">
        <dgm:presLayoutVars>
          <dgm:chPref val="3"/>
        </dgm:presLayoutVars>
      </dgm:prSet>
      <dgm:spPr/>
    </dgm:pt>
    <dgm:pt modelId="{4E817970-ACD2-6846-B5A6-996D530ADABA}" type="pres">
      <dgm:prSet presAssocID="{1D43657A-905E-4483-BA5A-DC9CA9B08635}" presName="hierChild2" presStyleCnt="0"/>
      <dgm:spPr/>
    </dgm:pt>
    <dgm:pt modelId="{5A2A9A86-AFF0-464C-B742-6440C8E39023}" type="pres">
      <dgm:prSet presAssocID="{C433574D-3D62-4DD0-A508-962A778F1D99}" presName="Name10" presStyleLbl="parChTrans1D2" presStyleIdx="0" presStyleCnt="3"/>
      <dgm:spPr/>
    </dgm:pt>
    <dgm:pt modelId="{055EC740-EF66-024E-A4DE-F1AA4B8A5623}" type="pres">
      <dgm:prSet presAssocID="{A3961939-149E-49EE-89B3-92252487BD53}" presName="hierRoot2" presStyleCnt="0"/>
      <dgm:spPr/>
    </dgm:pt>
    <dgm:pt modelId="{7B85C659-12CA-0B4D-8ACB-14F5C294265D}" type="pres">
      <dgm:prSet presAssocID="{A3961939-149E-49EE-89B3-92252487BD53}" presName="composite2" presStyleCnt="0"/>
      <dgm:spPr/>
    </dgm:pt>
    <dgm:pt modelId="{87499E84-9339-8F43-A10D-6EDD62A1DBFF}" type="pres">
      <dgm:prSet presAssocID="{A3961939-149E-49EE-89B3-92252487BD53}" presName="background2" presStyleLbl="node2" presStyleIdx="0" presStyleCnt="3"/>
      <dgm:spPr/>
    </dgm:pt>
    <dgm:pt modelId="{612D1D2A-0882-594B-ADAF-106DCE1CF997}" type="pres">
      <dgm:prSet presAssocID="{A3961939-149E-49EE-89B3-92252487BD53}" presName="text2" presStyleLbl="fgAcc2" presStyleIdx="0" presStyleCnt="3">
        <dgm:presLayoutVars>
          <dgm:chPref val="3"/>
        </dgm:presLayoutVars>
      </dgm:prSet>
      <dgm:spPr/>
    </dgm:pt>
    <dgm:pt modelId="{CB4E8E7B-3718-6E4B-97D9-EBE50A46EB6F}" type="pres">
      <dgm:prSet presAssocID="{A3961939-149E-49EE-89B3-92252487BD53}" presName="hierChild3" presStyleCnt="0"/>
      <dgm:spPr/>
    </dgm:pt>
    <dgm:pt modelId="{C3E9E85B-E611-5946-B11A-86C248FB2192}" type="pres">
      <dgm:prSet presAssocID="{DE3714CB-9F18-4861-B422-B25F293757C9}" presName="Name10" presStyleLbl="parChTrans1D2" presStyleIdx="1" presStyleCnt="3"/>
      <dgm:spPr/>
    </dgm:pt>
    <dgm:pt modelId="{C9C0AF8F-19F5-F146-8189-2C7515B683F8}" type="pres">
      <dgm:prSet presAssocID="{11904477-3ACE-47C7-8FFD-D784FFCF848F}" presName="hierRoot2" presStyleCnt="0"/>
      <dgm:spPr/>
    </dgm:pt>
    <dgm:pt modelId="{910D5A13-08D3-C24E-AC89-C68C8C284E5A}" type="pres">
      <dgm:prSet presAssocID="{11904477-3ACE-47C7-8FFD-D784FFCF848F}" presName="composite2" presStyleCnt="0"/>
      <dgm:spPr/>
    </dgm:pt>
    <dgm:pt modelId="{671B6687-1654-A442-9218-42243D445514}" type="pres">
      <dgm:prSet presAssocID="{11904477-3ACE-47C7-8FFD-D784FFCF848F}" presName="background2" presStyleLbl="node2" presStyleIdx="1" presStyleCnt="3"/>
      <dgm:spPr/>
    </dgm:pt>
    <dgm:pt modelId="{A8C9D826-832D-4C47-A230-832A7AB7CB34}" type="pres">
      <dgm:prSet presAssocID="{11904477-3ACE-47C7-8FFD-D784FFCF848F}" presName="text2" presStyleLbl="fgAcc2" presStyleIdx="1" presStyleCnt="3">
        <dgm:presLayoutVars>
          <dgm:chPref val="3"/>
        </dgm:presLayoutVars>
      </dgm:prSet>
      <dgm:spPr/>
    </dgm:pt>
    <dgm:pt modelId="{ADE24888-BEA0-614B-B944-3D1F94786D3E}" type="pres">
      <dgm:prSet presAssocID="{11904477-3ACE-47C7-8FFD-D784FFCF848F}" presName="hierChild3" presStyleCnt="0"/>
      <dgm:spPr/>
    </dgm:pt>
    <dgm:pt modelId="{0DE9B115-1159-D846-BCD0-A02BBA4E834E}" type="pres">
      <dgm:prSet presAssocID="{4F932C9A-FEDF-466B-91FC-EDC5B0CA1E1F}" presName="Name10" presStyleLbl="parChTrans1D2" presStyleIdx="2" presStyleCnt="3"/>
      <dgm:spPr/>
    </dgm:pt>
    <dgm:pt modelId="{6D6F043B-9348-C54D-9A9E-22F650648727}" type="pres">
      <dgm:prSet presAssocID="{7B270424-95CF-4D6E-A225-C4A2D2C2BF55}" presName="hierRoot2" presStyleCnt="0"/>
      <dgm:spPr/>
    </dgm:pt>
    <dgm:pt modelId="{0C1FC6A9-CDA1-E64C-BF8D-9B22D5D13BDD}" type="pres">
      <dgm:prSet presAssocID="{7B270424-95CF-4D6E-A225-C4A2D2C2BF55}" presName="composite2" presStyleCnt="0"/>
      <dgm:spPr/>
    </dgm:pt>
    <dgm:pt modelId="{55CB34FC-AA6B-9C44-AEA3-28BDCCFE6B08}" type="pres">
      <dgm:prSet presAssocID="{7B270424-95CF-4D6E-A225-C4A2D2C2BF55}" presName="background2" presStyleLbl="node2" presStyleIdx="2" presStyleCnt="3"/>
      <dgm:spPr/>
    </dgm:pt>
    <dgm:pt modelId="{64C4AD11-3A4C-204D-AFF4-7A3E0AAC3B10}" type="pres">
      <dgm:prSet presAssocID="{7B270424-95CF-4D6E-A225-C4A2D2C2BF55}" presName="text2" presStyleLbl="fgAcc2" presStyleIdx="2" presStyleCnt="3">
        <dgm:presLayoutVars>
          <dgm:chPref val="3"/>
        </dgm:presLayoutVars>
      </dgm:prSet>
      <dgm:spPr/>
    </dgm:pt>
    <dgm:pt modelId="{24BC2E6A-277E-3B4D-8B71-1AAA77B57FFC}" type="pres">
      <dgm:prSet presAssocID="{7B270424-95CF-4D6E-A225-C4A2D2C2BF55}" presName="hierChild3" presStyleCnt="0"/>
      <dgm:spPr/>
    </dgm:pt>
    <dgm:pt modelId="{D53456D1-0338-DA46-898A-2AEC5EAC688D}" type="pres">
      <dgm:prSet presAssocID="{691646EB-7360-4D2A-9B63-7B3D389E89C5}" presName="hierRoot1" presStyleCnt="0"/>
      <dgm:spPr/>
    </dgm:pt>
    <dgm:pt modelId="{7FE9F2C7-6C91-D647-AF88-158D1835B2A9}" type="pres">
      <dgm:prSet presAssocID="{691646EB-7360-4D2A-9B63-7B3D389E89C5}" presName="composite" presStyleCnt="0"/>
      <dgm:spPr/>
    </dgm:pt>
    <dgm:pt modelId="{735E064D-8B25-AF41-9576-793268A89C7A}" type="pres">
      <dgm:prSet presAssocID="{691646EB-7360-4D2A-9B63-7B3D389E89C5}" presName="background" presStyleLbl="node0" presStyleIdx="2" presStyleCnt="3"/>
      <dgm:spPr/>
    </dgm:pt>
    <dgm:pt modelId="{8BD69AD5-F2E8-6B4A-AD6F-D2F913C4B3A5}" type="pres">
      <dgm:prSet presAssocID="{691646EB-7360-4D2A-9B63-7B3D389E89C5}" presName="text" presStyleLbl="fgAcc0" presStyleIdx="2" presStyleCnt="3">
        <dgm:presLayoutVars>
          <dgm:chPref val="3"/>
        </dgm:presLayoutVars>
      </dgm:prSet>
      <dgm:spPr/>
    </dgm:pt>
    <dgm:pt modelId="{B38B492C-26C1-0640-B0C2-877AE62A169D}" type="pres">
      <dgm:prSet presAssocID="{691646EB-7360-4D2A-9B63-7B3D389E89C5}" presName="hierChild2" presStyleCnt="0"/>
      <dgm:spPr/>
    </dgm:pt>
  </dgm:ptLst>
  <dgm:cxnLst>
    <dgm:cxn modelId="{BE22AB0D-0445-8E41-B46D-31E4B8E58C14}" type="presOf" srcId="{A3961939-149E-49EE-89B3-92252487BD53}" destId="{612D1D2A-0882-594B-ADAF-106DCE1CF997}" srcOrd="0" destOrd="0" presId="urn:microsoft.com/office/officeart/2005/8/layout/hierarchy1"/>
    <dgm:cxn modelId="{BB41350F-472E-7A40-B24E-B1EFE86077A5}" type="presOf" srcId="{C433574D-3D62-4DD0-A508-962A778F1D99}" destId="{5A2A9A86-AFF0-464C-B742-6440C8E39023}" srcOrd="0" destOrd="0" presId="urn:microsoft.com/office/officeart/2005/8/layout/hierarchy1"/>
    <dgm:cxn modelId="{060CFA17-C938-A746-8EEE-AF0C20B18A8A}" type="presOf" srcId="{F53A3D19-F7BB-4179-90E0-1619A706A6E0}" destId="{FD545281-664F-7444-9FB1-D96C65CD8ED6}" srcOrd="0" destOrd="0" presId="urn:microsoft.com/office/officeart/2005/8/layout/hierarchy1"/>
    <dgm:cxn modelId="{3BF9F41A-4482-B342-B13A-8899B8955538}" type="presOf" srcId="{1D43657A-905E-4483-BA5A-DC9CA9B08635}" destId="{2E54576E-EAA8-C245-8D31-40943DF29638}" srcOrd="0" destOrd="0" presId="urn:microsoft.com/office/officeart/2005/8/layout/hierarchy1"/>
    <dgm:cxn modelId="{229AF92C-80B2-4CAA-B4CF-919253BBBE81}" srcId="{1D43657A-905E-4483-BA5A-DC9CA9B08635}" destId="{A3961939-149E-49EE-89B3-92252487BD53}" srcOrd="0" destOrd="0" parTransId="{C433574D-3D62-4DD0-A508-962A778F1D99}" sibTransId="{1E6439E6-DA3C-4D41-90FE-01A30C389492}"/>
    <dgm:cxn modelId="{FC94052F-BE80-4F05-8C4E-768B13BA1C74}" srcId="{1D43657A-905E-4483-BA5A-DC9CA9B08635}" destId="{11904477-3ACE-47C7-8FFD-D784FFCF848F}" srcOrd="1" destOrd="0" parTransId="{DE3714CB-9F18-4861-B422-B25F293757C9}" sibTransId="{D97FAA65-7344-4D5E-8454-C915031B27E2}"/>
    <dgm:cxn modelId="{4C65653B-BA5E-FA45-93DF-FD3982B3D331}" type="presOf" srcId="{4F932C9A-FEDF-466B-91FC-EDC5B0CA1E1F}" destId="{0DE9B115-1159-D846-BCD0-A02BBA4E834E}" srcOrd="0" destOrd="0" presId="urn:microsoft.com/office/officeart/2005/8/layout/hierarchy1"/>
    <dgm:cxn modelId="{EF264142-39B9-E541-BBFA-7D1C92DE0FEB}" type="presOf" srcId="{7B270424-95CF-4D6E-A225-C4A2D2C2BF55}" destId="{64C4AD11-3A4C-204D-AFF4-7A3E0AAC3B10}" srcOrd="0" destOrd="0" presId="urn:microsoft.com/office/officeart/2005/8/layout/hierarchy1"/>
    <dgm:cxn modelId="{5B50DE62-CD08-411D-8AB1-7D72EE2F2808}" srcId="{9F4E556F-B683-47A9-8B1C-F57BE419B30D}" destId="{691646EB-7360-4D2A-9B63-7B3D389E89C5}" srcOrd="2" destOrd="0" parTransId="{4A0AC58C-C8B6-4499-943B-9B4FC610DFAF}" sibTransId="{87272529-D9D5-4AFB-A7C4-5772C91DE52E}"/>
    <dgm:cxn modelId="{C789F176-18FA-4EFA-8636-9CAE5D73B606}" srcId="{9F4E556F-B683-47A9-8B1C-F57BE419B30D}" destId="{F53A3D19-F7BB-4179-90E0-1619A706A6E0}" srcOrd="0" destOrd="0" parTransId="{3FEBBB4D-0A1D-4049-B89B-C8B29858B902}" sibTransId="{F89A4A94-450F-4CD9-B6F3-9BE4FB4C60C0}"/>
    <dgm:cxn modelId="{6DAA0986-54A8-FD45-80D7-7968412A8EE5}" type="presOf" srcId="{9F4E556F-B683-47A9-8B1C-F57BE419B30D}" destId="{9564D73D-4ED7-654F-87BB-4E553E0652B5}" srcOrd="0" destOrd="0" presId="urn:microsoft.com/office/officeart/2005/8/layout/hierarchy1"/>
    <dgm:cxn modelId="{7FA5879C-6D5D-294E-8F6F-798B3522EB1B}" type="presOf" srcId="{11904477-3ACE-47C7-8FFD-D784FFCF848F}" destId="{A8C9D826-832D-4C47-A230-832A7AB7CB34}" srcOrd="0" destOrd="0" presId="urn:microsoft.com/office/officeart/2005/8/layout/hierarchy1"/>
    <dgm:cxn modelId="{40AC709D-F494-DE4C-91F6-28C301B778E4}" type="presOf" srcId="{691646EB-7360-4D2A-9B63-7B3D389E89C5}" destId="{8BD69AD5-F2E8-6B4A-AD6F-D2F913C4B3A5}" srcOrd="0" destOrd="0" presId="urn:microsoft.com/office/officeart/2005/8/layout/hierarchy1"/>
    <dgm:cxn modelId="{5062FBA1-9692-4CA9-ABDA-E49B4CA0CCC7}" srcId="{9F4E556F-B683-47A9-8B1C-F57BE419B30D}" destId="{1D43657A-905E-4483-BA5A-DC9CA9B08635}" srcOrd="1" destOrd="0" parTransId="{1A38CBFE-2D7C-434D-B95F-E68C227DE5DC}" sibTransId="{9EC51888-2CBD-4A88-B947-D4902A4C5730}"/>
    <dgm:cxn modelId="{794AF4C4-FFF5-B743-8C6A-9950D5EA23CC}" type="presOf" srcId="{DE3714CB-9F18-4861-B422-B25F293757C9}" destId="{C3E9E85B-E611-5946-B11A-86C248FB2192}" srcOrd="0" destOrd="0" presId="urn:microsoft.com/office/officeart/2005/8/layout/hierarchy1"/>
    <dgm:cxn modelId="{650241C9-730C-4A44-81EC-786D576C85F9}" srcId="{1D43657A-905E-4483-BA5A-DC9CA9B08635}" destId="{7B270424-95CF-4D6E-A225-C4A2D2C2BF55}" srcOrd="2" destOrd="0" parTransId="{4F932C9A-FEDF-466B-91FC-EDC5B0CA1E1F}" sibTransId="{BC9C3810-7EC0-4DD8-AD0C-F8087F1B453D}"/>
    <dgm:cxn modelId="{932A9AB6-BE90-C742-B2ED-9A7A69543E0B}" type="presParOf" srcId="{9564D73D-4ED7-654F-87BB-4E553E0652B5}" destId="{B9FDAE56-0608-4243-AF6B-901D3894B6EE}" srcOrd="0" destOrd="0" presId="urn:microsoft.com/office/officeart/2005/8/layout/hierarchy1"/>
    <dgm:cxn modelId="{FD0DEC24-B78C-0741-9E19-6294DA13A4FB}" type="presParOf" srcId="{B9FDAE56-0608-4243-AF6B-901D3894B6EE}" destId="{26A1B4FF-290E-5F4F-A1CD-6549DA612C4B}" srcOrd="0" destOrd="0" presId="urn:microsoft.com/office/officeart/2005/8/layout/hierarchy1"/>
    <dgm:cxn modelId="{F54CC1F4-A791-E843-8F95-8E294FD1C20A}" type="presParOf" srcId="{26A1B4FF-290E-5F4F-A1CD-6549DA612C4B}" destId="{4FD1EAFE-21E7-3B4E-98D6-0D807DD25548}" srcOrd="0" destOrd="0" presId="urn:microsoft.com/office/officeart/2005/8/layout/hierarchy1"/>
    <dgm:cxn modelId="{C23019D8-FF0B-6443-8827-4D4C413CAEB3}" type="presParOf" srcId="{26A1B4FF-290E-5F4F-A1CD-6549DA612C4B}" destId="{FD545281-664F-7444-9FB1-D96C65CD8ED6}" srcOrd="1" destOrd="0" presId="urn:microsoft.com/office/officeart/2005/8/layout/hierarchy1"/>
    <dgm:cxn modelId="{EB6BD617-7DF5-6B43-A49D-FE0D61D73052}" type="presParOf" srcId="{B9FDAE56-0608-4243-AF6B-901D3894B6EE}" destId="{D895DA26-E2F9-7448-B2EA-F9980FDB2340}" srcOrd="1" destOrd="0" presId="urn:microsoft.com/office/officeart/2005/8/layout/hierarchy1"/>
    <dgm:cxn modelId="{40BAEC5C-141C-9A4E-ADEB-62B7D378282A}" type="presParOf" srcId="{9564D73D-4ED7-654F-87BB-4E553E0652B5}" destId="{38B64B8D-F677-5B4F-9E48-B80C5CDA9419}" srcOrd="1" destOrd="0" presId="urn:microsoft.com/office/officeart/2005/8/layout/hierarchy1"/>
    <dgm:cxn modelId="{93FBA183-A923-8B4C-A775-43DE20DAD99F}" type="presParOf" srcId="{38B64B8D-F677-5B4F-9E48-B80C5CDA9419}" destId="{6B94AE38-CC31-334A-B335-FDB7B60B0845}" srcOrd="0" destOrd="0" presId="urn:microsoft.com/office/officeart/2005/8/layout/hierarchy1"/>
    <dgm:cxn modelId="{19BB20F1-281B-7044-99ED-2E19F49DC756}" type="presParOf" srcId="{6B94AE38-CC31-334A-B335-FDB7B60B0845}" destId="{AA62FFA4-120E-9946-9F0F-29B1749C99C5}" srcOrd="0" destOrd="0" presId="urn:microsoft.com/office/officeart/2005/8/layout/hierarchy1"/>
    <dgm:cxn modelId="{F0733122-3DE9-BC44-9DB6-AC332EE3E39C}" type="presParOf" srcId="{6B94AE38-CC31-334A-B335-FDB7B60B0845}" destId="{2E54576E-EAA8-C245-8D31-40943DF29638}" srcOrd="1" destOrd="0" presId="urn:microsoft.com/office/officeart/2005/8/layout/hierarchy1"/>
    <dgm:cxn modelId="{00393983-EA0E-B044-A324-CCB27D503775}" type="presParOf" srcId="{38B64B8D-F677-5B4F-9E48-B80C5CDA9419}" destId="{4E817970-ACD2-6846-B5A6-996D530ADABA}" srcOrd="1" destOrd="0" presId="urn:microsoft.com/office/officeart/2005/8/layout/hierarchy1"/>
    <dgm:cxn modelId="{FE6BD147-C8B8-164C-B00B-D5FED6011333}" type="presParOf" srcId="{4E817970-ACD2-6846-B5A6-996D530ADABA}" destId="{5A2A9A86-AFF0-464C-B742-6440C8E39023}" srcOrd="0" destOrd="0" presId="urn:microsoft.com/office/officeart/2005/8/layout/hierarchy1"/>
    <dgm:cxn modelId="{99398EDB-9ED2-C04F-A5BF-CBFC50C0D89A}" type="presParOf" srcId="{4E817970-ACD2-6846-B5A6-996D530ADABA}" destId="{055EC740-EF66-024E-A4DE-F1AA4B8A5623}" srcOrd="1" destOrd="0" presId="urn:microsoft.com/office/officeart/2005/8/layout/hierarchy1"/>
    <dgm:cxn modelId="{4A9F19EC-01BA-6543-974B-86F0A06EA7C7}" type="presParOf" srcId="{055EC740-EF66-024E-A4DE-F1AA4B8A5623}" destId="{7B85C659-12CA-0B4D-8ACB-14F5C294265D}" srcOrd="0" destOrd="0" presId="urn:microsoft.com/office/officeart/2005/8/layout/hierarchy1"/>
    <dgm:cxn modelId="{1D6B3DE0-1275-6E46-AB5F-AA871D5537DC}" type="presParOf" srcId="{7B85C659-12CA-0B4D-8ACB-14F5C294265D}" destId="{87499E84-9339-8F43-A10D-6EDD62A1DBFF}" srcOrd="0" destOrd="0" presId="urn:microsoft.com/office/officeart/2005/8/layout/hierarchy1"/>
    <dgm:cxn modelId="{4E787D5B-3684-5D41-8363-33EE54676852}" type="presParOf" srcId="{7B85C659-12CA-0B4D-8ACB-14F5C294265D}" destId="{612D1D2A-0882-594B-ADAF-106DCE1CF997}" srcOrd="1" destOrd="0" presId="urn:microsoft.com/office/officeart/2005/8/layout/hierarchy1"/>
    <dgm:cxn modelId="{A75B5D10-BE54-CE45-8368-7296BB20CADC}" type="presParOf" srcId="{055EC740-EF66-024E-A4DE-F1AA4B8A5623}" destId="{CB4E8E7B-3718-6E4B-97D9-EBE50A46EB6F}" srcOrd="1" destOrd="0" presId="urn:microsoft.com/office/officeart/2005/8/layout/hierarchy1"/>
    <dgm:cxn modelId="{B61CBB00-2B93-C84C-BB19-E03241AD6D45}" type="presParOf" srcId="{4E817970-ACD2-6846-B5A6-996D530ADABA}" destId="{C3E9E85B-E611-5946-B11A-86C248FB2192}" srcOrd="2" destOrd="0" presId="urn:microsoft.com/office/officeart/2005/8/layout/hierarchy1"/>
    <dgm:cxn modelId="{94A6FA15-E552-EB45-8F83-ECC9BD70623F}" type="presParOf" srcId="{4E817970-ACD2-6846-B5A6-996D530ADABA}" destId="{C9C0AF8F-19F5-F146-8189-2C7515B683F8}" srcOrd="3" destOrd="0" presId="urn:microsoft.com/office/officeart/2005/8/layout/hierarchy1"/>
    <dgm:cxn modelId="{83D6BDE4-3265-5E44-8793-93AB73F2FA1A}" type="presParOf" srcId="{C9C0AF8F-19F5-F146-8189-2C7515B683F8}" destId="{910D5A13-08D3-C24E-AC89-C68C8C284E5A}" srcOrd="0" destOrd="0" presId="urn:microsoft.com/office/officeart/2005/8/layout/hierarchy1"/>
    <dgm:cxn modelId="{AF501F7C-BCF7-AD4B-AF26-F73B0D1B2CA1}" type="presParOf" srcId="{910D5A13-08D3-C24E-AC89-C68C8C284E5A}" destId="{671B6687-1654-A442-9218-42243D445514}" srcOrd="0" destOrd="0" presId="urn:microsoft.com/office/officeart/2005/8/layout/hierarchy1"/>
    <dgm:cxn modelId="{98142F3C-7A81-1448-AA73-594DB54A18BB}" type="presParOf" srcId="{910D5A13-08D3-C24E-AC89-C68C8C284E5A}" destId="{A8C9D826-832D-4C47-A230-832A7AB7CB34}" srcOrd="1" destOrd="0" presId="urn:microsoft.com/office/officeart/2005/8/layout/hierarchy1"/>
    <dgm:cxn modelId="{49C07185-B327-1042-907E-E928A5C9D103}" type="presParOf" srcId="{C9C0AF8F-19F5-F146-8189-2C7515B683F8}" destId="{ADE24888-BEA0-614B-B944-3D1F94786D3E}" srcOrd="1" destOrd="0" presId="urn:microsoft.com/office/officeart/2005/8/layout/hierarchy1"/>
    <dgm:cxn modelId="{8967FBAF-CFE4-F44D-926A-A6AFFDC53CB4}" type="presParOf" srcId="{4E817970-ACD2-6846-B5A6-996D530ADABA}" destId="{0DE9B115-1159-D846-BCD0-A02BBA4E834E}" srcOrd="4" destOrd="0" presId="urn:microsoft.com/office/officeart/2005/8/layout/hierarchy1"/>
    <dgm:cxn modelId="{63EEFDED-D84C-4944-993B-4D5EEEA3569A}" type="presParOf" srcId="{4E817970-ACD2-6846-B5A6-996D530ADABA}" destId="{6D6F043B-9348-C54D-9A9E-22F650648727}" srcOrd="5" destOrd="0" presId="urn:microsoft.com/office/officeart/2005/8/layout/hierarchy1"/>
    <dgm:cxn modelId="{537B36E3-4A80-F448-A0DB-20921B1AC27C}" type="presParOf" srcId="{6D6F043B-9348-C54D-9A9E-22F650648727}" destId="{0C1FC6A9-CDA1-E64C-BF8D-9B22D5D13BDD}" srcOrd="0" destOrd="0" presId="urn:microsoft.com/office/officeart/2005/8/layout/hierarchy1"/>
    <dgm:cxn modelId="{27D0F34C-6B98-A944-AED0-3DC2B99B189C}" type="presParOf" srcId="{0C1FC6A9-CDA1-E64C-BF8D-9B22D5D13BDD}" destId="{55CB34FC-AA6B-9C44-AEA3-28BDCCFE6B08}" srcOrd="0" destOrd="0" presId="urn:microsoft.com/office/officeart/2005/8/layout/hierarchy1"/>
    <dgm:cxn modelId="{C789BACF-4844-D142-BD13-890BA698F9DF}" type="presParOf" srcId="{0C1FC6A9-CDA1-E64C-BF8D-9B22D5D13BDD}" destId="{64C4AD11-3A4C-204D-AFF4-7A3E0AAC3B10}" srcOrd="1" destOrd="0" presId="urn:microsoft.com/office/officeart/2005/8/layout/hierarchy1"/>
    <dgm:cxn modelId="{6ACE299C-D19F-5E4F-A1E1-F895C6067BDE}" type="presParOf" srcId="{6D6F043B-9348-C54D-9A9E-22F650648727}" destId="{24BC2E6A-277E-3B4D-8B71-1AAA77B57FFC}" srcOrd="1" destOrd="0" presId="urn:microsoft.com/office/officeart/2005/8/layout/hierarchy1"/>
    <dgm:cxn modelId="{CC08A201-C4D2-2F48-9DFA-DA8A276D952F}" type="presParOf" srcId="{9564D73D-4ED7-654F-87BB-4E553E0652B5}" destId="{D53456D1-0338-DA46-898A-2AEC5EAC688D}" srcOrd="2" destOrd="0" presId="urn:microsoft.com/office/officeart/2005/8/layout/hierarchy1"/>
    <dgm:cxn modelId="{68840784-D703-9A4D-A1BA-C308907316AF}" type="presParOf" srcId="{D53456D1-0338-DA46-898A-2AEC5EAC688D}" destId="{7FE9F2C7-6C91-D647-AF88-158D1835B2A9}" srcOrd="0" destOrd="0" presId="urn:microsoft.com/office/officeart/2005/8/layout/hierarchy1"/>
    <dgm:cxn modelId="{386536B5-D6F7-D745-A00D-F63186B660DF}" type="presParOf" srcId="{7FE9F2C7-6C91-D647-AF88-158D1835B2A9}" destId="{735E064D-8B25-AF41-9576-793268A89C7A}" srcOrd="0" destOrd="0" presId="urn:microsoft.com/office/officeart/2005/8/layout/hierarchy1"/>
    <dgm:cxn modelId="{32FCCB85-92D4-D84A-98A7-72BB6E31EF66}" type="presParOf" srcId="{7FE9F2C7-6C91-D647-AF88-158D1835B2A9}" destId="{8BD69AD5-F2E8-6B4A-AD6F-D2F913C4B3A5}" srcOrd="1" destOrd="0" presId="urn:microsoft.com/office/officeart/2005/8/layout/hierarchy1"/>
    <dgm:cxn modelId="{BC6DF078-92FD-C442-B344-57EEB95A6074}" type="presParOf" srcId="{D53456D1-0338-DA46-898A-2AEC5EAC688D}" destId="{B38B492C-26C1-0640-B0C2-877AE62A16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C82840-1BB1-46DE-BC95-4EFE469A7D2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558F47-9BF8-4EA5-B385-1F01C794D9FF}">
      <dgm:prSet custT="1"/>
      <dgm:spPr/>
      <dgm:t>
        <a:bodyPr/>
        <a:lstStyle/>
        <a:p>
          <a:r>
            <a:rPr lang="fr-FR" sz="1600" dirty="0"/>
            <a:t>Proposition déposée par Laurent Louis (ex-PP) défendant le tirage au sort et la suppression des partis politiques pour lutter contre la corruption</a:t>
          </a:r>
          <a:endParaRPr lang="en-US" sz="1600" dirty="0"/>
        </a:p>
      </dgm:t>
    </dgm:pt>
    <dgm:pt modelId="{33915926-EFE6-49D1-B465-7D3AA2621ADC}" type="parTrans" cxnId="{3979B72D-4A73-401B-A12D-BFE276431726}">
      <dgm:prSet/>
      <dgm:spPr/>
      <dgm:t>
        <a:bodyPr/>
        <a:lstStyle/>
        <a:p>
          <a:endParaRPr lang="en-US"/>
        </a:p>
      </dgm:t>
    </dgm:pt>
    <dgm:pt modelId="{B1778D77-50CC-4AF7-A812-C3000EEBD21E}" type="sibTrans" cxnId="{3979B72D-4A73-401B-A12D-BFE276431726}">
      <dgm:prSet/>
      <dgm:spPr/>
      <dgm:t>
        <a:bodyPr/>
        <a:lstStyle/>
        <a:p>
          <a:endParaRPr lang="en-US"/>
        </a:p>
      </dgm:t>
    </dgm:pt>
    <dgm:pt modelId="{55FFAA79-5542-4174-B3A2-DF03E81A2A62}">
      <dgm:prSet custT="1"/>
      <dgm:spPr/>
      <dgm:t>
        <a:bodyPr/>
        <a:lstStyle/>
        <a:p>
          <a:r>
            <a:rPr lang="fr-FR" sz="1800" dirty="0"/>
            <a:t>Imaginaire antipolitique (ou dégagiste) du tirage au sort (Abbas &amp; Sintomer, 2021)</a:t>
          </a:r>
          <a:endParaRPr lang="en-US" sz="1800" dirty="0"/>
        </a:p>
      </dgm:t>
    </dgm:pt>
    <dgm:pt modelId="{4FC4CE5B-A8FA-4E7A-9F0D-F3863ED34155}" type="parTrans" cxnId="{EB559123-6316-4D48-8AC2-98384D177B43}">
      <dgm:prSet/>
      <dgm:spPr/>
      <dgm:t>
        <a:bodyPr/>
        <a:lstStyle/>
        <a:p>
          <a:endParaRPr lang="en-US"/>
        </a:p>
      </dgm:t>
    </dgm:pt>
    <dgm:pt modelId="{99BCF543-2760-4F1D-AF4B-32831307D706}" type="sibTrans" cxnId="{EB559123-6316-4D48-8AC2-98384D177B43}">
      <dgm:prSet/>
      <dgm:spPr/>
      <dgm:t>
        <a:bodyPr/>
        <a:lstStyle/>
        <a:p>
          <a:endParaRPr lang="en-US"/>
        </a:p>
      </dgm:t>
    </dgm:pt>
    <dgm:pt modelId="{7B997BD7-3F48-4CA9-833F-A0DA0005ED03}">
      <dgm:prSet custT="1"/>
      <dgm:spPr/>
      <dgm:t>
        <a:bodyPr/>
        <a:lstStyle/>
        <a:p>
          <a:r>
            <a:rPr lang="fr-BE" sz="1600" dirty="0"/>
            <a:t>Parti </a:t>
          </a:r>
          <a:r>
            <a:rPr lang="fr-BE" sz="1600" dirty="0" err="1"/>
            <a:t>Fronte</a:t>
          </a:r>
          <a:r>
            <a:rPr lang="fr-BE" sz="1600" dirty="0"/>
            <a:t> </a:t>
          </a:r>
          <a:r>
            <a:rPr lang="fr-BE" sz="1600" dirty="0" err="1"/>
            <a:t>dell’Uomo</a:t>
          </a:r>
          <a:r>
            <a:rPr lang="fr-BE" sz="1600" dirty="0"/>
            <a:t> </a:t>
          </a:r>
          <a:r>
            <a:rPr lang="fr-BE" sz="1600" dirty="0" err="1"/>
            <a:t>Qualunque</a:t>
          </a:r>
          <a:r>
            <a:rPr lang="fr-BE" sz="1600" dirty="0"/>
            <a:t> (Front de l’homme ordinaire)</a:t>
          </a:r>
          <a:endParaRPr lang="en-US" sz="1600" dirty="0"/>
        </a:p>
      </dgm:t>
    </dgm:pt>
    <dgm:pt modelId="{99A2BCFA-D380-48EA-83EB-AF5B02F6406E}" type="parTrans" cxnId="{373229AA-9F3D-4205-B4AC-1E66C873790E}">
      <dgm:prSet/>
      <dgm:spPr/>
      <dgm:t>
        <a:bodyPr/>
        <a:lstStyle/>
        <a:p>
          <a:endParaRPr lang="en-US"/>
        </a:p>
      </dgm:t>
    </dgm:pt>
    <dgm:pt modelId="{5367746D-E746-42B0-ADEF-873A2FECDD29}" type="sibTrans" cxnId="{373229AA-9F3D-4205-B4AC-1E66C873790E}">
      <dgm:prSet/>
      <dgm:spPr/>
      <dgm:t>
        <a:bodyPr/>
        <a:lstStyle/>
        <a:p>
          <a:endParaRPr lang="en-US"/>
        </a:p>
      </dgm:t>
    </dgm:pt>
    <dgm:pt modelId="{63577863-0D06-41F8-AC9D-E3FF02BF2B91}">
      <dgm:prSet/>
      <dgm:spPr/>
      <dgm:t>
        <a:bodyPr/>
        <a:lstStyle/>
        <a:p>
          <a:r>
            <a:rPr lang="fr-BE" dirty="0"/>
            <a:t>Opposition au gouvernement représentatif et aux partis politiques  « </a:t>
          </a:r>
          <a:r>
            <a:rPr lang="fr-FR" dirty="0"/>
            <a:t>assimilés au règne de la corruption, des élites autoproclamées défendant des intérêts particuliers, des factions »</a:t>
          </a:r>
          <a:endParaRPr lang="en-US" dirty="0"/>
        </a:p>
      </dgm:t>
    </dgm:pt>
    <dgm:pt modelId="{E66B00CC-D9DD-453F-AC1D-61AF405CBF68}" type="parTrans" cxnId="{10F53B41-9059-4282-9852-D6E240D0C32E}">
      <dgm:prSet/>
      <dgm:spPr/>
      <dgm:t>
        <a:bodyPr/>
        <a:lstStyle/>
        <a:p>
          <a:endParaRPr lang="en-US"/>
        </a:p>
      </dgm:t>
    </dgm:pt>
    <dgm:pt modelId="{8A6A8FB4-58A7-4351-A28A-DCECA53CA36E}" type="sibTrans" cxnId="{10F53B41-9059-4282-9852-D6E240D0C32E}">
      <dgm:prSet/>
      <dgm:spPr/>
      <dgm:t>
        <a:bodyPr/>
        <a:lstStyle/>
        <a:p>
          <a:endParaRPr lang="en-US"/>
        </a:p>
      </dgm:t>
    </dgm:pt>
    <dgm:pt modelId="{D060C9E1-AF87-4DA5-8DD1-122ACCFF1E22}">
      <dgm:prSet custT="1"/>
      <dgm:spPr/>
      <dgm:t>
        <a:bodyPr/>
        <a:lstStyle/>
        <a:p>
          <a:r>
            <a:rPr lang="fr-FR" sz="1400" dirty="0"/>
            <a:t>« dégager l’oligarchie » politique pour redonner le pouvoir décisionnels aux citoyens</a:t>
          </a:r>
          <a:endParaRPr lang="en-US" sz="1400" dirty="0"/>
        </a:p>
      </dgm:t>
    </dgm:pt>
    <dgm:pt modelId="{E10C3DA1-7DD1-43E6-83F8-9833D97227E4}" type="parTrans" cxnId="{69D8DBC0-0CDE-4C40-9EEE-FCCFF1554F94}">
      <dgm:prSet/>
      <dgm:spPr/>
      <dgm:t>
        <a:bodyPr/>
        <a:lstStyle/>
        <a:p>
          <a:endParaRPr lang="en-US"/>
        </a:p>
      </dgm:t>
    </dgm:pt>
    <dgm:pt modelId="{02C2FF36-C7C2-4ABA-BF06-A155378E0950}" type="sibTrans" cxnId="{69D8DBC0-0CDE-4C40-9EEE-FCCFF1554F94}">
      <dgm:prSet/>
      <dgm:spPr/>
      <dgm:t>
        <a:bodyPr/>
        <a:lstStyle/>
        <a:p>
          <a:endParaRPr lang="en-US"/>
        </a:p>
      </dgm:t>
    </dgm:pt>
    <dgm:pt modelId="{63DC2B41-BC90-4CD8-AE20-ABC39B069C66}">
      <dgm:prSet custT="1"/>
      <dgm:spPr/>
      <dgm:t>
        <a:bodyPr/>
        <a:lstStyle/>
        <a:p>
          <a:r>
            <a:rPr lang="fr-FR" sz="2000" dirty="0"/>
            <a:t>Etienne Chouard</a:t>
          </a:r>
          <a:endParaRPr lang="en-US" sz="2000" dirty="0"/>
        </a:p>
      </dgm:t>
    </dgm:pt>
    <dgm:pt modelId="{9C5A8487-85CE-492D-9CE7-103A3993CDCB}" type="parTrans" cxnId="{C9BB8796-015B-4415-A91D-D4D88B218BFE}">
      <dgm:prSet/>
      <dgm:spPr/>
      <dgm:t>
        <a:bodyPr/>
        <a:lstStyle/>
        <a:p>
          <a:endParaRPr lang="en-US"/>
        </a:p>
      </dgm:t>
    </dgm:pt>
    <dgm:pt modelId="{6D094000-4AF4-40F9-87E5-265447ACB9AE}" type="sibTrans" cxnId="{C9BB8796-015B-4415-A91D-D4D88B218BFE}">
      <dgm:prSet/>
      <dgm:spPr/>
      <dgm:t>
        <a:bodyPr/>
        <a:lstStyle/>
        <a:p>
          <a:endParaRPr lang="en-US"/>
        </a:p>
      </dgm:t>
    </dgm:pt>
    <dgm:pt modelId="{454ACD44-B925-456D-A33D-EC0DF0375C3C}">
      <dgm:prSet custT="1"/>
      <dgm:spPr/>
      <dgm:t>
        <a:bodyPr/>
        <a:lstStyle/>
        <a:p>
          <a:r>
            <a:rPr lang="fr-FR" sz="1400" dirty="0"/>
            <a:t>Relecture de Bernard Manin « contre lui-même », retrouver le tirage au sort contre l’élection pour établir une vraie démocratie</a:t>
          </a:r>
          <a:endParaRPr lang="en-US" sz="1400" dirty="0"/>
        </a:p>
      </dgm:t>
    </dgm:pt>
    <dgm:pt modelId="{53856626-D9A5-45F6-8881-3C3963502B6C}" type="parTrans" cxnId="{BE733B5A-AB2F-45DD-B282-DF4C5E126173}">
      <dgm:prSet/>
      <dgm:spPr/>
      <dgm:t>
        <a:bodyPr/>
        <a:lstStyle/>
        <a:p>
          <a:endParaRPr lang="en-US"/>
        </a:p>
      </dgm:t>
    </dgm:pt>
    <dgm:pt modelId="{6D00165A-D02A-486D-8E53-FCFA7037C2DE}" type="sibTrans" cxnId="{BE733B5A-AB2F-45DD-B282-DF4C5E126173}">
      <dgm:prSet/>
      <dgm:spPr/>
      <dgm:t>
        <a:bodyPr/>
        <a:lstStyle/>
        <a:p>
          <a:endParaRPr lang="en-US"/>
        </a:p>
      </dgm:t>
    </dgm:pt>
    <dgm:pt modelId="{70F0EE35-3673-1848-BFD0-A88D3EA84902}" type="pres">
      <dgm:prSet presAssocID="{AEC82840-1BB1-46DE-BC95-4EFE469A7D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FAF084-E687-194A-A001-3BD2C13A1B8D}" type="pres">
      <dgm:prSet presAssocID="{C3558F47-9BF8-4EA5-B385-1F01C794D9FF}" presName="hierRoot1" presStyleCnt="0"/>
      <dgm:spPr/>
    </dgm:pt>
    <dgm:pt modelId="{147B5A5C-7AB4-284F-AC7C-082ED1FE0E8B}" type="pres">
      <dgm:prSet presAssocID="{C3558F47-9BF8-4EA5-B385-1F01C794D9FF}" presName="composite" presStyleCnt="0"/>
      <dgm:spPr/>
    </dgm:pt>
    <dgm:pt modelId="{6DFCD1B8-4B92-7145-AD9A-03E33E56ECC9}" type="pres">
      <dgm:prSet presAssocID="{C3558F47-9BF8-4EA5-B385-1F01C794D9FF}" presName="background" presStyleLbl="node0" presStyleIdx="0" presStyleCnt="2"/>
      <dgm:spPr/>
    </dgm:pt>
    <dgm:pt modelId="{BBD6FD27-693A-C846-913B-38DBF51AD589}" type="pres">
      <dgm:prSet presAssocID="{C3558F47-9BF8-4EA5-B385-1F01C794D9FF}" presName="text" presStyleLbl="fgAcc0" presStyleIdx="0" presStyleCnt="2" custScaleX="201831" custScaleY="221719" custLinFactNeighborX="-82412" custLinFactNeighborY="-13585">
        <dgm:presLayoutVars>
          <dgm:chPref val="3"/>
        </dgm:presLayoutVars>
      </dgm:prSet>
      <dgm:spPr/>
    </dgm:pt>
    <dgm:pt modelId="{240F7C65-00C5-E745-8C41-1579A004B172}" type="pres">
      <dgm:prSet presAssocID="{C3558F47-9BF8-4EA5-B385-1F01C794D9FF}" presName="hierChild2" presStyleCnt="0"/>
      <dgm:spPr/>
    </dgm:pt>
    <dgm:pt modelId="{AC3D9373-FC9C-F84B-87A1-75D8A14AA0AC}" type="pres">
      <dgm:prSet presAssocID="{55FFAA79-5542-4174-B3A2-DF03E81A2A62}" presName="hierRoot1" presStyleCnt="0"/>
      <dgm:spPr/>
    </dgm:pt>
    <dgm:pt modelId="{5263E3D8-1B10-8A40-82DA-0DCB71E00480}" type="pres">
      <dgm:prSet presAssocID="{55FFAA79-5542-4174-B3A2-DF03E81A2A62}" presName="composite" presStyleCnt="0"/>
      <dgm:spPr/>
    </dgm:pt>
    <dgm:pt modelId="{E0343075-7B28-334A-A7B1-D08B9B6EB19A}" type="pres">
      <dgm:prSet presAssocID="{55FFAA79-5542-4174-B3A2-DF03E81A2A62}" presName="background" presStyleLbl="node0" presStyleIdx="1" presStyleCnt="2"/>
      <dgm:spPr/>
    </dgm:pt>
    <dgm:pt modelId="{6CAB3C82-801A-E847-8EF3-6A582321CE5C}" type="pres">
      <dgm:prSet presAssocID="{55FFAA79-5542-4174-B3A2-DF03E81A2A62}" presName="text" presStyleLbl="fgAcc0" presStyleIdx="1" presStyleCnt="2" custScaleX="268867">
        <dgm:presLayoutVars>
          <dgm:chPref val="3"/>
        </dgm:presLayoutVars>
      </dgm:prSet>
      <dgm:spPr/>
    </dgm:pt>
    <dgm:pt modelId="{5E251C5A-CFBA-E740-BB2A-6208A1AF0D98}" type="pres">
      <dgm:prSet presAssocID="{55FFAA79-5542-4174-B3A2-DF03E81A2A62}" presName="hierChild2" presStyleCnt="0"/>
      <dgm:spPr/>
    </dgm:pt>
    <dgm:pt modelId="{E524171C-7399-7549-A8CD-625CBC99EAFE}" type="pres">
      <dgm:prSet presAssocID="{99A2BCFA-D380-48EA-83EB-AF5B02F6406E}" presName="Name10" presStyleLbl="parChTrans1D2" presStyleIdx="0" presStyleCnt="2"/>
      <dgm:spPr/>
    </dgm:pt>
    <dgm:pt modelId="{41BE4AD9-D3EB-CF44-9EA4-5E2940486A38}" type="pres">
      <dgm:prSet presAssocID="{7B997BD7-3F48-4CA9-833F-A0DA0005ED03}" presName="hierRoot2" presStyleCnt="0"/>
      <dgm:spPr/>
    </dgm:pt>
    <dgm:pt modelId="{AB50633D-F0A9-0446-B3D9-E1792C78B755}" type="pres">
      <dgm:prSet presAssocID="{7B997BD7-3F48-4CA9-833F-A0DA0005ED03}" presName="composite2" presStyleCnt="0"/>
      <dgm:spPr/>
    </dgm:pt>
    <dgm:pt modelId="{71ECE671-333B-774A-9FCF-3A24A733B6BF}" type="pres">
      <dgm:prSet presAssocID="{7B997BD7-3F48-4CA9-833F-A0DA0005ED03}" presName="background2" presStyleLbl="node2" presStyleIdx="0" presStyleCnt="2"/>
      <dgm:spPr/>
    </dgm:pt>
    <dgm:pt modelId="{991E006C-4FA4-0042-B368-EC3984A0357E}" type="pres">
      <dgm:prSet presAssocID="{7B997BD7-3F48-4CA9-833F-A0DA0005ED03}" presName="text2" presStyleLbl="fgAcc2" presStyleIdx="0" presStyleCnt="2" custScaleX="189972" custScaleY="129601">
        <dgm:presLayoutVars>
          <dgm:chPref val="3"/>
        </dgm:presLayoutVars>
      </dgm:prSet>
      <dgm:spPr/>
    </dgm:pt>
    <dgm:pt modelId="{E3958C62-D618-CD48-A892-5319C269A763}" type="pres">
      <dgm:prSet presAssocID="{7B997BD7-3F48-4CA9-833F-A0DA0005ED03}" presName="hierChild3" presStyleCnt="0"/>
      <dgm:spPr/>
    </dgm:pt>
    <dgm:pt modelId="{0F17BAB6-1B7A-2E49-8945-2E27FDD76F86}" type="pres">
      <dgm:prSet presAssocID="{E66B00CC-D9DD-453F-AC1D-61AF405CBF68}" presName="Name17" presStyleLbl="parChTrans1D3" presStyleIdx="0" presStyleCnt="3"/>
      <dgm:spPr/>
    </dgm:pt>
    <dgm:pt modelId="{7DFA9FD7-7C4A-894E-8314-B8F516F047D1}" type="pres">
      <dgm:prSet presAssocID="{63577863-0D06-41F8-AC9D-E3FF02BF2B91}" presName="hierRoot3" presStyleCnt="0"/>
      <dgm:spPr/>
    </dgm:pt>
    <dgm:pt modelId="{4111E48C-91D4-E244-A107-81632A162605}" type="pres">
      <dgm:prSet presAssocID="{63577863-0D06-41F8-AC9D-E3FF02BF2B91}" presName="composite3" presStyleCnt="0"/>
      <dgm:spPr/>
    </dgm:pt>
    <dgm:pt modelId="{D2E1E490-1DAB-3445-A8B6-17428C58583B}" type="pres">
      <dgm:prSet presAssocID="{63577863-0D06-41F8-AC9D-E3FF02BF2B91}" presName="background3" presStyleLbl="node3" presStyleIdx="0" presStyleCnt="3"/>
      <dgm:spPr/>
    </dgm:pt>
    <dgm:pt modelId="{07560B6C-58B4-D34E-867D-2A80361EFB18}" type="pres">
      <dgm:prSet presAssocID="{63577863-0D06-41F8-AC9D-E3FF02BF2B91}" presName="text3" presStyleLbl="fgAcc3" presStyleIdx="0" presStyleCnt="3" custScaleX="138097" custScaleY="187589">
        <dgm:presLayoutVars>
          <dgm:chPref val="3"/>
        </dgm:presLayoutVars>
      </dgm:prSet>
      <dgm:spPr/>
    </dgm:pt>
    <dgm:pt modelId="{B739DEE2-CFBB-E14B-BF5F-A7C519FD7B0E}" type="pres">
      <dgm:prSet presAssocID="{63577863-0D06-41F8-AC9D-E3FF02BF2B91}" presName="hierChild4" presStyleCnt="0"/>
      <dgm:spPr/>
    </dgm:pt>
    <dgm:pt modelId="{71A1E19B-E71F-6C4A-95B2-2006C9C5572E}" type="pres">
      <dgm:prSet presAssocID="{E10C3DA1-7DD1-43E6-83F8-9833D97227E4}" presName="Name17" presStyleLbl="parChTrans1D3" presStyleIdx="1" presStyleCnt="3"/>
      <dgm:spPr/>
    </dgm:pt>
    <dgm:pt modelId="{B7D1D5E2-C9D8-A840-9914-81178A593A21}" type="pres">
      <dgm:prSet presAssocID="{D060C9E1-AF87-4DA5-8DD1-122ACCFF1E22}" presName="hierRoot3" presStyleCnt="0"/>
      <dgm:spPr/>
    </dgm:pt>
    <dgm:pt modelId="{7289D128-B43F-524A-B769-4758856F1CCD}" type="pres">
      <dgm:prSet presAssocID="{D060C9E1-AF87-4DA5-8DD1-122ACCFF1E22}" presName="composite3" presStyleCnt="0"/>
      <dgm:spPr/>
    </dgm:pt>
    <dgm:pt modelId="{C94743C1-9C2E-674A-9A29-8B2689A91C13}" type="pres">
      <dgm:prSet presAssocID="{D060C9E1-AF87-4DA5-8DD1-122ACCFF1E22}" presName="background3" presStyleLbl="node3" presStyleIdx="1" presStyleCnt="3"/>
      <dgm:spPr/>
    </dgm:pt>
    <dgm:pt modelId="{AE942178-05DF-684D-AA3B-C8D115B8E812}" type="pres">
      <dgm:prSet presAssocID="{D060C9E1-AF87-4DA5-8DD1-122ACCFF1E22}" presName="text3" presStyleLbl="fgAcc3" presStyleIdx="1" presStyleCnt="3" custScaleX="153292" custScaleY="190156">
        <dgm:presLayoutVars>
          <dgm:chPref val="3"/>
        </dgm:presLayoutVars>
      </dgm:prSet>
      <dgm:spPr/>
    </dgm:pt>
    <dgm:pt modelId="{E103FD56-2F02-EE47-97D8-C3E47AA32540}" type="pres">
      <dgm:prSet presAssocID="{D060C9E1-AF87-4DA5-8DD1-122ACCFF1E22}" presName="hierChild4" presStyleCnt="0"/>
      <dgm:spPr/>
    </dgm:pt>
    <dgm:pt modelId="{C84E87D5-805C-AC44-9E34-0FE58FDD049A}" type="pres">
      <dgm:prSet presAssocID="{9C5A8487-85CE-492D-9CE7-103A3993CDCB}" presName="Name10" presStyleLbl="parChTrans1D2" presStyleIdx="1" presStyleCnt="2"/>
      <dgm:spPr/>
    </dgm:pt>
    <dgm:pt modelId="{9AEE812A-1B68-4146-9188-86D6B1D3586A}" type="pres">
      <dgm:prSet presAssocID="{63DC2B41-BC90-4CD8-AE20-ABC39B069C66}" presName="hierRoot2" presStyleCnt="0"/>
      <dgm:spPr/>
    </dgm:pt>
    <dgm:pt modelId="{1BA3C846-CBDD-0243-83C1-6011A0680647}" type="pres">
      <dgm:prSet presAssocID="{63DC2B41-BC90-4CD8-AE20-ABC39B069C66}" presName="composite2" presStyleCnt="0"/>
      <dgm:spPr/>
    </dgm:pt>
    <dgm:pt modelId="{818F8E88-65FD-F94B-8556-A610EDD0ADEB}" type="pres">
      <dgm:prSet presAssocID="{63DC2B41-BC90-4CD8-AE20-ABC39B069C66}" presName="background2" presStyleLbl="node2" presStyleIdx="1" presStyleCnt="2"/>
      <dgm:spPr/>
    </dgm:pt>
    <dgm:pt modelId="{C666AF34-C68A-084F-8200-827C1D395BDE}" type="pres">
      <dgm:prSet presAssocID="{63DC2B41-BC90-4CD8-AE20-ABC39B069C66}" presName="text2" presStyleLbl="fgAcc2" presStyleIdx="1" presStyleCnt="2" custScaleX="106559" custScaleY="103725">
        <dgm:presLayoutVars>
          <dgm:chPref val="3"/>
        </dgm:presLayoutVars>
      </dgm:prSet>
      <dgm:spPr/>
    </dgm:pt>
    <dgm:pt modelId="{2E016068-1D05-9342-A494-5013E803FA13}" type="pres">
      <dgm:prSet presAssocID="{63DC2B41-BC90-4CD8-AE20-ABC39B069C66}" presName="hierChild3" presStyleCnt="0"/>
      <dgm:spPr/>
    </dgm:pt>
    <dgm:pt modelId="{9F3037B4-AFA2-4246-B17C-CAA1B09D3A5B}" type="pres">
      <dgm:prSet presAssocID="{53856626-D9A5-45F6-8881-3C3963502B6C}" presName="Name17" presStyleLbl="parChTrans1D3" presStyleIdx="2" presStyleCnt="3"/>
      <dgm:spPr/>
    </dgm:pt>
    <dgm:pt modelId="{8F621EA8-D0D0-B843-B7BC-466352CFDF55}" type="pres">
      <dgm:prSet presAssocID="{454ACD44-B925-456D-A33D-EC0DF0375C3C}" presName="hierRoot3" presStyleCnt="0"/>
      <dgm:spPr/>
    </dgm:pt>
    <dgm:pt modelId="{403FBF9E-E3C4-0C48-9F15-8966ECF3D7D5}" type="pres">
      <dgm:prSet presAssocID="{454ACD44-B925-456D-A33D-EC0DF0375C3C}" presName="composite3" presStyleCnt="0"/>
      <dgm:spPr/>
    </dgm:pt>
    <dgm:pt modelId="{69632F87-E73E-834E-84FA-878044A0F33D}" type="pres">
      <dgm:prSet presAssocID="{454ACD44-B925-456D-A33D-EC0DF0375C3C}" presName="background3" presStyleLbl="node3" presStyleIdx="2" presStyleCnt="3"/>
      <dgm:spPr/>
    </dgm:pt>
    <dgm:pt modelId="{F8A70896-0794-E14B-A154-5609171987EB}" type="pres">
      <dgm:prSet presAssocID="{454ACD44-B925-456D-A33D-EC0DF0375C3C}" presName="text3" presStyleLbl="fgAcc3" presStyleIdx="2" presStyleCnt="3" custScaleX="159624" custScaleY="223788" custLinFactNeighborX="43743" custLinFactNeighborY="42644">
        <dgm:presLayoutVars>
          <dgm:chPref val="3"/>
        </dgm:presLayoutVars>
      </dgm:prSet>
      <dgm:spPr/>
    </dgm:pt>
    <dgm:pt modelId="{DA263AD0-F575-9742-A607-7D51DEBA13A9}" type="pres">
      <dgm:prSet presAssocID="{454ACD44-B925-456D-A33D-EC0DF0375C3C}" presName="hierChild4" presStyleCnt="0"/>
      <dgm:spPr/>
    </dgm:pt>
  </dgm:ptLst>
  <dgm:cxnLst>
    <dgm:cxn modelId="{EB559123-6316-4D48-8AC2-98384D177B43}" srcId="{AEC82840-1BB1-46DE-BC95-4EFE469A7D2F}" destId="{55FFAA79-5542-4174-B3A2-DF03E81A2A62}" srcOrd="1" destOrd="0" parTransId="{4FC4CE5B-A8FA-4E7A-9F0D-F3863ED34155}" sibTransId="{99BCF543-2760-4F1D-AF4B-32831307D706}"/>
    <dgm:cxn modelId="{A0046527-16CC-9C45-B80A-B718483DE2D2}" type="presOf" srcId="{7B997BD7-3F48-4CA9-833F-A0DA0005ED03}" destId="{991E006C-4FA4-0042-B368-EC3984A0357E}" srcOrd="0" destOrd="0" presId="urn:microsoft.com/office/officeart/2005/8/layout/hierarchy1"/>
    <dgm:cxn modelId="{095FD227-B48E-5045-A738-D73942633CD0}" type="presOf" srcId="{D060C9E1-AF87-4DA5-8DD1-122ACCFF1E22}" destId="{AE942178-05DF-684D-AA3B-C8D115B8E812}" srcOrd="0" destOrd="0" presId="urn:microsoft.com/office/officeart/2005/8/layout/hierarchy1"/>
    <dgm:cxn modelId="{3979B72D-4A73-401B-A12D-BFE276431726}" srcId="{AEC82840-1BB1-46DE-BC95-4EFE469A7D2F}" destId="{C3558F47-9BF8-4EA5-B385-1F01C794D9FF}" srcOrd="0" destOrd="0" parTransId="{33915926-EFE6-49D1-B465-7D3AA2621ADC}" sibTransId="{B1778D77-50CC-4AF7-A812-C3000EEBD21E}"/>
    <dgm:cxn modelId="{D4050841-9456-BB45-9F06-E83E208D63B3}" type="presOf" srcId="{9C5A8487-85CE-492D-9CE7-103A3993CDCB}" destId="{C84E87D5-805C-AC44-9E34-0FE58FDD049A}" srcOrd="0" destOrd="0" presId="urn:microsoft.com/office/officeart/2005/8/layout/hierarchy1"/>
    <dgm:cxn modelId="{10F53B41-9059-4282-9852-D6E240D0C32E}" srcId="{7B997BD7-3F48-4CA9-833F-A0DA0005ED03}" destId="{63577863-0D06-41F8-AC9D-E3FF02BF2B91}" srcOrd="0" destOrd="0" parTransId="{E66B00CC-D9DD-453F-AC1D-61AF405CBF68}" sibTransId="{8A6A8FB4-58A7-4351-A28A-DCECA53CA36E}"/>
    <dgm:cxn modelId="{E296CF42-D265-1842-91EF-A8A825D3FD3B}" type="presOf" srcId="{454ACD44-B925-456D-A33D-EC0DF0375C3C}" destId="{F8A70896-0794-E14B-A154-5609171987EB}" srcOrd="0" destOrd="0" presId="urn:microsoft.com/office/officeart/2005/8/layout/hierarchy1"/>
    <dgm:cxn modelId="{433B1243-8E12-6444-AE28-203F88A986AC}" type="presOf" srcId="{E10C3DA1-7DD1-43E6-83F8-9833D97227E4}" destId="{71A1E19B-E71F-6C4A-95B2-2006C9C5572E}" srcOrd="0" destOrd="0" presId="urn:microsoft.com/office/officeart/2005/8/layout/hierarchy1"/>
    <dgm:cxn modelId="{BE733B5A-AB2F-45DD-B282-DF4C5E126173}" srcId="{63DC2B41-BC90-4CD8-AE20-ABC39B069C66}" destId="{454ACD44-B925-456D-A33D-EC0DF0375C3C}" srcOrd="0" destOrd="0" parTransId="{53856626-D9A5-45F6-8881-3C3963502B6C}" sibTransId="{6D00165A-D02A-486D-8E53-FCFA7037C2DE}"/>
    <dgm:cxn modelId="{C9BB8796-015B-4415-A91D-D4D88B218BFE}" srcId="{55FFAA79-5542-4174-B3A2-DF03E81A2A62}" destId="{63DC2B41-BC90-4CD8-AE20-ABC39B069C66}" srcOrd="1" destOrd="0" parTransId="{9C5A8487-85CE-492D-9CE7-103A3993CDCB}" sibTransId="{6D094000-4AF4-40F9-87E5-265447ACB9AE}"/>
    <dgm:cxn modelId="{6AC4CF9A-3BFD-304D-871B-221ECBC4C925}" type="presOf" srcId="{AEC82840-1BB1-46DE-BC95-4EFE469A7D2F}" destId="{70F0EE35-3673-1848-BFD0-A88D3EA84902}" srcOrd="0" destOrd="0" presId="urn:microsoft.com/office/officeart/2005/8/layout/hierarchy1"/>
    <dgm:cxn modelId="{373229AA-9F3D-4205-B4AC-1E66C873790E}" srcId="{55FFAA79-5542-4174-B3A2-DF03E81A2A62}" destId="{7B997BD7-3F48-4CA9-833F-A0DA0005ED03}" srcOrd="0" destOrd="0" parTransId="{99A2BCFA-D380-48EA-83EB-AF5B02F6406E}" sibTransId="{5367746D-E746-42B0-ADEF-873A2FECDD29}"/>
    <dgm:cxn modelId="{2A7044B4-6B5B-CB47-BC0E-DAC283BD1222}" type="presOf" srcId="{63577863-0D06-41F8-AC9D-E3FF02BF2B91}" destId="{07560B6C-58B4-D34E-867D-2A80361EFB18}" srcOrd="0" destOrd="0" presId="urn:microsoft.com/office/officeart/2005/8/layout/hierarchy1"/>
    <dgm:cxn modelId="{6E4C52BC-F488-7A46-840B-16143650C653}" type="presOf" srcId="{63DC2B41-BC90-4CD8-AE20-ABC39B069C66}" destId="{C666AF34-C68A-084F-8200-827C1D395BDE}" srcOrd="0" destOrd="0" presId="urn:microsoft.com/office/officeart/2005/8/layout/hierarchy1"/>
    <dgm:cxn modelId="{69D8DBC0-0CDE-4C40-9EEE-FCCFF1554F94}" srcId="{7B997BD7-3F48-4CA9-833F-A0DA0005ED03}" destId="{D060C9E1-AF87-4DA5-8DD1-122ACCFF1E22}" srcOrd="1" destOrd="0" parTransId="{E10C3DA1-7DD1-43E6-83F8-9833D97227E4}" sibTransId="{02C2FF36-C7C2-4ABA-BF06-A155378E0950}"/>
    <dgm:cxn modelId="{8A76F8C7-F7EE-B540-BDE2-9DEC2BE751FB}" type="presOf" srcId="{E66B00CC-D9DD-453F-AC1D-61AF405CBF68}" destId="{0F17BAB6-1B7A-2E49-8945-2E27FDD76F86}" srcOrd="0" destOrd="0" presId="urn:microsoft.com/office/officeart/2005/8/layout/hierarchy1"/>
    <dgm:cxn modelId="{88C006CC-63FC-FD4C-B05E-23FBBFBAC2AA}" type="presOf" srcId="{53856626-D9A5-45F6-8881-3C3963502B6C}" destId="{9F3037B4-AFA2-4246-B17C-CAA1B09D3A5B}" srcOrd="0" destOrd="0" presId="urn:microsoft.com/office/officeart/2005/8/layout/hierarchy1"/>
    <dgm:cxn modelId="{3BC775D9-0F63-CB43-A0F9-CF929AEEF16A}" type="presOf" srcId="{99A2BCFA-D380-48EA-83EB-AF5B02F6406E}" destId="{E524171C-7399-7549-A8CD-625CBC99EAFE}" srcOrd="0" destOrd="0" presId="urn:microsoft.com/office/officeart/2005/8/layout/hierarchy1"/>
    <dgm:cxn modelId="{105227ED-0949-8A4E-8F41-D996B15D97A8}" type="presOf" srcId="{C3558F47-9BF8-4EA5-B385-1F01C794D9FF}" destId="{BBD6FD27-693A-C846-913B-38DBF51AD589}" srcOrd="0" destOrd="0" presId="urn:microsoft.com/office/officeart/2005/8/layout/hierarchy1"/>
    <dgm:cxn modelId="{618525F0-E607-094D-A6FB-9178957FACC6}" type="presOf" srcId="{55FFAA79-5542-4174-B3A2-DF03E81A2A62}" destId="{6CAB3C82-801A-E847-8EF3-6A582321CE5C}" srcOrd="0" destOrd="0" presId="urn:microsoft.com/office/officeart/2005/8/layout/hierarchy1"/>
    <dgm:cxn modelId="{B84AEDDB-AD10-774E-AEAD-5125CD447193}" type="presParOf" srcId="{70F0EE35-3673-1848-BFD0-A88D3EA84902}" destId="{60FAF084-E687-194A-A001-3BD2C13A1B8D}" srcOrd="0" destOrd="0" presId="urn:microsoft.com/office/officeart/2005/8/layout/hierarchy1"/>
    <dgm:cxn modelId="{DD5FBC5A-93CD-F849-9F4C-04641F9F73D8}" type="presParOf" srcId="{60FAF084-E687-194A-A001-3BD2C13A1B8D}" destId="{147B5A5C-7AB4-284F-AC7C-082ED1FE0E8B}" srcOrd="0" destOrd="0" presId="urn:microsoft.com/office/officeart/2005/8/layout/hierarchy1"/>
    <dgm:cxn modelId="{0A4F0DA1-2C5B-8347-AEB7-78FEDD81E8FA}" type="presParOf" srcId="{147B5A5C-7AB4-284F-AC7C-082ED1FE0E8B}" destId="{6DFCD1B8-4B92-7145-AD9A-03E33E56ECC9}" srcOrd="0" destOrd="0" presId="urn:microsoft.com/office/officeart/2005/8/layout/hierarchy1"/>
    <dgm:cxn modelId="{8FB8A378-DD41-B549-B52C-BC1389B3EC43}" type="presParOf" srcId="{147B5A5C-7AB4-284F-AC7C-082ED1FE0E8B}" destId="{BBD6FD27-693A-C846-913B-38DBF51AD589}" srcOrd="1" destOrd="0" presId="urn:microsoft.com/office/officeart/2005/8/layout/hierarchy1"/>
    <dgm:cxn modelId="{3E73274B-7EDD-0249-A550-F361E353B67E}" type="presParOf" srcId="{60FAF084-E687-194A-A001-3BD2C13A1B8D}" destId="{240F7C65-00C5-E745-8C41-1579A004B172}" srcOrd="1" destOrd="0" presId="urn:microsoft.com/office/officeart/2005/8/layout/hierarchy1"/>
    <dgm:cxn modelId="{D1D1AF3D-29EA-A443-B203-19095C96048E}" type="presParOf" srcId="{70F0EE35-3673-1848-BFD0-A88D3EA84902}" destId="{AC3D9373-FC9C-F84B-87A1-75D8A14AA0AC}" srcOrd="1" destOrd="0" presId="urn:microsoft.com/office/officeart/2005/8/layout/hierarchy1"/>
    <dgm:cxn modelId="{0609B5E9-05C8-C74A-94C4-1B30D9E5FD28}" type="presParOf" srcId="{AC3D9373-FC9C-F84B-87A1-75D8A14AA0AC}" destId="{5263E3D8-1B10-8A40-82DA-0DCB71E00480}" srcOrd="0" destOrd="0" presId="urn:microsoft.com/office/officeart/2005/8/layout/hierarchy1"/>
    <dgm:cxn modelId="{1279876E-937F-C34C-AF51-F29AE5440DC3}" type="presParOf" srcId="{5263E3D8-1B10-8A40-82DA-0DCB71E00480}" destId="{E0343075-7B28-334A-A7B1-D08B9B6EB19A}" srcOrd="0" destOrd="0" presId="urn:microsoft.com/office/officeart/2005/8/layout/hierarchy1"/>
    <dgm:cxn modelId="{9BD26A44-B4AF-C940-A020-A10A5D3A87B2}" type="presParOf" srcId="{5263E3D8-1B10-8A40-82DA-0DCB71E00480}" destId="{6CAB3C82-801A-E847-8EF3-6A582321CE5C}" srcOrd="1" destOrd="0" presId="urn:microsoft.com/office/officeart/2005/8/layout/hierarchy1"/>
    <dgm:cxn modelId="{D9375113-AE83-4144-AA21-A5B9094F9741}" type="presParOf" srcId="{AC3D9373-FC9C-F84B-87A1-75D8A14AA0AC}" destId="{5E251C5A-CFBA-E740-BB2A-6208A1AF0D98}" srcOrd="1" destOrd="0" presId="urn:microsoft.com/office/officeart/2005/8/layout/hierarchy1"/>
    <dgm:cxn modelId="{FE2BCD32-E7D6-2246-995F-747E63B5FF11}" type="presParOf" srcId="{5E251C5A-CFBA-E740-BB2A-6208A1AF0D98}" destId="{E524171C-7399-7549-A8CD-625CBC99EAFE}" srcOrd="0" destOrd="0" presId="urn:microsoft.com/office/officeart/2005/8/layout/hierarchy1"/>
    <dgm:cxn modelId="{5304906B-B419-2244-94BD-5AB80AAF2086}" type="presParOf" srcId="{5E251C5A-CFBA-E740-BB2A-6208A1AF0D98}" destId="{41BE4AD9-D3EB-CF44-9EA4-5E2940486A38}" srcOrd="1" destOrd="0" presId="urn:microsoft.com/office/officeart/2005/8/layout/hierarchy1"/>
    <dgm:cxn modelId="{E7550D51-E4FA-B748-BDC7-93CF178CB1AD}" type="presParOf" srcId="{41BE4AD9-D3EB-CF44-9EA4-5E2940486A38}" destId="{AB50633D-F0A9-0446-B3D9-E1792C78B755}" srcOrd="0" destOrd="0" presId="urn:microsoft.com/office/officeart/2005/8/layout/hierarchy1"/>
    <dgm:cxn modelId="{DD8E2793-35F8-234B-A921-95306530BD06}" type="presParOf" srcId="{AB50633D-F0A9-0446-B3D9-E1792C78B755}" destId="{71ECE671-333B-774A-9FCF-3A24A733B6BF}" srcOrd="0" destOrd="0" presId="urn:microsoft.com/office/officeart/2005/8/layout/hierarchy1"/>
    <dgm:cxn modelId="{79E48C76-08AF-C44E-AE7E-3CC38108E52B}" type="presParOf" srcId="{AB50633D-F0A9-0446-B3D9-E1792C78B755}" destId="{991E006C-4FA4-0042-B368-EC3984A0357E}" srcOrd="1" destOrd="0" presId="urn:microsoft.com/office/officeart/2005/8/layout/hierarchy1"/>
    <dgm:cxn modelId="{9E1A25AF-18AC-5C42-A1F7-DEF7B941C3E6}" type="presParOf" srcId="{41BE4AD9-D3EB-CF44-9EA4-5E2940486A38}" destId="{E3958C62-D618-CD48-A892-5319C269A763}" srcOrd="1" destOrd="0" presId="urn:microsoft.com/office/officeart/2005/8/layout/hierarchy1"/>
    <dgm:cxn modelId="{6064F5C5-84D1-F047-AF15-B7FF83BB595D}" type="presParOf" srcId="{E3958C62-D618-CD48-A892-5319C269A763}" destId="{0F17BAB6-1B7A-2E49-8945-2E27FDD76F86}" srcOrd="0" destOrd="0" presId="urn:microsoft.com/office/officeart/2005/8/layout/hierarchy1"/>
    <dgm:cxn modelId="{FFF65E8A-3ECB-8944-B352-289EB0225A1D}" type="presParOf" srcId="{E3958C62-D618-CD48-A892-5319C269A763}" destId="{7DFA9FD7-7C4A-894E-8314-B8F516F047D1}" srcOrd="1" destOrd="0" presId="urn:microsoft.com/office/officeart/2005/8/layout/hierarchy1"/>
    <dgm:cxn modelId="{4A2E08ED-B767-FC44-A14C-82006EE83E29}" type="presParOf" srcId="{7DFA9FD7-7C4A-894E-8314-B8F516F047D1}" destId="{4111E48C-91D4-E244-A107-81632A162605}" srcOrd="0" destOrd="0" presId="urn:microsoft.com/office/officeart/2005/8/layout/hierarchy1"/>
    <dgm:cxn modelId="{8EFBFC7A-B3A7-774D-99F5-2CF2AFBA7605}" type="presParOf" srcId="{4111E48C-91D4-E244-A107-81632A162605}" destId="{D2E1E490-1DAB-3445-A8B6-17428C58583B}" srcOrd="0" destOrd="0" presId="urn:microsoft.com/office/officeart/2005/8/layout/hierarchy1"/>
    <dgm:cxn modelId="{55623CF2-6458-8348-B0F6-0DD0B770FB14}" type="presParOf" srcId="{4111E48C-91D4-E244-A107-81632A162605}" destId="{07560B6C-58B4-D34E-867D-2A80361EFB18}" srcOrd="1" destOrd="0" presId="urn:microsoft.com/office/officeart/2005/8/layout/hierarchy1"/>
    <dgm:cxn modelId="{274E0A3D-22DC-B44C-9D82-5006EAE8009C}" type="presParOf" srcId="{7DFA9FD7-7C4A-894E-8314-B8F516F047D1}" destId="{B739DEE2-CFBB-E14B-BF5F-A7C519FD7B0E}" srcOrd="1" destOrd="0" presId="urn:microsoft.com/office/officeart/2005/8/layout/hierarchy1"/>
    <dgm:cxn modelId="{753ACC14-6264-AB47-BF28-CABD9C4342B6}" type="presParOf" srcId="{E3958C62-D618-CD48-A892-5319C269A763}" destId="{71A1E19B-E71F-6C4A-95B2-2006C9C5572E}" srcOrd="2" destOrd="0" presId="urn:microsoft.com/office/officeart/2005/8/layout/hierarchy1"/>
    <dgm:cxn modelId="{117187B5-0408-D046-AFE8-65E3786D9D89}" type="presParOf" srcId="{E3958C62-D618-CD48-A892-5319C269A763}" destId="{B7D1D5E2-C9D8-A840-9914-81178A593A21}" srcOrd="3" destOrd="0" presId="urn:microsoft.com/office/officeart/2005/8/layout/hierarchy1"/>
    <dgm:cxn modelId="{4F604251-F3FB-B546-862E-0B1789B968FB}" type="presParOf" srcId="{B7D1D5E2-C9D8-A840-9914-81178A593A21}" destId="{7289D128-B43F-524A-B769-4758856F1CCD}" srcOrd="0" destOrd="0" presId="urn:microsoft.com/office/officeart/2005/8/layout/hierarchy1"/>
    <dgm:cxn modelId="{288C761C-F788-0543-8776-5547BA540315}" type="presParOf" srcId="{7289D128-B43F-524A-B769-4758856F1CCD}" destId="{C94743C1-9C2E-674A-9A29-8B2689A91C13}" srcOrd="0" destOrd="0" presId="urn:microsoft.com/office/officeart/2005/8/layout/hierarchy1"/>
    <dgm:cxn modelId="{815FED86-20CF-BB4E-A10F-14A47EFD29BB}" type="presParOf" srcId="{7289D128-B43F-524A-B769-4758856F1CCD}" destId="{AE942178-05DF-684D-AA3B-C8D115B8E812}" srcOrd="1" destOrd="0" presId="urn:microsoft.com/office/officeart/2005/8/layout/hierarchy1"/>
    <dgm:cxn modelId="{E309952F-AA10-6840-996D-93D44246354D}" type="presParOf" srcId="{B7D1D5E2-C9D8-A840-9914-81178A593A21}" destId="{E103FD56-2F02-EE47-97D8-C3E47AA32540}" srcOrd="1" destOrd="0" presId="urn:microsoft.com/office/officeart/2005/8/layout/hierarchy1"/>
    <dgm:cxn modelId="{216FC53E-DB53-B742-8EC9-93FC278D885D}" type="presParOf" srcId="{5E251C5A-CFBA-E740-BB2A-6208A1AF0D98}" destId="{C84E87D5-805C-AC44-9E34-0FE58FDD049A}" srcOrd="2" destOrd="0" presId="urn:microsoft.com/office/officeart/2005/8/layout/hierarchy1"/>
    <dgm:cxn modelId="{A58FB20B-F106-154E-8F2D-6DAA312A93EB}" type="presParOf" srcId="{5E251C5A-CFBA-E740-BB2A-6208A1AF0D98}" destId="{9AEE812A-1B68-4146-9188-86D6B1D3586A}" srcOrd="3" destOrd="0" presId="urn:microsoft.com/office/officeart/2005/8/layout/hierarchy1"/>
    <dgm:cxn modelId="{B498EF74-81C5-094F-BBCD-A5345A0DE90F}" type="presParOf" srcId="{9AEE812A-1B68-4146-9188-86D6B1D3586A}" destId="{1BA3C846-CBDD-0243-83C1-6011A0680647}" srcOrd="0" destOrd="0" presId="urn:microsoft.com/office/officeart/2005/8/layout/hierarchy1"/>
    <dgm:cxn modelId="{C7E0BE5E-7ED2-7645-96A2-15B1F873CB77}" type="presParOf" srcId="{1BA3C846-CBDD-0243-83C1-6011A0680647}" destId="{818F8E88-65FD-F94B-8556-A610EDD0ADEB}" srcOrd="0" destOrd="0" presId="urn:microsoft.com/office/officeart/2005/8/layout/hierarchy1"/>
    <dgm:cxn modelId="{E3D3E9AF-A95E-DB48-A815-DAA68ADE2321}" type="presParOf" srcId="{1BA3C846-CBDD-0243-83C1-6011A0680647}" destId="{C666AF34-C68A-084F-8200-827C1D395BDE}" srcOrd="1" destOrd="0" presId="urn:microsoft.com/office/officeart/2005/8/layout/hierarchy1"/>
    <dgm:cxn modelId="{EE6915C2-ABC6-7C4C-AE0A-9463E19A7480}" type="presParOf" srcId="{9AEE812A-1B68-4146-9188-86D6B1D3586A}" destId="{2E016068-1D05-9342-A494-5013E803FA13}" srcOrd="1" destOrd="0" presId="urn:microsoft.com/office/officeart/2005/8/layout/hierarchy1"/>
    <dgm:cxn modelId="{22567961-ACAD-6E4A-9BD6-8978E3963CD4}" type="presParOf" srcId="{2E016068-1D05-9342-A494-5013E803FA13}" destId="{9F3037B4-AFA2-4246-B17C-CAA1B09D3A5B}" srcOrd="0" destOrd="0" presId="urn:microsoft.com/office/officeart/2005/8/layout/hierarchy1"/>
    <dgm:cxn modelId="{EB15A1B3-5895-334B-BD24-E2D97F8B26D2}" type="presParOf" srcId="{2E016068-1D05-9342-A494-5013E803FA13}" destId="{8F621EA8-D0D0-B843-B7BC-466352CFDF55}" srcOrd="1" destOrd="0" presId="urn:microsoft.com/office/officeart/2005/8/layout/hierarchy1"/>
    <dgm:cxn modelId="{CD3EB190-893B-3147-B333-AD788E6FBB4F}" type="presParOf" srcId="{8F621EA8-D0D0-B843-B7BC-466352CFDF55}" destId="{403FBF9E-E3C4-0C48-9F15-8966ECF3D7D5}" srcOrd="0" destOrd="0" presId="urn:microsoft.com/office/officeart/2005/8/layout/hierarchy1"/>
    <dgm:cxn modelId="{4632183D-7F69-BB4A-A616-F43A92E290AE}" type="presParOf" srcId="{403FBF9E-E3C4-0C48-9F15-8966ECF3D7D5}" destId="{69632F87-E73E-834E-84FA-878044A0F33D}" srcOrd="0" destOrd="0" presId="urn:microsoft.com/office/officeart/2005/8/layout/hierarchy1"/>
    <dgm:cxn modelId="{09870F06-5647-F940-9DC7-5F9B0AC07309}" type="presParOf" srcId="{403FBF9E-E3C4-0C48-9F15-8966ECF3D7D5}" destId="{F8A70896-0794-E14B-A154-5609171987EB}" srcOrd="1" destOrd="0" presId="urn:microsoft.com/office/officeart/2005/8/layout/hierarchy1"/>
    <dgm:cxn modelId="{3DE97BBC-7A6E-E34A-82CE-65ADD7AD6775}" type="presParOf" srcId="{8F621EA8-D0D0-B843-B7BC-466352CFDF55}" destId="{DA263AD0-F575-9742-A607-7D51DEBA13A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B53A36-8F33-47D5-9323-7049F383EAA3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54E147F-240F-4791-AAC3-0916A83F6625}">
      <dgm:prSet/>
      <dgm:spPr/>
      <dgm:t>
        <a:bodyPr/>
        <a:lstStyle/>
        <a:p>
          <a:pPr>
            <a:defRPr b="1"/>
          </a:pPr>
          <a:r>
            <a:rPr lang="fr-FR"/>
            <a:t>Parlement wallon et Parlement bruxellois </a:t>
          </a:r>
          <a:endParaRPr lang="en-US"/>
        </a:p>
      </dgm:t>
    </dgm:pt>
    <dgm:pt modelId="{31DCB529-0413-449E-9910-D73B30A3366A}" type="parTrans" cxnId="{ED0A7903-7082-4B33-9DC4-F24C424D7F42}">
      <dgm:prSet/>
      <dgm:spPr/>
      <dgm:t>
        <a:bodyPr/>
        <a:lstStyle/>
        <a:p>
          <a:endParaRPr lang="en-US"/>
        </a:p>
      </dgm:t>
    </dgm:pt>
    <dgm:pt modelId="{DD491AD4-DB80-431A-9120-1001869D344D}" type="sibTrans" cxnId="{ED0A7903-7082-4B33-9DC4-F24C424D7F42}">
      <dgm:prSet/>
      <dgm:spPr/>
      <dgm:t>
        <a:bodyPr/>
        <a:lstStyle/>
        <a:p>
          <a:endParaRPr lang="en-US"/>
        </a:p>
      </dgm:t>
    </dgm:pt>
    <dgm:pt modelId="{16C7F0AA-5AF2-41AD-B4E5-C09C29D838A2}">
      <dgm:prSet/>
      <dgm:spPr/>
      <dgm:t>
        <a:bodyPr/>
        <a:lstStyle/>
        <a:p>
          <a:r>
            <a:rPr lang="fr-FR" dirty="0"/>
            <a:t>Propositions d’assemblées citoyennes, de panels citoyens et de commissions délibératives mixtes rassemblant des citoyens tirés au sort et des élus</a:t>
          </a:r>
          <a:endParaRPr lang="en-US" dirty="0"/>
        </a:p>
      </dgm:t>
    </dgm:pt>
    <dgm:pt modelId="{4F083BEA-63D5-4918-B0E9-D3670F056326}" type="parTrans" cxnId="{48FB8E57-0694-47B8-8ABE-2DD544D187E2}">
      <dgm:prSet/>
      <dgm:spPr/>
      <dgm:t>
        <a:bodyPr/>
        <a:lstStyle/>
        <a:p>
          <a:endParaRPr lang="en-US"/>
        </a:p>
      </dgm:t>
    </dgm:pt>
    <dgm:pt modelId="{B9D0C6B9-937C-4FD0-8E38-775348C9FE37}" type="sibTrans" cxnId="{48FB8E57-0694-47B8-8ABE-2DD544D187E2}">
      <dgm:prSet/>
      <dgm:spPr/>
      <dgm:t>
        <a:bodyPr/>
        <a:lstStyle/>
        <a:p>
          <a:endParaRPr lang="en-US"/>
        </a:p>
      </dgm:t>
    </dgm:pt>
    <dgm:pt modelId="{C1AAF167-AC9C-4A9E-8DCF-1236C7127C42}">
      <dgm:prSet/>
      <dgm:spPr/>
      <dgm:t>
        <a:bodyPr/>
        <a:lstStyle/>
        <a:p>
          <a:r>
            <a:rPr lang="fr-FR"/>
            <a:t>Répondre à la crise de confiance </a:t>
          </a:r>
          <a:endParaRPr lang="en-US"/>
        </a:p>
      </dgm:t>
    </dgm:pt>
    <dgm:pt modelId="{AA3F8F7F-9D26-4A5E-8AFD-7DF60F15B79D}" type="parTrans" cxnId="{6E408301-1D51-4C11-B81A-4F5FA175C0DE}">
      <dgm:prSet/>
      <dgm:spPr/>
      <dgm:t>
        <a:bodyPr/>
        <a:lstStyle/>
        <a:p>
          <a:endParaRPr lang="en-US"/>
        </a:p>
      </dgm:t>
    </dgm:pt>
    <dgm:pt modelId="{1302E5B8-8983-4DD5-BCCD-6D03EE4E5E17}" type="sibTrans" cxnId="{6E408301-1D51-4C11-B81A-4F5FA175C0DE}">
      <dgm:prSet/>
      <dgm:spPr/>
      <dgm:t>
        <a:bodyPr/>
        <a:lstStyle/>
        <a:p>
          <a:endParaRPr lang="en-US"/>
        </a:p>
      </dgm:t>
    </dgm:pt>
    <dgm:pt modelId="{8718D1BE-1909-4790-9743-371C5E916CBE}">
      <dgm:prSet/>
      <dgm:spPr/>
      <dgm:t>
        <a:bodyPr/>
        <a:lstStyle/>
        <a:p>
          <a:r>
            <a:rPr lang="fr-FR"/>
            <a:t>Inspirations du G1000 et des travaux académiques </a:t>
          </a:r>
          <a:endParaRPr lang="en-US"/>
        </a:p>
      </dgm:t>
    </dgm:pt>
    <dgm:pt modelId="{C6114D4F-F614-4391-833A-DC8BC4A0AA20}" type="parTrans" cxnId="{1E7D6EA6-504A-439C-8FA1-EB7CF13F671B}">
      <dgm:prSet/>
      <dgm:spPr/>
      <dgm:t>
        <a:bodyPr/>
        <a:lstStyle/>
        <a:p>
          <a:endParaRPr lang="en-US"/>
        </a:p>
      </dgm:t>
    </dgm:pt>
    <dgm:pt modelId="{90D2B24F-ABE4-4D50-822B-706587F4737A}" type="sibTrans" cxnId="{1E7D6EA6-504A-439C-8FA1-EB7CF13F671B}">
      <dgm:prSet/>
      <dgm:spPr/>
      <dgm:t>
        <a:bodyPr/>
        <a:lstStyle/>
        <a:p>
          <a:endParaRPr lang="en-US"/>
        </a:p>
      </dgm:t>
    </dgm:pt>
    <dgm:pt modelId="{D5D2739E-E34E-4FA3-BD60-9F50F42C5AEE}">
      <dgm:prSet/>
      <dgm:spPr/>
      <dgm:t>
        <a:bodyPr/>
        <a:lstStyle/>
        <a:p>
          <a:pPr>
            <a:defRPr b="1"/>
          </a:pPr>
          <a:r>
            <a:rPr lang="fr-FR"/>
            <a:t>Les députés Ecolo comme moteur + tentatives du CDH : </a:t>
          </a:r>
          <a:endParaRPr lang="en-US"/>
        </a:p>
      </dgm:t>
    </dgm:pt>
    <dgm:pt modelId="{F76C1F9D-D12D-4E2F-823A-7301B62FCE4B}" type="parTrans" cxnId="{33D17EDE-100E-40FB-8FFF-090BC5E29634}">
      <dgm:prSet/>
      <dgm:spPr/>
      <dgm:t>
        <a:bodyPr/>
        <a:lstStyle/>
        <a:p>
          <a:endParaRPr lang="en-US"/>
        </a:p>
      </dgm:t>
    </dgm:pt>
    <dgm:pt modelId="{E687B323-887B-4665-B86C-676780076610}" type="sibTrans" cxnId="{33D17EDE-100E-40FB-8FFF-090BC5E29634}">
      <dgm:prSet/>
      <dgm:spPr/>
      <dgm:t>
        <a:bodyPr/>
        <a:lstStyle/>
        <a:p>
          <a:endParaRPr lang="en-US"/>
        </a:p>
      </dgm:t>
    </dgm:pt>
    <dgm:pt modelId="{BEBE0CBF-CC47-4625-B2FF-EC502B6D6FD3}">
      <dgm:prSet/>
      <dgm:spPr/>
      <dgm:t>
        <a:bodyPr/>
        <a:lstStyle/>
        <a:p>
          <a:r>
            <a:rPr lang="fr-FR"/>
            <a:t>Propositions infructueuses depuis l’opposition</a:t>
          </a:r>
          <a:endParaRPr lang="en-US"/>
        </a:p>
      </dgm:t>
    </dgm:pt>
    <dgm:pt modelId="{53FED9BF-D43E-466E-B6C3-34ABDF2F992E}" type="parTrans" cxnId="{D8853337-8C20-4F97-A5F6-AEA06A5BB443}">
      <dgm:prSet/>
      <dgm:spPr/>
      <dgm:t>
        <a:bodyPr/>
        <a:lstStyle/>
        <a:p>
          <a:endParaRPr lang="en-US"/>
        </a:p>
      </dgm:t>
    </dgm:pt>
    <dgm:pt modelId="{E1300D8A-1E26-423F-9076-DF1A28691B38}" type="sibTrans" cxnId="{D8853337-8C20-4F97-A5F6-AEA06A5BB443}">
      <dgm:prSet/>
      <dgm:spPr/>
      <dgm:t>
        <a:bodyPr/>
        <a:lstStyle/>
        <a:p>
          <a:endParaRPr lang="en-US"/>
        </a:p>
      </dgm:t>
    </dgm:pt>
    <dgm:pt modelId="{C2FE339E-F1B1-4156-8F4F-73C48AF89A2D}">
      <dgm:prSet/>
      <dgm:spPr/>
      <dgm:t>
        <a:bodyPr/>
        <a:lstStyle/>
        <a:p>
          <a:r>
            <a:rPr lang="fr-FR"/>
            <a:t>Depuis la majorité : </a:t>
          </a:r>
          <a:endParaRPr lang="en-US"/>
        </a:p>
      </dgm:t>
    </dgm:pt>
    <dgm:pt modelId="{997AE722-A1A5-4CA1-B513-443DBBE189F8}" type="parTrans" cxnId="{5DE10110-0309-4CB8-8AE0-18433EDF47DE}">
      <dgm:prSet/>
      <dgm:spPr/>
      <dgm:t>
        <a:bodyPr/>
        <a:lstStyle/>
        <a:p>
          <a:endParaRPr lang="en-US"/>
        </a:p>
      </dgm:t>
    </dgm:pt>
    <dgm:pt modelId="{BB76B05D-6A30-4FEA-8540-6959172154C0}" type="sibTrans" cxnId="{5DE10110-0309-4CB8-8AE0-18433EDF47DE}">
      <dgm:prSet/>
      <dgm:spPr/>
      <dgm:t>
        <a:bodyPr/>
        <a:lstStyle/>
        <a:p>
          <a:endParaRPr lang="en-US"/>
        </a:p>
      </dgm:t>
    </dgm:pt>
    <dgm:pt modelId="{E97C6CDC-A337-4823-A77A-B442A93DD5EB}">
      <dgm:prSet/>
      <dgm:spPr/>
      <dgm:t>
        <a:bodyPr/>
        <a:lstStyle/>
        <a:p>
          <a:r>
            <a:rPr lang="fr-FR"/>
            <a:t>Wallonie : Unanimité (majorité + opposition) </a:t>
          </a:r>
          <a:endParaRPr lang="en-US"/>
        </a:p>
      </dgm:t>
    </dgm:pt>
    <dgm:pt modelId="{A781389D-3E41-446F-AD1C-B2A397D20F92}" type="parTrans" cxnId="{D3DE9BF9-31E4-4E9B-9861-26F92927138F}">
      <dgm:prSet/>
      <dgm:spPr/>
      <dgm:t>
        <a:bodyPr/>
        <a:lstStyle/>
        <a:p>
          <a:endParaRPr lang="en-US"/>
        </a:p>
      </dgm:t>
    </dgm:pt>
    <dgm:pt modelId="{1FB334EC-7B38-4B44-A71D-F47D63EE8FE6}" type="sibTrans" cxnId="{D3DE9BF9-31E4-4E9B-9861-26F92927138F}">
      <dgm:prSet/>
      <dgm:spPr/>
      <dgm:t>
        <a:bodyPr/>
        <a:lstStyle/>
        <a:p>
          <a:endParaRPr lang="en-US"/>
        </a:p>
      </dgm:t>
    </dgm:pt>
    <dgm:pt modelId="{4A222EAA-F9A6-439A-9C12-48BAC35FF1AA}">
      <dgm:prSet/>
      <dgm:spPr/>
      <dgm:t>
        <a:bodyPr/>
        <a:lstStyle/>
        <a:p>
          <a:r>
            <a:rPr lang="fr-FR"/>
            <a:t>Bruxelles : Abstentions de l’opposition (PTB/PVDA, MR, CDH/Engagés, N-VA)</a:t>
          </a:r>
          <a:endParaRPr lang="en-US"/>
        </a:p>
      </dgm:t>
    </dgm:pt>
    <dgm:pt modelId="{B9DFAF95-6E0C-4BC8-A280-239235D722CB}" type="parTrans" cxnId="{83C293C9-23C1-45B7-A776-1B2AAC99D496}">
      <dgm:prSet/>
      <dgm:spPr/>
      <dgm:t>
        <a:bodyPr/>
        <a:lstStyle/>
        <a:p>
          <a:endParaRPr lang="en-US"/>
        </a:p>
      </dgm:t>
    </dgm:pt>
    <dgm:pt modelId="{9F01F0F0-52D5-4D2A-ACE1-6D86315E6692}" type="sibTrans" cxnId="{83C293C9-23C1-45B7-A776-1B2AAC99D496}">
      <dgm:prSet/>
      <dgm:spPr/>
      <dgm:t>
        <a:bodyPr/>
        <a:lstStyle/>
        <a:p>
          <a:endParaRPr lang="en-US"/>
        </a:p>
      </dgm:t>
    </dgm:pt>
    <dgm:pt modelId="{51452D1A-8D67-44C6-9D1B-4B3F67AA8CA0}" type="pres">
      <dgm:prSet presAssocID="{49B53A36-8F33-47D5-9323-7049F383EAA3}" presName="root" presStyleCnt="0">
        <dgm:presLayoutVars>
          <dgm:dir/>
          <dgm:resizeHandles val="exact"/>
        </dgm:presLayoutVars>
      </dgm:prSet>
      <dgm:spPr/>
    </dgm:pt>
    <dgm:pt modelId="{13F6F133-B5AC-4EAA-82BE-66B998F89397}" type="pres">
      <dgm:prSet presAssocID="{154E147F-240F-4791-AAC3-0916A83F6625}" presName="compNode" presStyleCnt="0"/>
      <dgm:spPr/>
    </dgm:pt>
    <dgm:pt modelId="{26AADD4E-B5C9-4D22-9ADD-361933DBFD76}" type="pres">
      <dgm:prSet presAssocID="{154E147F-240F-4791-AAC3-0916A83F662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18825956-3C26-4061-A7FF-FD8B233897C6}" type="pres">
      <dgm:prSet presAssocID="{154E147F-240F-4791-AAC3-0916A83F6625}" presName="iconSpace" presStyleCnt="0"/>
      <dgm:spPr/>
    </dgm:pt>
    <dgm:pt modelId="{3C9877E1-819C-40B2-802A-0A6EB4639BB3}" type="pres">
      <dgm:prSet presAssocID="{154E147F-240F-4791-AAC3-0916A83F6625}" presName="parTx" presStyleLbl="revTx" presStyleIdx="0" presStyleCnt="4">
        <dgm:presLayoutVars>
          <dgm:chMax val="0"/>
          <dgm:chPref val="0"/>
        </dgm:presLayoutVars>
      </dgm:prSet>
      <dgm:spPr/>
    </dgm:pt>
    <dgm:pt modelId="{C07737DB-7050-4CF0-AFCB-7307CBA7A48F}" type="pres">
      <dgm:prSet presAssocID="{154E147F-240F-4791-AAC3-0916A83F6625}" presName="txSpace" presStyleCnt="0"/>
      <dgm:spPr/>
    </dgm:pt>
    <dgm:pt modelId="{749BD8A5-FD22-433E-82F6-E308447D73FA}" type="pres">
      <dgm:prSet presAssocID="{154E147F-240F-4791-AAC3-0916A83F6625}" presName="desTx" presStyleLbl="revTx" presStyleIdx="1" presStyleCnt="4">
        <dgm:presLayoutVars/>
      </dgm:prSet>
      <dgm:spPr/>
    </dgm:pt>
    <dgm:pt modelId="{2019FB28-E3C5-4B26-AEBD-55A23C5E0323}" type="pres">
      <dgm:prSet presAssocID="{DD491AD4-DB80-431A-9120-1001869D344D}" presName="sibTrans" presStyleCnt="0"/>
      <dgm:spPr/>
    </dgm:pt>
    <dgm:pt modelId="{C995DD38-1C8F-46A6-A805-5D961DFCA192}" type="pres">
      <dgm:prSet presAssocID="{D5D2739E-E34E-4FA3-BD60-9F50F42C5AEE}" presName="compNode" presStyleCnt="0"/>
      <dgm:spPr/>
    </dgm:pt>
    <dgm:pt modelId="{30ABE368-745B-4718-8861-35346AC78181}" type="pres">
      <dgm:prSet presAssocID="{D5D2739E-E34E-4FA3-BD60-9F50F42C5AE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A185448D-3227-4A7D-B73F-A5A024BCD7E9}" type="pres">
      <dgm:prSet presAssocID="{D5D2739E-E34E-4FA3-BD60-9F50F42C5AEE}" presName="iconSpace" presStyleCnt="0"/>
      <dgm:spPr/>
    </dgm:pt>
    <dgm:pt modelId="{7C738722-258B-47C3-9C38-97A2909856BD}" type="pres">
      <dgm:prSet presAssocID="{D5D2739E-E34E-4FA3-BD60-9F50F42C5AEE}" presName="parTx" presStyleLbl="revTx" presStyleIdx="2" presStyleCnt="4">
        <dgm:presLayoutVars>
          <dgm:chMax val="0"/>
          <dgm:chPref val="0"/>
        </dgm:presLayoutVars>
      </dgm:prSet>
      <dgm:spPr/>
    </dgm:pt>
    <dgm:pt modelId="{9A71A712-FFCD-481C-894D-FF3A9372E9A4}" type="pres">
      <dgm:prSet presAssocID="{D5D2739E-E34E-4FA3-BD60-9F50F42C5AEE}" presName="txSpace" presStyleCnt="0"/>
      <dgm:spPr/>
    </dgm:pt>
    <dgm:pt modelId="{42FB3052-EED2-4DC2-BB74-B0ED6037F445}" type="pres">
      <dgm:prSet presAssocID="{D5D2739E-E34E-4FA3-BD60-9F50F42C5AEE}" presName="desTx" presStyleLbl="revTx" presStyleIdx="3" presStyleCnt="4">
        <dgm:presLayoutVars/>
      </dgm:prSet>
      <dgm:spPr/>
    </dgm:pt>
  </dgm:ptLst>
  <dgm:cxnLst>
    <dgm:cxn modelId="{6E408301-1D51-4C11-B81A-4F5FA175C0DE}" srcId="{154E147F-240F-4791-AAC3-0916A83F6625}" destId="{C1AAF167-AC9C-4A9E-8DCF-1236C7127C42}" srcOrd="1" destOrd="0" parTransId="{AA3F8F7F-9D26-4A5E-8AFD-7DF60F15B79D}" sibTransId="{1302E5B8-8983-4DD5-BCCD-6D03EE4E5E17}"/>
    <dgm:cxn modelId="{ED0A7903-7082-4B33-9DC4-F24C424D7F42}" srcId="{49B53A36-8F33-47D5-9323-7049F383EAA3}" destId="{154E147F-240F-4791-AAC3-0916A83F6625}" srcOrd="0" destOrd="0" parTransId="{31DCB529-0413-449E-9910-D73B30A3366A}" sibTransId="{DD491AD4-DB80-431A-9120-1001869D344D}"/>
    <dgm:cxn modelId="{DD38C506-77E9-4B74-BB00-03138D436DC0}" type="presOf" srcId="{8718D1BE-1909-4790-9743-371C5E916CBE}" destId="{749BD8A5-FD22-433E-82F6-E308447D73FA}" srcOrd="0" destOrd="2" presId="urn:microsoft.com/office/officeart/2018/5/layout/CenteredIconLabelDescriptionList"/>
    <dgm:cxn modelId="{12BEE509-7988-4D8F-8540-A85C81041A6D}" type="presOf" srcId="{BEBE0CBF-CC47-4625-B2FF-EC502B6D6FD3}" destId="{42FB3052-EED2-4DC2-BB74-B0ED6037F445}" srcOrd="0" destOrd="0" presId="urn:microsoft.com/office/officeart/2018/5/layout/CenteredIconLabelDescriptionList"/>
    <dgm:cxn modelId="{5DE10110-0309-4CB8-8AE0-18433EDF47DE}" srcId="{D5D2739E-E34E-4FA3-BD60-9F50F42C5AEE}" destId="{C2FE339E-F1B1-4156-8F4F-73C48AF89A2D}" srcOrd="1" destOrd="0" parTransId="{997AE722-A1A5-4CA1-B513-443DBBE189F8}" sibTransId="{BB76B05D-6A30-4FEA-8540-6959172154C0}"/>
    <dgm:cxn modelId="{246DEF23-0CA1-4261-BBA8-C7ED8BAC898E}" type="presOf" srcId="{C1AAF167-AC9C-4A9E-8DCF-1236C7127C42}" destId="{749BD8A5-FD22-433E-82F6-E308447D73FA}" srcOrd="0" destOrd="1" presId="urn:microsoft.com/office/officeart/2018/5/layout/CenteredIconLabelDescriptionList"/>
    <dgm:cxn modelId="{D8853337-8C20-4F97-A5F6-AEA06A5BB443}" srcId="{D5D2739E-E34E-4FA3-BD60-9F50F42C5AEE}" destId="{BEBE0CBF-CC47-4625-B2FF-EC502B6D6FD3}" srcOrd="0" destOrd="0" parTransId="{53FED9BF-D43E-466E-B6C3-34ABDF2F992E}" sibTransId="{E1300D8A-1E26-423F-9076-DF1A28691B38}"/>
    <dgm:cxn modelId="{C5486154-F865-4CE7-930F-97377C714D98}" type="presOf" srcId="{D5D2739E-E34E-4FA3-BD60-9F50F42C5AEE}" destId="{7C738722-258B-47C3-9C38-97A2909856BD}" srcOrd="0" destOrd="0" presId="urn:microsoft.com/office/officeart/2018/5/layout/CenteredIconLabelDescriptionList"/>
    <dgm:cxn modelId="{A7AE9655-14E4-454C-A144-F7DAB3837856}" type="presOf" srcId="{C2FE339E-F1B1-4156-8F4F-73C48AF89A2D}" destId="{42FB3052-EED2-4DC2-BB74-B0ED6037F445}" srcOrd="0" destOrd="1" presId="urn:microsoft.com/office/officeart/2018/5/layout/CenteredIconLabelDescriptionList"/>
    <dgm:cxn modelId="{48FB8E57-0694-47B8-8ABE-2DD544D187E2}" srcId="{154E147F-240F-4791-AAC3-0916A83F6625}" destId="{16C7F0AA-5AF2-41AD-B4E5-C09C29D838A2}" srcOrd="0" destOrd="0" parTransId="{4F083BEA-63D5-4918-B0E9-D3670F056326}" sibTransId="{B9D0C6B9-937C-4FD0-8E38-775348C9FE37}"/>
    <dgm:cxn modelId="{77AFF05E-5F7E-40F2-B4A5-7F58F7C208F7}" type="presOf" srcId="{4A222EAA-F9A6-439A-9C12-48BAC35FF1AA}" destId="{42FB3052-EED2-4DC2-BB74-B0ED6037F445}" srcOrd="0" destOrd="3" presId="urn:microsoft.com/office/officeart/2018/5/layout/CenteredIconLabelDescriptionList"/>
    <dgm:cxn modelId="{68A66964-BDA9-42F3-ABC6-D132AAC1974A}" type="presOf" srcId="{154E147F-240F-4791-AAC3-0916A83F6625}" destId="{3C9877E1-819C-40B2-802A-0A6EB4639BB3}" srcOrd="0" destOrd="0" presId="urn:microsoft.com/office/officeart/2018/5/layout/CenteredIconLabelDescriptionList"/>
    <dgm:cxn modelId="{31629C71-EAFF-4048-BB52-539004A36526}" type="presOf" srcId="{E97C6CDC-A337-4823-A77A-B442A93DD5EB}" destId="{42FB3052-EED2-4DC2-BB74-B0ED6037F445}" srcOrd="0" destOrd="2" presId="urn:microsoft.com/office/officeart/2018/5/layout/CenteredIconLabelDescriptionList"/>
    <dgm:cxn modelId="{8080D99E-F81C-48C1-855A-6C7CB42E1F59}" type="presOf" srcId="{16C7F0AA-5AF2-41AD-B4E5-C09C29D838A2}" destId="{749BD8A5-FD22-433E-82F6-E308447D73FA}" srcOrd="0" destOrd="0" presId="urn:microsoft.com/office/officeart/2018/5/layout/CenteredIconLabelDescriptionList"/>
    <dgm:cxn modelId="{1E7D6EA6-504A-439C-8FA1-EB7CF13F671B}" srcId="{154E147F-240F-4791-AAC3-0916A83F6625}" destId="{8718D1BE-1909-4790-9743-371C5E916CBE}" srcOrd="2" destOrd="0" parTransId="{C6114D4F-F614-4391-833A-DC8BC4A0AA20}" sibTransId="{90D2B24F-ABE4-4D50-822B-706587F4737A}"/>
    <dgm:cxn modelId="{83C293C9-23C1-45B7-A776-1B2AAC99D496}" srcId="{C2FE339E-F1B1-4156-8F4F-73C48AF89A2D}" destId="{4A222EAA-F9A6-439A-9C12-48BAC35FF1AA}" srcOrd="1" destOrd="0" parTransId="{B9DFAF95-6E0C-4BC8-A280-239235D722CB}" sibTransId="{9F01F0F0-52D5-4D2A-ACE1-6D86315E6692}"/>
    <dgm:cxn modelId="{33D17EDE-100E-40FB-8FFF-090BC5E29634}" srcId="{49B53A36-8F33-47D5-9323-7049F383EAA3}" destId="{D5D2739E-E34E-4FA3-BD60-9F50F42C5AEE}" srcOrd="1" destOrd="0" parTransId="{F76C1F9D-D12D-4E2F-823A-7301B62FCE4B}" sibTransId="{E687B323-887B-4665-B86C-676780076610}"/>
    <dgm:cxn modelId="{2F2C70E4-F3B2-4442-A02F-EF5382DBA227}" type="presOf" srcId="{49B53A36-8F33-47D5-9323-7049F383EAA3}" destId="{51452D1A-8D67-44C6-9D1B-4B3F67AA8CA0}" srcOrd="0" destOrd="0" presId="urn:microsoft.com/office/officeart/2018/5/layout/CenteredIconLabelDescriptionList"/>
    <dgm:cxn modelId="{D3DE9BF9-31E4-4E9B-9861-26F92927138F}" srcId="{C2FE339E-F1B1-4156-8F4F-73C48AF89A2D}" destId="{E97C6CDC-A337-4823-A77A-B442A93DD5EB}" srcOrd="0" destOrd="0" parTransId="{A781389D-3E41-446F-AD1C-B2A397D20F92}" sibTransId="{1FB334EC-7B38-4B44-A71D-F47D63EE8FE6}"/>
    <dgm:cxn modelId="{302CA6F6-98D0-423E-98BD-C51C82746345}" type="presParOf" srcId="{51452D1A-8D67-44C6-9D1B-4B3F67AA8CA0}" destId="{13F6F133-B5AC-4EAA-82BE-66B998F89397}" srcOrd="0" destOrd="0" presId="urn:microsoft.com/office/officeart/2018/5/layout/CenteredIconLabelDescriptionList"/>
    <dgm:cxn modelId="{E82B0FB2-D0A2-4A25-806D-839617825205}" type="presParOf" srcId="{13F6F133-B5AC-4EAA-82BE-66B998F89397}" destId="{26AADD4E-B5C9-4D22-9ADD-361933DBFD76}" srcOrd="0" destOrd="0" presId="urn:microsoft.com/office/officeart/2018/5/layout/CenteredIconLabelDescriptionList"/>
    <dgm:cxn modelId="{A5B8F1C4-1145-41DD-8DAF-7D65763A71E7}" type="presParOf" srcId="{13F6F133-B5AC-4EAA-82BE-66B998F89397}" destId="{18825956-3C26-4061-A7FF-FD8B233897C6}" srcOrd="1" destOrd="0" presId="urn:microsoft.com/office/officeart/2018/5/layout/CenteredIconLabelDescriptionList"/>
    <dgm:cxn modelId="{5F0BBBE3-D3B4-4257-A650-E9B63FB1B998}" type="presParOf" srcId="{13F6F133-B5AC-4EAA-82BE-66B998F89397}" destId="{3C9877E1-819C-40B2-802A-0A6EB4639BB3}" srcOrd="2" destOrd="0" presId="urn:microsoft.com/office/officeart/2018/5/layout/CenteredIconLabelDescriptionList"/>
    <dgm:cxn modelId="{C2A0DE93-4907-4CF6-9AF3-26546F297699}" type="presParOf" srcId="{13F6F133-B5AC-4EAA-82BE-66B998F89397}" destId="{C07737DB-7050-4CF0-AFCB-7307CBA7A48F}" srcOrd="3" destOrd="0" presId="urn:microsoft.com/office/officeart/2018/5/layout/CenteredIconLabelDescriptionList"/>
    <dgm:cxn modelId="{2A2F6C17-961F-4C7C-BBBE-5D3C328BE6FA}" type="presParOf" srcId="{13F6F133-B5AC-4EAA-82BE-66B998F89397}" destId="{749BD8A5-FD22-433E-82F6-E308447D73FA}" srcOrd="4" destOrd="0" presId="urn:microsoft.com/office/officeart/2018/5/layout/CenteredIconLabelDescriptionList"/>
    <dgm:cxn modelId="{56CF2264-D733-4039-894E-B781B58E08B5}" type="presParOf" srcId="{51452D1A-8D67-44C6-9D1B-4B3F67AA8CA0}" destId="{2019FB28-E3C5-4B26-AEBD-55A23C5E0323}" srcOrd="1" destOrd="0" presId="urn:microsoft.com/office/officeart/2018/5/layout/CenteredIconLabelDescriptionList"/>
    <dgm:cxn modelId="{ED521D99-3E9E-4C9A-AB79-8F2811F8D1EA}" type="presParOf" srcId="{51452D1A-8D67-44C6-9D1B-4B3F67AA8CA0}" destId="{C995DD38-1C8F-46A6-A805-5D961DFCA192}" srcOrd="2" destOrd="0" presId="urn:microsoft.com/office/officeart/2018/5/layout/CenteredIconLabelDescriptionList"/>
    <dgm:cxn modelId="{DDBCD48B-0DB3-485F-BD65-A3C35FA5C9A5}" type="presParOf" srcId="{C995DD38-1C8F-46A6-A805-5D961DFCA192}" destId="{30ABE368-745B-4718-8861-35346AC78181}" srcOrd="0" destOrd="0" presId="urn:microsoft.com/office/officeart/2018/5/layout/CenteredIconLabelDescriptionList"/>
    <dgm:cxn modelId="{470F8A1E-9AFE-4298-AC39-4FE526C5AF77}" type="presParOf" srcId="{C995DD38-1C8F-46A6-A805-5D961DFCA192}" destId="{A185448D-3227-4A7D-B73F-A5A024BCD7E9}" srcOrd="1" destOrd="0" presId="urn:microsoft.com/office/officeart/2018/5/layout/CenteredIconLabelDescriptionList"/>
    <dgm:cxn modelId="{701E23F2-5611-4D4F-9FDB-312011472050}" type="presParOf" srcId="{C995DD38-1C8F-46A6-A805-5D961DFCA192}" destId="{7C738722-258B-47C3-9C38-97A2909856BD}" srcOrd="2" destOrd="0" presId="urn:microsoft.com/office/officeart/2018/5/layout/CenteredIconLabelDescriptionList"/>
    <dgm:cxn modelId="{37D2A7E5-8BED-4F9E-A537-F93ED040CE81}" type="presParOf" srcId="{C995DD38-1C8F-46A6-A805-5D961DFCA192}" destId="{9A71A712-FFCD-481C-894D-FF3A9372E9A4}" srcOrd="3" destOrd="0" presId="urn:microsoft.com/office/officeart/2018/5/layout/CenteredIconLabelDescriptionList"/>
    <dgm:cxn modelId="{A1F610AE-3EB0-4B76-B065-13221CB4EAD1}" type="presParOf" srcId="{C995DD38-1C8F-46A6-A805-5D961DFCA192}" destId="{42FB3052-EED2-4DC2-BB74-B0ED6037F44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83A523-848C-43E6-BF92-ECD136D43B7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558D1F1-4705-40ED-869F-378F783413C0}">
      <dgm:prSet/>
      <dgm:spPr/>
      <dgm:t>
        <a:bodyPr/>
        <a:lstStyle/>
        <a:p>
          <a:r>
            <a:rPr lang="fr-FR"/>
            <a:t>Répondre à la crise de la représentation et au manque de confiance par une délibération inclusive :</a:t>
          </a:r>
          <a:endParaRPr lang="en-US"/>
        </a:p>
      </dgm:t>
    </dgm:pt>
    <dgm:pt modelId="{4F162999-0D89-44A8-A268-E288625B817B}" type="parTrans" cxnId="{4F2471ED-80DB-4D73-A18C-EC1F2A77BE56}">
      <dgm:prSet/>
      <dgm:spPr/>
      <dgm:t>
        <a:bodyPr/>
        <a:lstStyle/>
        <a:p>
          <a:endParaRPr lang="en-US"/>
        </a:p>
      </dgm:t>
    </dgm:pt>
    <dgm:pt modelId="{DECCB5CE-3C0A-4C95-94B7-B471E4C6B0FD}" type="sibTrans" cxnId="{4F2471ED-80DB-4D73-A18C-EC1F2A77BE56}">
      <dgm:prSet/>
      <dgm:spPr/>
      <dgm:t>
        <a:bodyPr/>
        <a:lstStyle/>
        <a:p>
          <a:endParaRPr lang="en-US"/>
        </a:p>
      </dgm:t>
    </dgm:pt>
    <dgm:pt modelId="{7F402931-5ED3-4823-8BCA-E88E43A7D006}">
      <dgm:prSet/>
      <dgm:spPr/>
      <dgm:t>
        <a:bodyPr/>
        <a:lstStyle/>
        <a:p>
          <a:r>
            <a:rPr lang="fr-FR"/>
            <a:t>Objectif de représentativité, réalité de diversité</a:t>
          </a:r>
          <a:endParaRPr lang="en-US"/>
        </a:p>
      </dgm:t>
    </dgm:pt>
    <dgm:pt modelId="{1426D4B4-8704-4005-940B-4E615D7A31BD}" type="parTrans" cxnId="{D55B0D7E-B836-4745-A1CB-5C135C864835}">
      <dgm:prSet/>
      <dgm:spPr/>
      <dgm:t>
        <a:bodyPr/>
        <a:lstStyle/>
        <a:p>
          <a:endParaRPr lang="en-US"/>
        </a:p>
      </dgm:t>
    </dgm:pt>
    <dgm:pt modelId="{3D6A1129-1511-440E-A5D8-5A156DF45E1B}" type="sibTrans" cxnId="{D55B0D7E-B836-4745-A1CB-5C135C864835}">
      <dgm:prSet/>
      <dgm:spPr/>
      <dgm:t>
        <a:bodyPr/>
        <a:lstStyle/>
        <a:p>
          <a:endParaRPr lang="en-US"/>
        </a:p>
      </dgm:t>
    </dgm:pt>
    <dgm:pt modelId="{26715D3E-3EB0-4030-A612-0C37C8249434}">
      <dgm:prSet/>
      <dgm:spPr/>
      <dgm:t>
        <a:bodyPr/>
        <a:lstStyle/>
        <a:p>
          <a:r>
            <a:rPr lang="fr-FR"/>
            <a:t>Emphase sur la délibération (Rawls, Habermas)</a:t>
          </a:r>
          <a:endParaRPr lang="en-US"/>
        </a:p>
      </dgm:t>
    </dgm:pt>
    <dgm:pt modelId="{9A80B264-7A2A-410C-9BCC-562E1FC7CDA3}" type="parTrans" cxnId="{8A9754A0-B490-4201-9A69-C0910972A6F2}">
      <dgm:prSet/>
      <dgm:spPr/>
      <dgm:t>
        <a:bodyPr/>
        <a:lstStyle/>
        <a:p>
          <a:endParaRPr lang="en-US"/>
        </a:p>
      </dgm:t>
    </dgm:pt>
    <dgm:pt modelId="{C008982E-78F9-4104-B91C-766E1F456CA2}" type="sibTrans" cxnId="{8A9754A0-B490-4201-9A69-C0910972A6F2}">
      <dgm:prSet/>
      <dgm:spPr/>
      <dgm:t>
        <a:bodyPr/>
        <a:lstStyle/>
        <a:p>
          <a:endParaRPr lang="en-US"/>
        </a:p>
      </dgm:t>
    </dgm:pt>
    <dgm:pt modelId="{D55CB4C7-29B9-4189-A6FF-4D47F7D95EE7}">
      <dgm:prSet/>
      <dgm:spPr/>
      <dgm:t>
        <a:bodyPr/>
        <a:lstStyle/>
        <a:p>
          <a:r>
            <a:rPr lang="fr-FR"/>
            <a:t>Le débat comme fondement démocratique</a:t>
          </a:r>
          <a:endParaRPr lang="en-US"/>
        </a:p>
      </dgm:t>
    </dgm:pt>
    <dgm:pt modelId="{D713C7CD-91EB-42FB-A0E2-618C907DEB3A}" type="parTrans" cxnId="{4915EF95-3D58-43FF-8DF3-48CBD553E772}">
      <dgm:prSet/>
      <dgm:spPr/>
      <dgm:t>
        <a:bodyPr/>
        <a:lstStyle/>
        <a:p>
          <a:endParaRPr lang="en-US"/>
        </a:p>
      </dgm:t>
    </dgm:pt>
    <dgm:pt modelId="{2F0EE9EB-6691-43CD-9FDC-80CB6FF4BC08}" type="sibTrans" cxnId="{4915EF95-3D58-43FF-8DF3-48CBD553E772}">
      <dgm:prSet/>
      <dgm:spPr/>
      <dgm:t>
        <a:bodyPr/>
        <a:lstStyle/>
        <a:p>
          <a:endParaRPr lang="en-US"/>
        </a:p>
      </dgm:t>
    </dgm:pt>
    <dgm:pt modelId="{91FAB45B-56B5-40A6-A1D8-F777BDF44390}">
      <dgm:prSet/>
      <dgm:spPr/>
      <dgm:t>
        <a:bodyPr/>
        <a:lstStyle/>
        <a:p>
          <a:r>
            <a:rPr lang="fr-FR"/>
            <a:t>Dispositifs consultatifs en complément du gouvernement représentatif</a:t>
          </a:r>
          <a:endParaRPr lang="en-US"/>
        </a:p>
      </dgm:t>
    </dgm:pt>
    <dgm:pt modelId="{32B8F0BA-F9F7-4193-AD36-2372E47EEFD0}" type="parTrans" cxnId="{062B743A-D4FF-434B-95F4-5036DA938A54}">
      <dgm:prSet/>
      <dgm:spPr/>
      <dgm:t>
        <a:bodyPr/>
        <a:lstStyle/>
        <a:p>
          <a:endParaRPr lang="en-US"/>
        </a:p>
      </dgm:t>
    </dgm:pt>
    <dgm:pt modelId="{288B74BB-67DA-4AE2-9B81-A9A64854227E}" type="sibTrans" cxnId="{062B743A-D4FF-434B-95F4-5036DA938A54}">
      <dgm:prSet/>
      <dgm:spPr/>
      <dgm:t>
        <a:bodyPr/>
        <a:lstStyle/>
        <a:p>
          <a:endParaRPr lang="en-US"/>
        </a:p>
      </dgm:t>
    </dgm:pt>
    <dgm:pt modelId="{74535C4B-98A9-41B9-9D48-44BF7979A969}">
      <dgm:prSet/>
      <dgm:spPr/>
      <dgm:t>
        <a:bodyPr/>
        <a:lstStyle/>
        <a:p>
          <a:r>
            <a:rPr lang="fr-FR"/>
            <a:t>≠ idéal de rotation des charges athénien</a:t>
          </a:r>
          <a:endParaRPr lang="en-US"/>
        </a:p>
      </dgm:t>
    </dgm:pt>
    <dgm:pt modelId="{25612D6D-E922-417F-AC51-A8C31AA4EB94}" type="parTrans" cxnId="{8DD487EE-56A0-45BE-9099-2269B8830871}">
      <dgm:prSet/>
      <dgm:spPr/>
      <dgm:t>
        <a:bodyPr/>
        <a:lstStyle/>
        <a:p>
          <a:endParaRPr lang="en-US"/>
        </a:p>
      </dgm:t>
    </dgm:pt>
    <dgm:pt modelId="{4C1771EA-5266-4F30-9ADA-51A1FE20FC3E}" type="sibTrans" cxnId="{8DD487EE-56A0-45BE-9099-2269B8830871}">
      <dgm:prSet/>
      <dgm:spPr/>
      <dgm:t>
        <a:bodyPr/>
        <a:lstStyle/>
        <a:p>
          <a:endParaRPr lang="en-US"/>
        </a:p>
      </dgm:t>
    </dgm:pt>
    <dgm:pt modelId="{623B5C68-A17A-4556-A445-8E39619F4931}">
      <dgm:prSet/>
      <dgm:spPr/>
      <dgm:t>
        <a:bodyPr/>
        <a:lstStyle/>
        <a:p>
          <a:r>
            <a:rPr lang="fr-FR"/>
            <a:t>≠ imaginaire dégagiste</a:t>
          </a:r>
          <a:endParaRPr lang="en-US"/>
        </a:p>
      </dgm:t>
    </dgm:pt>
    <dgm:pt modelId="{3BDF6931-593E-48BA-867D-71FB7A4DDA29}" type="parTrans" cxnId="{237B6EB2-0090-42BE-80FD-67C8EEC08829}">
      <dgm:prSet/>
      <dgm:spPr/>
      <dgm:t>
        <a:bodyPr/>
        <a:lstStyle/>
        <a:p>
          <a:endParaRPr lang="en-US"/>
        </a:p>
      </dgm:t>
    </dgm:pt>
    <dgm:pt modelId="{374BC9C9-958A-49D2-BA73-C8CF21D43FF5}" type="sibTrans" cxnId="{237B6EB2-0090-42BE-80FD-67C8EEC08829}">
      <dgm:prSet/>
      <dgm:spPr/>
      <dgm:t>
        <a:bodyPr/>
        <a:lstStyle/>
        <a:p>
          <a:endParaRPr lang="en-US"/>
        </a:p>
      </dgm:t>
    </dgm:pt>
    <dgm:pt modelId="{BD2D1E64-164E-F048-BC95-D24443F806E1}" type="pres">
      <dgm:prSet presAssocID="{0483A523-848C-43E6-BF92-ECD136D43B7A}" presName="linear" presStyleCnt="0">
        <dgm:presLayoutVars>
          <dgm:dir/>
          <dgm:animLvl val="lvl"/>
          <dgm:resizeHandles val="exact"/>
        </dgm:presLayoutVars>
      </dgm:prSet>
      <dgm:spPr/>
    </dgm:pt>
    <dgm:pt modelId="{F9739220-F79D-DC4C-98CC-36E6D5476029}" type="pres">
      <dgm:prSet presAssocID="{3558D1F1-4705-40ED-869F-378F783413C0}" presName="parentLin" presStyleCnt="0"/>
      <dgm:spPr/>
    </dgm:pt>
    <dgm:pt modelId="{58764A0A-9C08-7A46-B10A-A0147359C78E}" type="pres">
      <dgm:prSet presAssocID="{3558D1F1-4705-40ED-869F-378F783413C0}" presName="parentLeftMargin" presStyleLbl="node1" presStyleIdx="0" presStyleCnt="3"/>
      <dgm:spPr/>
    </dgm:pt>
    <dgm:pt modelId="{461CA522-71AD-FD46-9712-141968906BE1}" type="pres">
      <dgm:prSet presAssocID="{3558D1F1-4705-40ED-869F-378F783413C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DF56C2F-9767-604B-8DB2-A79C57DC08A3}" type="pres">
      <dgm:prSet presAssocID="{3558D1F1-4705-40ED-869F-378F783413C0}" presName="negativeSpace" presStyleCnt="0"/>
      <dgm:spPr/>
    </dgm:pt>
    <dgm:pt modelId="{5F733973-333B-A344-8C1F-D15DCA9544C7}" type="pres">
      <dgm:prSet presAssocID="{3558D1F1-4705-40ED-869F-378F783413C0}" presName="childText" presStyleLbl="conFgAcc1" presStyleIdx="0" presStyleCnt="3">
        <dgm:presLayoutVars>
          <dgm:bulletEnabled val="1"/>
        </dgm:presLayoutVars>
      </dgm:prSet>
      <dgm:spPr/>
    </dgm:pt>
    <dgm:pt modelId="{071A7C1B-486A-A341-9BC4-7C81B9006D8A}" type="pres">
      <dgm:prSet presAssocID="{DECCB5CE-3C0A-4C95-94B7-B471E4C6B0FD}" presName="spaceBetweenRectangles" presStyleCnt="0"/>
      <dgm:spPr/>
    </dgm:pt>
    <dgm:pt modelId="{03DD6A58-8F90-9C4F-869F-0071D5BA1757}" type="pres">
      <dgm:prSet presAssocID="{74535C4B-98A9-41B9-9D48-44BF7979A969}" presName="parentLin" presStyleCnt="0"/>
      <dgm:spPr/>
    </dgm:pt>
    <dgm:pt modelId="{64CC0D32-DCE9-F041-B1A6-1CD6FEC78A96}" type="pres">
      <dgm:prSet presAssocID="{74535C4B-98A9-41B9-9D48-44BF7979A969}" presName="parentLeftMargin" presStyleLbl="node1" presStyleIdx="0" presStyleCnt="3"/>
      <dgm:spPr/>
    </dgm:pt>
    <dgm:pt modelId="{B6B5FFAB-E28B-FA4B-8FA1-E2B1C9A0AABE}" type="pres">
      <dgm:prSet presAssocID="{74535C4B-98A9-41B9-9D48-44BF7979A96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018A9F9-A67B-6041-B7DA-4114A732B79C}" type="pres">
      <dgm:prSet presAssocID="{74535C4B-98A9-41B9-9D48-44BF7979A969}" presName="negativeSpace" presStyleCnt="0"/>
      <dgm:spPr/>
    </dgm:pt>
    <dgm:pt modelId="{EA20019D-7908-124B-9CE5-E1E9C884FE9D}" type="pres">
      <dgm:prSet presAssocID="{74535C4B-98A9-41B9-9D48-44BF7979A969}" presName="childText" presStyleLbl="conFgAcc1" presStyleIdx="1" presStyleCnt="3">
        <dgm:presLayoutVars>
          <dgm:bulletEnabled val="1"/>
        </dgm:presLayoutVars>
      </dgm:prSet>
      <dgm:spPr/>
    </dgm:pt>
    <dgm:pt modelId="{2F9DA8D5-D576-AF42-A11A-2ED7CD365B07}" type="pres">
      <dgm:prSet presAssocID="{4C1771EA-5266-4F30-9ADA-51A1FE20FC3E}" presName="spaceBetweenRectangles" presStyleCnt="0"/>
      <dgm:spPr/>
    </dgm:pt>
    <dgm:pt modelId="{136829C7-04AC-A048-83AB-7222AA16D1CE}" type="pres">
      <dgm:prSet presAssocID="{623B5C68-A17A-4556-A445-8E39619F4931}" presName="parentLin" presStyleCnt="0"/>
      <dgm:spPr/>
    </dgm:pt>
    <dgm:pt modelId="{E30FFFDE-4723-3E47-A68D-8C02AFDDF307}" type="pres">
      <dgm:prSet presAssocID="{623B5C68-A17A-4556-A445-8E39619F4931}" presName="parentLeftMargin" presStyleLbl="node1" presStyleIdx="1" presStyleCnt="3"/>
      <dgm:spPr/>
    </dgm:pt>
    <dgm:pt modelId="{8735CA68-161D-C148-9A7E-DFF057644E5E}" type="pres">
      <dgm:prSet presAssocID="{623B5C68-A17A-4556-A445-8E39619F493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0522651-B33A-5646-9BE2-6A431C18BF76}" type="pres">
      <dgm:prSet presAssocID="{623B5C68-A17A-4556-A445-8E39619F4931}" presName="negativeSpace" presStyleCnt="0"/>
      <dgm:spPr/>
    </dgm:pt>
    <dgm:pt modelId="{CAFAD5BA-2F66-9042-838A-65EDD30D029A}" type="pres">
      <dgm:prSet presAssocID="{623B5C68-A17A-4556-A445-8E39619F493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AF00921-2598-E445-9654-DDC54CC65C5A}" type="presOf" srcId="{26715D3E-3EB0-4030-A612-0C37C8249434}" destId="{5F733973-333B-A344-8C1F-D15DCA9544C7}" srcOrd="0" destOrd="1" presId="urn:microsoft.com/office/officeart/2005/8/layout/list1"/>
    <dgm:cxn modelId="{B4C33423-448E-514D-B384-BD510AE0BE40}" type="presOf" srcId="{3558D1F1-4705-40ED-869F-378F783413C0}" destId="{461CA522-71AD-FD46-9712-141968906BE1}" srcOrd="1" destOrd="0" presId="urn:microsoft.com/office/officeart/2005/8/layout/list1"/>
    <dgm:cxn modelId="{0595E624-9DC6-3E4E-8A2A-2447FEDFA69A}" type="presOf" srcId="{0483A523-848C-43E6-BF92-ECD136D43B7A}" destId="{BD2D1E64-164E-F048-BC95-D24443F806E1}" srcOrd="0" destOrd="0" presId="urn:microsoft.com/office/officeart/2005/8/layout/list1"/>
    <dgm:cxn modelId="{88EFAF27-FAE3-2541-BFED-5E6DF83BFB06}" type="presOf" srcId="{3558D1F1-4705-40ED-869F-378F783413C0}" destId="{58764A0A-9C08-7A46-B10A-A0147359C78E}" srcOrd="0" destOrd="0" presId="urn:microsoft.com/office/officeart/2005/8/layout/list1"/>
    <dgm:cxn modelId="{062B743A-D4FF-434B-95F4-5036DA938A54}" srcId="{3558D1F1-4705-40ED-869F-378F783413C0}" destId="{91FAB45B-56B5-40A6-A1D8-F777BDF44390}" srcOrd="3" destOrd="0" parTransId="{32B8F0BA-F9F7-4193-AD36-2372E47EEFD0}" sibTransId="{288B74BB-67DA-4AE2-9B81-A9A64854227E}"/>
    <dgm:cxn modelId="{BDBC2948-136A-FF42-812B-878A84721B54}" type="presOf" srcId="{623B5C68-A17A-4556-A445-8E39619F4931}" destId="{8735CA68-161D-C148-9A7E-DFF057644E5E}" srcOrd="1" destOrd="0" presId="urn:microsoft.com/office/officeart/2005/8/layout/list1"/>
    <dgm:cxn modelId="{0673275E-98EC-C840-B700-D37498558EAE}" type="presOf" srcId="{74535C4B-98A9-41B9-9D48-44BF7979A969}" destId="{B6B5FFAB-E28B-FA4B-8FA1-E2B1C9A0AABE}" srcOrd="1" destOrd="0" presId="urn:microsoft.com/office/officeart/2005/8/layout/list1"/>
    <dgm:cxn modelId="{8CD62165-22ED-B146-A281-1F0BD0746D94}" type="presOf" srcId="{7F402931-5ED3-4823-8BCA-E88E43A7D006}" destId="{5F733973-333B-A344-8C1F-D15DCA9544C7}" srcOrd="0" destOrd="0" presId="urn:microsoft.com/office/officeart/2005/8/layout/list1"/>
    <dgm:cxn modelId="{48795E70-2D66-C342-8BBE-DBCF1191DEA0}" type="presOf" srcId="{D55CB4C7-29B9-4189-A6FF-4D47F7D95EE7}" destId="{5F733973-333B-A344-8C1F-D15DCA9544C7}" srcOrd="0" destOrd="2" presId="urn:microsoft.com/office/officeart/2005/8/layout/list1"/>
    <dgm:cxn modelId="{D55B0D7E-B836-4745-A1CB-5C135C864835}" srcId="{3558D1F1-4705-40ED-869F-378F783413C0}" destId="{7F402931-5ED3-4823-8BCA-E88E43A7D006}" srcOrd="0" destOrd="0" parTransId="{1426D4B4-8704-4005-940B-4E615D7A31BD}" sibTransId="{3D6A1129-1511-440E-A5D8-5A156DF45E1B}"/>
    <dgm:cxn modelId="{4915EF95-3D58-43FF-8DF3-48CBD553E772}" srcId="{3558D1F1-4705-40ED-869F-378F783413C0}" destId="{D55CB4C7-29B9-4189-A6FF-4D47F7D95EE7}" srcOrd="2" destOrd="0" parTransId="{D713C7CD-91EB-42FB-A0E2-618C907DEB3A}" sibTransId="{2F0EE9EB-6691-43CD-9FDC-80CB6FF4BC08}"/>
    <dgm:cxn modelId="{8A9754A0-B490-4201-9A69-C0910972A6F2}" srcId="{3558D1F1-4705-40ED-869F-378F783413C0}" destId="{26715D3E-3EB0-4030-A612-0C37C8249434}" srcOrd="1" destOrd="0" parTransId="{9A80B264-7A2A-410C-9BCC-562E1FC7CDA3}" sibTransId="{C008982E-78F9-4104-B91C-766E1F456CA2}"/>
    <dgm:cxn modelId="{237B6EB2-0090-42BE-80FD-67C8EEC08829}" srcId="{0483A523-848C-43E6-BF92-ECD136D43B7A}" destId="{623B5C68-A17A-4556-A445-8E39619F4931}" srcOrd="2" destOrd="0" parTransId="{3BDF6931-593E-48BA-867D-71FB7A4DDA29}" sibTransId="{374BC9C9-958A-49D2-BA73-C8CF21D43FF5}"/>
    <dgm:cxn modelId="{6243DBCA-EDC8-E94B-A6B5-09EC3B43E595}" type="presOf" srcId="{623B5C68-A17A-4556-A445-8E39619F4931}" destId="{E30FFFDE-4723-3E47-A68D-8C02AFDDF307}" srcOrd="0" destOrd="0" presId="urn:microsoft.com/office/officeart/2005/8/layout/list1"/>
    <dgm:cxn modelId="{15BBB2EA-9B1C-AD42-BC2E-E0E31CE51A33}" type="presOf" srcId="{74535C4B-98A9-41B9-9D48-44BF7979A969}" destId="{64CC0D32-DCE9-F041-B1A6-1CD6FEC78A96}" srcOrd="0" destOrd="0" presId="urn:microsoft.com/office/officeart/2005/8/layout/list1"/>
    <dgm:cxn modelId="{4F2471ED-80DB-4D73-A18C-EC1F2A77BE56}" srcId="{0483A523-848C-43E6-BF92-ECD136D43B7A}" destId="{3558D1F1-4705-40ED-869F-378F783413C0}" srcOrd="0" destOrd="0" parTransId="{4F162999-0D89-44A8-A268-E288625B817B}" sibTransId="{DECCB5CE-3C0A-4C95-94B7-B471E4C6B0FD}"/>
    <dgm:cxn modelId="{8DD487EE-56A0-45BE-9099-2269B8830871}" srcId="{0483A523-848C-43E6-BF92-ECD136D43B7A}" destId="{74535C4B-98A9-41B9-9D48-44BF7979A969}" srcOrd="1" destOrd="0" parTransId="{25612D6D-E922-417F-AC51-A8C31AA4EB94}" sibTransId="{4C1771EA-5266-4F30-9ADA-51A1FE20FC3E}"/>
    <dgm:cxn modelId="{4EB8A3F1-4E4C-5246-8962-D92B726BD525}" type="presOf" srcId="{91FAB45B-56B5-40A6-A1D8-F777BDF44390}" destId="{5F733973-333B-A344-8C1F-D15DCA9544C7}" srcOrd="0" destOrd="3" presId="urn:microsoft.com/office/officeart/2005/8/layout/list1"/>
    <dgm:cxn modelId="{CCDDDB00-4683-FC47-BDDA-947E6233D877}" type="presParOf" srcId="{BD2D1E64-164E-F048-BC95-D24443F806E1}" destId="{F9739220-F79D-DC4C-98CC-36E6D5476029}" srcOrd="0" destOrd="0" presId="urn:microsoft.com/office/officeart/2005/8/layout/list1"/>
    <dgm:cxn modelId="{8E9313E6-D533-2E49-B62D-19F18FB77CC7}" type="presParOf" srcId="{F9739220-F79D-DC4C-98CC-36E6D5476029}" destId="{58764A0A-9C08-7A46-B10A-A0147359C78E}" srcOrd="0" destOrd="0" presId="urn:microsoft.com/office/officeart/2005/8/layout/list1"/>
    <dgm:cxn modelId="{619C10C6-0F49-D14B-9A95-578AA2B39202}" type="presParOf" srcId="{F9739220-F79D-DC4C-98CC-36E6D5476029}" destId="{461CA522-71AD-FD46-9712-141968906BE1}" srcOrd="1" destOrd="0" presId="urn:microsoft.com/office/officeart/2005/8/layout/list1"/>
    <dgm:cxn modelId="{58D375B5-4885-FB44-99FC-6BBB0679C7DF}" type="presParOf" srcId="{BD2D1E64-164E-F048-BC95-D24443F806E1}" destId="{BDF56C2F-9767-604B-8DB2-A79C57DC08A3}" srcOrd="1" destOrd="0" presId="urn:microsoft.com/office/officeart/2005/8/layout/list1"/>
    <dgm:cxn modelId="{1C46A561-5BD4-324B-BC3D-4F1DCBB25427}" type="presParOf" srcId="{BD2D1E64-164E-F048-BC95-D24443F806E1}" destId="{5F733973-333B-A344-8C1F-D15DCA9544C7}" srcOrd="2" destOrd="0" presId="urn:microsoft.com/office/officeart/2005/8/layout/list1"/>
    <dgm:cxn modelId="{F4190178-DAB8-184A-A990-00A3469CD64C}" type="presParOf" srcId="{BD2D1E64-164E-F048-BC95-D24443F806E1}" destId="{071A7C1B-486A-A341-9BC4-7C81B9006D8A}" srcOrd="3" destOrd="0" presId="urn:microsoft.com/office/officeart/2005/8/layout/list1"/>
    <dgm:cxn modelId="{F65AAF39-0F10-B342-82D4-9C5AB37CC39A}" type="presParOf" srcId="{BD2D1E64-164E-F048-BC95-D24443F806E1}" destId="{03DD6A58-8F90-9C4F-869F-0071D5BA1757}" srcOrd="4" destOrd="0" presId="urn:microsoft.com/office/officeart/2005/8/layout/list1"/>
    <dgm:cxn modelId="{685F012E-22CE-E44D-82E9-E7F9C936C5BD}" type="presParOf" srcId="{03DD6A58-8F90-9C4F-869F-0071D5BA1757}" destId="{64CC0D32-DCE9-F041-B1A6-1CD6FEC78A96}" srcOrd="0" destOrd="0" presId="urn:microsoft.com/office/officeart/2005/8/layout/list1"/>
    <dgm:cxn modelId="{E9D874DD-60FE-9644-9502-6334717CBBF0}" type="presParOf" srcId="{03DD6A58-8F90-9C4F-869F-0071D5BA1757}" destId="{B6B5FFAB-E28B-FA4B-8FA1-E2B1C9A0AABE}" srcOrd="1" destOrd="0" presId="urn:microsoft.com/office/officeart/2005/8/layout/list1"/>
    <dgm:cxn modelId="{531CAC58-7AAF-B348-8CC0-5B71E79C7C8E}" type="presParOf" srcId="{BD2D1E64-164E-F048-BC95-D24443F806E1}" destId="{2018A9F9-A67B-6041-B7DA-4114A732B79C}" srcOrd="5" destOrd="0" presId="urn:microsoft.com/office/officeart/2005/8/layout/list1"/>
    <dgm:cxn modelId="{491BA7B5-32CD-1F47-9179-382A95E11F7F}" type="presParOf" srcId="{BD2D1E64-164E-F048-BC95-D24443F806E1}" destId="{EA20019D-7908-124B-9CE5-E1E9C884FE9D}" srcOrd="6" destOrd="0" presId="urn:microsoft.com/office/officeart/2005/8/layout/list1"/>
    <dgm:cxn modelId="{C0BF855A-333A-0F49-99D9-153BE62C6AB7}" type="presParOf" srcId="{BD2D1E64-164E-F048-BC95-D24443F806E1}" destId="{2F9DA8D5-D576-AF42-A11A-2ED7CD365B07}" srcOrd="7" destOrd="0" presId="urn:microsoft.com/office/officeart/2005/8/layout/list1"/>
    <dgm:cxn modelId="{F1958C92-512B-B047-94F0-DB913A353EBB}" type="presParOf" srcId="{BD2D1E64-164E-F048-BC95-D24443F806E1}" destId="{136829C7-04AC-A048-83AB-7222AA16D1CE}" srcOrd="8" destOrd="0" presId="urn:microsoft.com/office/officeart/2005/8/layout/list1"/>
    <dgm:cxn modelId="{996AE75E-538F-0D44-905C-AED0313195D9}" type="presParOf" srcId="{136829C7-04AC-A048-83AB-7222AA16D1CE}" destId="{E30FFFDE-4723-3E47-A68D-8C02AFDDF307}" srcOrd="0" destOrd="0" presId="urn:microsoft.com/office/officeart/2005/8/layout/list1"/>
    <dgm:cxn modelId="{68EAFC6A-CE36-2549-86B5-77F467AF2773}" type="presParOf" srcId="{136829C7-04AC-A048-83AB-7222AA16D1CE}" destId="{8735CA68-161D-C148-9A7E-DFF057644E5E}" srcOrd="1" destOrd="0" presId="urn:microsoft.com/office/officeart/2005/8/layout/list1"/>
    <dgm:cxn modelId="{392D5FAC-197E-7A44-9F5C-20EB84813F97}" type="presParOf" srcId="{BD2D1E64-164E-F048-BC95-D24443F806E1}" destId="{C0522651-B33A-5646-9BE2-6A431C18BF76}" srcOrd="9" destOrd="0" presId="urn:microsoft.com/office/officeart/2005/8/layout/list1"/>
    <dgm:cxn modelId="{CACD9E4B-845B-8E46-B6C6-1DB674C90067}" type="presParOf" srcId="{BD2D1E64-164E-F048-BC95-D24443F806E1}" destId="{CAFAD5BA-2F66-9042-838A-65EDD30D029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FF4C229-340B-41F0-AA80-EAC78FBE3996}" type="doc">
      <dgm:prSet loTypeId="urn:microsoft.com/office/officeart/2005/8/layout/vList5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98858D6-CE40-4A9D-9723-0C083485AB25}">
      <dgm:prSet/>
      <dgm:spPr/>
      <dgm:t>
        <a:bodyPr/>
        <a:lstStyle/>
        <a:p>
          <a:r>
            <a:rPr lang="fr-FR"/>
            <a:t>Parlements fédéraux : </a:t>
          </a:r>
          <a:endParaRPr lang="en-US"/>
        </a:p>
      </dgm:t>
    </dgm:pt>
    <dgm:pt modelId="{74DCF476-6850-46E7-8010-F9D2C41C5A8D}" type="parTrans" cxnId="{51FD35F5-7936-45BA-A3D3-545F08F16ADC}">
      <dgm:prSet/>
      <dgm:spPr/>
      <dgm:t>
        <a:bodyPr/>
        <a:lstStyle/>
        <a:p>
          <a:endParaRPr lang="en-US"/>
        </a:p>
      </dgm:t>
    </dgm:pt>
    <dgm:pt modelId="{5BBB0AB2-FA7F-4217-A4C6-4E6CD11259A5}" type="sibTrans" cxnId="{51FD35F5-7936-45BA-A3D3-545F08F16ADC}">
      <dgm:prSet/>
      <dgm:spPr/>
      <dgm:t>
        <a:bodyPr/>
        <a:lstStyle/>
        <a:p>
          <a:endParaRPr lang="en-US"/>
        </a:p>
      </dgm:t>
    </dgm:pt>
    <dgm:pt modelId="{05324BF0-C7E5-4A93-A990-4DE60EF1665C}">
      <dgm:prSet/>
      <dgm:spPr/>
      <dgm:t>
        <a:bodyPr/>
        <a:lstStyle/>
        <a:p>
          <a:r>
            <a:rPr lang="fr-FR"/>
            <a:t>Opposition des nationalistes flamands (N-VA et Vlaams Belang)</a:t>
          </a:r>
          <a:endParaRPr lang="en-US"/>
        </a:p>
      </dgm:t>
    </dgm:pt>
    <dgm:pt modelId="{D17D7988-ED95-4C1B-91CB-65640FDF94EE}" type="parTrans" cxnId="{97F22DC2-2C17-4B10-B2CA-E29E94CD4EF3}">
      <dgm:prSet/>
      <dgm:spPr/>
      <dgm:t>
        <a:bodyPr/>
        <a:lstStyle/>
        <a:p>
          <a:endParaRPr lang="en-US"/>
        </a:p>
      </dgm:t>
    </dgm:pt>
    <dgm:pt modelId="{DF9E0518-B30D-4257-930F-69EC0026CFD9}" type="sibTrans" cxnId="{97F22DC2-2C17-4B10-B2CA-E29E94CD4EF3}">
      <dgm:prSet/>
      <dgm:spPr/>
      <dgm:t>
        <a:bodyPr/>
        <a:lstStyle/>
        <a:p>
          <a:endParaRPr lang="en-US"/>
        </a:p>
      </dgm:t>
    </dgm:pt>
    <dgm:pt modelId="{E99B5F44-6F7C-4179-80AD-011FA285146D}">
      <dgm:prSet/>
      <dgm:spPr/>
      <dgm:t>
        <a:bodyPr/>
        <a:lstStyle/>
        <a:p>
          <a:r>
            <a:rPr lang="fr-FR"/>
            <a:t>Les « populistes » flamands défendent-ils le pouvoir au peuple ?</a:t>
          </a:r>
          <a:endParaRPr lang="en-US"/>
        </a:p>
      </dgm:t>
    </dgm:pt>
    <dgm:pt modelId="{B0D71F41-132E-4342-9BAD-3B2EB250684E}" type="parTrans" cxnId="{73EF4D85-F81C-4DB5-81E2-C1ECB9D5C5B6}">
      <dgm:prSet/>
      <dgm:spPr/>
      <dgm:t>
        <a:bodyPr/>
        <a:lstStyle/>
        <a:p>
          <a:endParaRPr lang="en-US"/>
        </a:p>
      </dgm:t>
    </dgm:pt>
    <dgm:pt modelId="{E00D947A-F671-40EF-8EA7-F9CE4CAE913A}" type="sibTrans" cxnId="{73EF4D85-F81C-4DB5-81E2-C1ECB9D5C5B6}">
      <dgm:prSet/>
      <dgm:spPr/>
      <dgm:t>
        <a:bodyPr/>
        <a:lstStyle/>
        <a:p>
          <a:endParaRPr lang="en-US"/>
        </a:p>
      </dgm:t>
    </dgm:pt>
    <dgm:pt modelId="{54AC4370-AEBB-4CD4-827B-81DEC81A4309}">
      <dgm:prSet/>
      <dgm:spPr/>
      <dgm:t>
        <a:bodyPr/>
        <a:lstStyle/>
        <a:p>
          <a:r>
            <a:rPr lang="fr-FR"/>
            <a:t>Populisme = « Idéologie fine qui considère la société comme divisée entre deux camps homogènes, le « peuple pure » contre  « l’élite corrompue », et qui soutient que la politique devrait être l’expression de la volonté générale du peuple »</a:t>
          </a:r>
          <a:r>
            <a:rPr lang="fr-BE"/>
            <a:t> (Cas Mudde, 2017)</a:t>
          </a:r>
          <a:endParaRPr lang="en-US"/>
        </a:p>
      </dgm:t>
    </dgm:pt>
    <dgm:pt modelId="{3F00A9F5-2219-4D18-A4F5-73A9855B8621}" type="parTrans" cxnId="{C996C3B1-4B4A-430C-9430-55D3523485FB}">
      <dgm:prSet/>
      <dgm:spPr/>
      <dgm:t>
        <a:bodyPr/>
        <a:lstStyle/>
        <a:p>
          <a:endParaRPr lang="en-US"/>
        </a:p>
      </dgm:t>
    </dgm:pt>
    <dgm:pt modelId="{09A77C5F-8214-4A7C-8E2B-0685CD104478}" type="sibTrans" cxnId="{C996C3B1-4B4A-430C-9430-55D3523485FB}">
      <dgm:prSet/>
      <dgm:spPr/>
      <dgm:t>
        <a:bodyPr/>
        <a:lstStyle/>
        <a:p>
          <a:endParaRPr lang="en-US"/>
        </a:p>
      </dgm:t>
    </dgm:pt>
    <dgm:pt modelId="{E10B9264-A518-4F6D-BCD0-ECA599567C25}">
      <dgm:prSet custT="1"/>
      <dgm:spPr/>
      <dgm:t>
        <a:bodyPr/>
        <a:lstStyle/>
        <a:p>
          <a:r>
            <a:rPr lang="fr-FR" sz="1600" dirty="0"/>
            <a:t>Arguments d’agoraphobie politique </a:t>
          </a:r>
        </a:p>
        <a:p>
          <a:r>
            <a:rPr lang="fr-FR" sz="1400" dirty="0"/>
            <a:t>(Dupuis-Déri, 2016)</a:t>
          </a:r>
          <a:endParaRPr lang="en-US" sz="1600" dirty="0"/>
        </a:p>
      </dgm:t>
    </dgm:pt>
    <dgm:pt modelId="{82E664AB-E538-4DEC-9088-52F22F1853FC}" type="parTrans" cxnId="{F3FE7883-5D3E-46CF-B819-7ACB9B169235}">
      <dgm:prSet/>
      <dgm:spPr/>
      <dgm:t>
        <a:bodyPr/>
        <a:lstStyle/>
        <a:p>
          <a:endParaRPr lang="en-US"/>
        </a:p>
      </dgm:t>
    </dgm:pt>
    <dgm:pt modelId="{DAB46888-8512-4E88-9A74-FCF8A92DDB4A}" type="sibTrans" cxnId="{F3FE7883-5D3E-46CF-B819-7ACB9B169235}">
      <dgm:prSet/>
      <dgm:spPr/>
      <dgm:t>
        <a:bodyPr/>
        <a:lstStyle/>
        <a:p>
          <a:endParaRPr lang="en-US"/>
        </a:p>
      </dgm:t>
    </dgm:pt>
    <dgm:pt modelId="{1744ED97-72B6-4033-B6EF-EC0EAD705942}">
      <dgm:prSet/>
      <dgm:spPr/>
      <dgm:t>
        <a:bodyPr/>
        <a:lstStyle/>
        <a:p>
          <a:r>
            <a:rPr lang="fr-FR"/>
            <a:t>Fondamentalisme électoral + défense du référendum plébiscitaire</a:t>
          </a:r>
          <a:endParaRPr lang="en-US"/>
        </a:p>
      </dgm:t>
    </dgm:pt>
    <dgm:pt modelId="{5DEB3778-7DAD-4ABF-AD3B-80FE7FA59979}" type="parTrans" cxnId="{1341E738-B0F0-44B4-BCD4-A927E97942E3}">
      <dgm:prSet/>
      <dgm:spPr/>
      <dgm:t>
        <a:bodyPr/>
        <a:lstStyle/>
        <a:p>
          <a:endParaRPr lang="en-US"/>
        </a:p>
      </dgm:t>
    </dgm:pt>
    <dgm:pt modelId="{069F9F5B-AADA-4D06-9FE5-9F2DB1114BEE}" type="sibTrans" cxnId="{1341E738-B0F0-44B4-BCD4-A927E97942E3}">
      <dgm:prSet/>
      <dgm:spPr/>
      <dgm:t>
        <a:bodyPr/>
        <a:lstStyle/>
        <a:p>
          <a:endParaRPr lang="en-US"/>
        </a:p>
      </dgm:t>
    </dgm:pt>
    <dgm:pt modelId="{7B5E5DF5-679E-4E90-967C-4E71448DA2DA}">
      <dgm:prSet/>
      <dgm:spPr/>
      <dgm:t>
        <a:bodyPr/>
        <a:lstStyle/>
        <a:p>
          <a:r>
            <a:rPr lang="fr-FR"/>
            <a:t>Parler de « populisme » pour décrire l’extrême-droite est-il pertinent ? </a:t>
          </a:r>
          <a:endParaRPr lang="en-US"/>
        </a:p>
      </dgm:t>
    </dgm:pt>
    <dgm:pt modelId="{4617EC80-8F4B-4ADB-A281-3D9B93FA2779}" type="parTrans" cxnId="{01FF7B28-8AB7-45E9-8993-1ABE1E90EFB9}">
      <dgm:prSet/>
      <dgm:spPr/>
      <dgm:t>
        <a:bodyPr/>
        <a:lstStyle/>
        <a:p>
          <a:endParaRPr lang="en-US"/>
        </a:p>
      </dgm:t>
    </dgm:pt>
    <dgm:pt modelId="{A12EC614-9DEC-480C-8F3A-7CBE16B37662}" type="sibTrans" cxnId="{01FF7B28-8AB7-45E9-8993-1ABE1E90EFB9}">
      <dgm:prSet/>
      <dgm:spPr/>
      <dgm:t>
        <a:bodyPr/>
        <a:lstStyle/>
        <a:p>
          <a:endParaRPr lang="en-US"/>
        </a:p>
      </dgm:t>
    </dgm:pt>
    <dgm:pt modelId="{00BE58D1-A3AE-C141-9B60-055C335F9EFA}" type="pres">
      <dgm:prSet presAssocID="{4FF4C229-340B-41F0-AA80-EAC78FBE3996}" presName="Name0" presStyleCnt="0">
        <dgm:presLayoutVars>
          <dgm:dir/>
          <dgm:animLvl val="lvl"/>
          <dgm:resizeHandles val="exact"/>
        </dgm:presLayoutVars>
      </dgm:prSet>
      <dgm:spPr/>
    </dgm:pt>
    <dgm:pt modelId="{C10F3176-A5F1-B347-A270-666362D76610}" type="pres">
      <dgm:prSet presAssocID="{C98858D6-CE40-4A9D-9723-0C083485AB25}" presName="linNode" presStyleCnt="0"/>
      <dgm:spPr/>
    </dgm:pt>
    <dgm:pt modelId="{55483721-BD36-0B42-BAAA-30FB8362A59F}" type="pres">
      <dgm:prSet presAssocID="{C98858D6-CE40-4A9D-9723-0C083485AB2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ABFEBC1-D61C-4C4B-850F-DDC68AE2E714}" type="pres">
      <dgm:prSet presAssocID="{C98858D6-CE40-4A9D-9723-0C083485AB25}" presName="descendantText" presStyleLbl="alignAccFollowNode1" presStyleIdx="0" presStyleCnt="3">
        <dgm:presLayoutVars>
          <dgm:bulletEnabled val="1"/>
        </dgm:presLayoutVars>
      </dgm:prSet>
      <dgm:spPr/>
    </dgm:pt>
    <dgm:pt modelId="{07659232-F45B-E94B-B6F1-B530268CE954}" type="pres">
      <dgm:prSet presAssocID="{5BBB0AB2-FA7F-4217-A4C6-4E6CD11259A5}" presName="sp" presStyleCnt="0"/>
      <dgm:spPr/>
    </dgm:pt>
    <dgm:pt modelId="{09440F19-B479-4840-83E1-0DE3D50C2A47}" type="pres">
      <dgm:prSet presAssocID="{E99B5F44-6F7C-4179-80AD-011FA285146D}" presName="linNode" presStyleCnt="0"/>
      <dgm:spPr/>
    </dgm:pt>
    <dgm:pt modelId="{20BD52AD-D7B3-514D-A604-B2D837345CBD}" type="pres">
      <dgm:prSet presAssocID="{E99B5F44-6F7C-4179-80AD-011FA285146D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B885E16-E5EC-FA4E-A02F-7405A3A2CB28}" type="pres">
      <dgm:prSet presAssocID="{E99B5F44-6F7C-4179-80AD-011FA285146D}" presName="descendantText" presStyleLbl="alignAccFollowNode1" presStyleIdx="1" presStyleCnt="3">
        <dgm:presLayoutVars>
          <dgm:bulletEnabled val="1"/>
        </dgm:presLayoutVars>
      </dgm:prSet>
      <dgm:spPr/>
    </dgm:pt>
    <dgm:pt modelId="{B22AB7CA-8EB8-0744-B23E-41ECF4E7B31A}" type="pres">
      <dgm:prSet presAssocID="{E00D947A-F671-40EF-8EA7-F9CE4CAE913A}" presName="sp" presStyleCnt="0"/>
      <dgm:spPr/>
    </dgm:pt>
    <dgm:pt modelId="{CDD9DE08-C318-8441-90DA-5D1F0353B3B7}" type="pres">
      <dgm:prSet presAssocID="{E10B9264-A518-4F6D-BCD0-ECA599567C25}" presName="linNode" presStyleCnt="0"/>
      <dgm:spPr/>
    </dgm:pt>
    <dgm:pt modelId="{58899F2E-230F-EB42-9217-1A2314E7B533}" type="pres">
      <dgm:prSet presAssocID="{E10B9264-A518-4F6D-BCD0-ECA599567C2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C7F5693-B69E-F44F-8B42-D3F6C6A976DF}" type="pres">
      <dgm:prSet presAssocID="{E10B9264-A518-4F6D-BCD0-ECA599567C25}" presName="descendantText" presStyleLbl="alignAccFollowNode1" presStyleIdx="2" presStyleCnt="3">
        <dgm:presLayoutVars>
          <dgm:bulletEnabled val="1"/>
        </dgm:presLayoutVars>
      </dgm:prSet>
      <dgm:spPr/>
    </dgm:pt>
    <dgm:pt modelId="{D7F67E48-D30A-1D4F-98A8-E9C6F9B689A1}" type="pres">
      <dgm:prSet presAssocID="{DAB46888-8512-4E88-9A74-FCF8A92DDB4A}" presName="sp" presStyleCnt="0"/>
      <dgm:spPr/>
    </dgm:pt>
    <dgm:pt modelId="{44A88C18-AC43-1242-8707-A9C3F6CF8682}" type="pres">
      <dgm:prSet presAssocID="{7B5E5DF5-679E-4E90-967C-4E71448DA2DA}" presName="linNode" presStyleCnt="0"/>
      <dgm:spPr/>
    </dgm:pt>
    <dgm:pt modelId="{777843E8-1F31-2643-AE71-B33943FED64E}" type="pres">
      <dgm:prSet presAssocID="{7B5E5DF5-679E-4E90-967C-4E71448DA2DA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AB39AA0B-6302-874D-9DD3-6A9BCCECF0E2}" type="presOf" srcId="{E99B5F44-6F7C-4179-80AD-011FA285146D}" destId="{20BD52AD-D7B3-514D-A604-B2D837345CBD}" srcOrd="0" destOrd="0" presId="urn:microsoft.com/office/officeart/2005/8/layout/vList5"/>
    <dgm:cxn modelId="{E8BE1124-138A-DC40-9683-10D727927669}" type="presOf" srcId="{C98858D6-CE40-4A9D-9723-0C083485AB25}" destId="{55483721-BD36-0B42-BAAA-30FB8362A59F}" srcOrd="0" destOrd="0" presId="urn:microsoft.com/office/officeart/2005/8/layout/vList5"/>
    <dgm:cxn modelId="{01FF7B28-8AB7-45E9-8993-1ABE1E90EFB9}" srcId="{4FF4C229-340B-41F0-AA80-EAC78FBE3996}" destId="{7B5E5DF5-679E-4E90-967C-4E71448DA2DA}" srcOrd="3" destOrd="0" parTransId="{4617EC80-8F4B-4ADB-A281-3D9B93FA2779}" sibTransId="{A12EC614-9DEC-480C-8F3A-7CBE16B37662}"/>
    <dgm:cxn modelId="{1341E738-B0F0-44B4-BCD4-A927E97942E3}" srcId="{E10B9264-A518-4F6D-BCD0-ECA599567C25}" destId="{1744ED97-72B6-4033-B6EF-EC0EAD705942}" srcOrd="0" destOrd="0" parTransId="{5DEB3778-7DAD-4ABF-AD3B-80FE7FA59979}" sibTransId="{069F9F5B-AADA-4D06-9FE5-9F2DB1114BEE}"/>
    <dgm:cxn modelId="{5F1A3457-E2B5-C547-AC7C-E39EFF2C4E70}" type="presOf" srcId="{4FF4C229-340B-41F0-AA80-EAC78FBE3996}" destId="{00BE58D1-A3AE-C141-9B60-055C335F9EFA}" srcOrd="0" destOrd="0" presId="urn:microsoft.com/office/officeart/2005/8/layout/vList5"/>
    <dgm:cxn modelId="{F958185D-15A5-0C47-AAF5-721805328920}" type="presOf" srcId="{05324BF0-C7E5-4A93-A990-4DE60EF1665C}" destId="{8ABFEBC1-D61C-4C4B-850F-DDC68AE2E714}" srcOrd="0" destOrd="0" presId="urn:microsoft.com/office/officeart/2005/8/layout/vList5"/>
    <dgm:cxn modelId="{06836964-59ED-E84C-B897-7A3A24D18712}" type="presOf" srcId="{E10B9264-A518-4F6D-BCD0-ECA599567C25}" destId="{58899F2E-230F-EB42-9217-1A2314E7B533}" srcOrd="0" destOrd="0" presId="urn:microsoft.com/office/officeart/2005/8/layout/vList5"/>
    <dgm:cxn modelId="{3E954573-5175-1E49-BD2C-9282CB07E2E2}" type="presOf" srcId="{7B5E5DF5-679E-4E90-967C-4E71448DA2DA}" destId="{777843E8-1F31-2643-AE71-B33943FED64E}" srcOrd="0" destOrd="0" presId="urn:microsoft.com/office/officeart/2005/8/layout/vList5"/>
    <dgm:cxn modelId="{F3FE7883-5D3E-46CF-B819-7ACB9B169235}" srcId="{4FF4C229-340B-41F0-AA80-EAC78FBE3996}" destId="{E10B9264-A518-4F6D-BCD0-ECA599567C25}" srcOrd="2" destOrd="0" parTransId="{82E664AB-E538-4DEC-9088-52F22F1853FC}" sibTransId="{DAB46888-8512-4E88-9A74-FCF8A92DDB4A}"/>
    <dgm:cxn modelId="{73EF4D85-F81C-4DB5-81E2-C1ECB9D5C5B6}" srcId="{4FF4C229-340B-41F0-AA80-EAC78FBE3996}" destId="{E99B5F44-6F7C-4179-80AD-011FA285146D}" srcOrd="1" destOrd="0" parTransId="{B0D71F41-132E-4342-9BAD-3B2EB250684E}" sibTransId="{E00D947A-F671-40EF-8EA7-F9CE4CAE913A}"/>
    <dgm:cxn modelId="{08949A94-25C8-3F49-B2EA-9C03F0C5B97C}" type="presOf" srcId="{54AC4370-AEBB-4CD4-827B-81DEC81A4309}" destId="{EB885E16-E5EC-FA4E-A02F-7405A3A2CB28}" srcOrd="0" destOrd="0" presId="urn:microsoft.com/office/officeart/2005/8/layout/vList5"/>
    <dgm:cxn modelId="{C996C3B1-4B4A-430C-9430-55D3523485FB}" srcId="{E99B5F44-6F7C-4179-80AD-011FA285146D}" destId="{54AC4370-AEBB-4CD4-827B-81DEC81A4309}" srcOrd="0" destOrd="0" parTransId="{3F00A9F5-2219-4D18-A4F5-73A9855B8621}" sibTransId="{09A77C5F-8214-4A7C-8E2B-0685CD104478}"/>
    <dgm:cxn modelId="{97F22DC2-2C17-4B10-B2CA-E29E94CD4EF3}" srcId="{C98858D6-CE40-4A9D-9723-0C083485AB25}" destId="{05324BF0-C7E5-4A93-A990-4DE60EF1665C}" srcOrd="0" destOrd="0" parTransId="{D17D7988-ED95-4C1B-91CB-65640FDF94EE}" sibTransId="{DF9E0518-B30D-4257-930F-69EC0026CFD9}"/>
    <dgm:cxn modelId="{379D36EB-1786-B648-862D-553AEFFF0908}" type="presOf" srcId="{1744ED97-72B6-4033-B6EF-EC0EAD705942}" destId="{0C7F5693-B69E-F44F-8B42-D3F6C6A976DF}" srcOrd="0" destOrd="0" presId="urn:microsoft.com/office/officeart/2005/8/layout/vList5"/>
    <dgm:cxn modelId="{51FD35F5-7936-45BA-A3D3-545F08F16ADC}" srcId="{4FF4C229-340B-41F0-AA80-EAC78FBE3996}" destId="{C98858D6-CE40-4A9D-9723-0C083485AB25}" srcOrd="0" destOrd="0" parTransId="{74DCF476-6850-46E7-8010-F9D2C41C5A8D}" sibTransId="{5BBB0AB2-FA7F-4217-A4C6-4E6CD11259A5}"/>
    <dgm:cxn modelId="{8D566A69-A7B3-5F43-8FB5-C6C134CF9288}" type="presParOf" srcId="{00BE58D1-A3AE-C141-9B60-055C335F9EFA}" destId="{C10F3176-A5F1-B347-A270-666362D76610}" srcOrd="0" destOrd="0" presId="urn:microsoft.com/office/officeart/2005/8/layout/vList5"/>
    <dgm:cxn modelId="{617A8DB3-F490-6849-A278-AC81823625D3}" type="presParOf" srcId="{C10F3176-A5F1-B347-A270-666362D76610}" destId="{55483721-BD36-0B42-BAAA-30FB8362A59F}" srcOrd="0" destOrd="0" presId="urn:microsoft.com/office/officeart/2005/8/layout/vList5"/>
    <dgm:cxn modelId="{8FAD3AEA-670E-A846-A5EE-5C133D9DE02E}" type="presParOf" srcId="{C10F3176-A5F1-B347-A270-666362D76610}" destId="{8ABFEBC1-D61C-4C4B-850F-DDC68AE2E714}" srcOrd="1" destOrd="0" presId="urn:microsoft.com/office/officeart/2005/8/layout/vList5"/>
    <dgm:cxn modelId="{5843F7D0-A062-B246-B390-F263C457D467}" type="presParOf" srcId="{00BE58D1-A3AE-C141-9B60-055C335F9EFA}" destId="{07659232-F45B-E94B-B6F1-B530268CE954}" srcOrd="1" destOrd="0" presId="urn:microsoft.com/office/officeart/2005/8/layout/vList5"/>
    <dgm:cxn modelId="{8B9A59B7-E13F-F349-8F5A-8669A05EEE8A}" type="presParOf" srcId="{00BE58D1-A3AE-C141-9B60-055C335F9EFA}" destId="{09440F19-B479-4840-83E1-0DE3D50C2A47}" srcOrd="2" destOrd="0" presId="urn:microsoft.com/office/officeart/2005/8/layout/vList5"/>
    <dgm:cxn modelId="{3ED083E0-CBBA-BE40-B300-A0F13376C199}" type="presParOf" srcId="{09440F19-B479-4840-83E1-0DE3D50C2A47}" destId="{20BD52AD-D7B3-514D-A604-B2D837345CBD}" srcOrd="0" destOrd="0" presId="urn:microsoft.com/office/officeart/2005/8/layout/vList5"/>
    <dgm:cxn modelId="{55568E91-8CB0-7D4F-B115-EB5406649C3F}" type="presParOf" srcId="{09440F19-B479-4840-83E1-0DE3D50C2A47}" destId="{EB885E16-E5EC-FA4E-A02F-7405A3A2CB28}" srcOrd="1" destOrd="0" presId="urn:microsoft.com/office/officeart/2005/8/layout/vList5"/>
    <dgm:cxn modelId="{2D416F84-D444-A847-BE42-5C81EA83D8DD}" type="presParOf" srcId="{00BE58D1-A3AE-C141-9B60-055C335F9EFA}" destId="{B22AB7CA-8EB8-0744-B23E-41ECF4E7B31A}" srcOrd="3" destOrd="0" presId="urn:microsoft.com/office/officeart/2005/8/layout/vList5"/>
    <dgm:cxn modelId="{1337D593-0832-2642-9209-B85AD5CCE37B}" type="presParOf" srcId="{00BE58D1-A3AE-C141-9B60-055C335F9EFA}" destId="{CDD9DE08-C318-8441-90DA-5D1F0353B3B7}" srcOrd="4" destOrd="0" presId="urn:microsoft.com/office/officeart/2005/8/layout/vList5"/>
    <dgm:cxn modelId="{DDFE75F8-2A8F-BE41-BDB8-774FF2D8F53F}" type="presParOf" srcId="{CDD9DE08-C318-8441-90DA-5D1F0353B3B7}" destId="{58899F2E-230F-EB42-9217-1A2314E7B533}" srcOrd="0" destOrd="0" presId="urn:microsoft.com/office/officeart/2005/8/layout/vList5"/>
    <dgm:cxn modelId="{169846EC-519B-9347-AFD9-D957DFEDDD62}" type="presParOf" srcId="{CDD9DE08-C318-8441-90DA-5D1F0353B3B7}" destId="{0C7F5693-B69E-F44F-8B42-D3F6C6A976DF}" srcOrd="1" destOrd="0" presId="urn:microsoft.com/office/officeart/2005/8/layout/vList5"/>
    <dgm:cxn modelId="{C63B91CC-3DCA-7847-81CB-249F3D00DB1E}" type="presParOf" srcId="{00BE58D1-A3AE-C141-9B60-055C335F9EFA}" destId="{D7F67E48-D30A-1D4F-98A8-E9C6F9B689A1}" srcOrd="5" destOrd="0" presId="urn:microsoft.com/office/officeart/2005/8/layout/vList5"/>
    <dgm:cxn modelId="{9713C1A3-EF3A-734D-ABD5-849D3A544AEA}" type="presParOf" srcId="{00BE58D1-A3AE-C141-9B60-055C335F9EFA}" destId="{44A88C18-AC43-1242-8707-A9C3F6CF8682}" srcOrd="6" destOrd="0" presId="urn:microsoft.com/office/officeart/2005/8/layout/vList5"/>
    <dgm:cxn modelId="{F763628E-4D46-0140-A4B6-0AE66B778262}" type="presParOf" srcId="{44A88C18-AC43-1242-8707-A9C3F6CF8682}" destId="{777843E8-1F31-2643-AE71-B33943FED64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05B6B3-382F-4105-8A43-E109032B9F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B37A713-79B0-4BB8-854C-543AA5DA785C}">
      <dgm:prSet/>
      <dgm:spPr/>
      <dgm:t>
        <a:bodyPr/>
        <a:lstStyle/>
        <a:p>
          <a:r>
            <a:rPr lang="fr-FR" u="sng" dirty="0"/>
            <a:t>Deux observations des travaux parlementaires : </a:t>
          </a:r>
        </a:p>
        <a:p>
          <a:r>
            <a:rPr lang="fr-FR" dirty="0"/>
            <a:t>Tous les partis francophones se présentent comme favorables au tirage au sort</a:t>
          </a:r>
        </a:p>
        <a:p>
          <a:r>
            <a:rPr lang="fr-FR" dirty="0"/>
            <a:t>Les propositions n’aboutissent que lorsqu’elles émanent de la majorité </a:t>
          </a:r>
          <a:endParaRPr lang="en-US" dirty="0"/>
        </a:p>
      </dgm:t>
    </dgm:pt>
    <dgm:pt modelId="{09B492F7-C580-496C-BD0C-6A2BC0B0C595}" type="parTrans" cxnId="{60872800-BB86-45B5-A4C9-601408792BB1}">
      <dgm:prSet/>
      <dgm:spPr/>
      <dgm:t>
        <a:bodyPr/>
        <a:lstStyle/>
        <a:p>
          <a:endParaRPr lang="en-US"/>
        </a:p>
      </dgm:t>
    </dgm:pt>
    <dgm:pt modelId="{BE896A4D-8355-49C8-897A-5F7F9DB0F48B}" type="sibTrans" cxnId="{60872800-BB86-45B5-A4C9-601408792BB1}">
      <dgm:prSet/>
      <dgm:spPr/>
      <dgm:t>
        <a:bodyPr/>
        <a:lstStyle/>
        <a:p>
          <a:endParaRPr lang="en-US"/>
        </a:p>
      </dgm:t>
    </dgm:pt>
    <dgm:pt modelId="{F7F91388-A98C-4C65-B0CD-DF0F2554E877}">
      <dgm:prSet/>
      <dgm:spPr/>
      <dgm:t>
        <a:bodyPr/>
        <a:lstStyle/>
        <a:p>
          <a:r>
            <a:rPr lang="fr-FR"/>
            <a:t>Position stratégique ? </a:t>
          </a:r>
          <a:endParaRPr lang="en-US"/>
        </a:p>
      </dgm:t>
    </dgm:pt>
    <dgm:pt modelId="{08D27A2E-E416-4717-9873-9D3AF81E2089}" type="parTrans" cxnId="{056BF1D6-CD9E-4468-A222-3153C49DB0A3}">
      <dgm:prSet/>
      <dgm:spPr/>
      <dgm:t>
        <a:bodyPr/>
        <a:lstStyle/>
        <a:p>
          <a:endParaRPr lang="en-US"/>
        </a:p>
      </dgm:t>
    </dgm:pt>
    <dgm:pt modelId="{5D7FF349-57A1-478B-9FCA-9C6A977FF717}" type="sibTrans" cxnId="{056BF1D6-CD9E-4468-A222-3153C49DB0A3}">
      <dgm:prSet/>
      <dgm:spPr/>
      <dgm:t>
        <a:bodyPr/>
        <a:lstStyle/>
        <a:p>
          <a:endParaRPr lang="en-US"/>
        </a:p>
      </dgm:t>
    </dgm:pt>
    <dgm:pt modelId="{3D88BE47-D01E-4AD3-A9FA-59BEFD5B0245}">
      <dgm:prSet custT="1"/>
      <dgm:spPr/>
      <dgm:t>
        <a:bodyPr/>
        <a:lstStyle/>
        <a:p>
          <a:r>
            <a:rPr lang="fr-FR" sz="1800" dirty="0"/>
            <a:t>Vertu neutralisante du tirage au sort ?</a:t>
          </a:r>
          <a:endParaRPr lang="en-US" sz="1800" dirty="0"/>
        </a:p>
      </dgm:t>
    </dgm:pt>
    <dgm:pt modelId="{E8F1926D-939A-488D-B934-D899C4D66FFF}" type="parTrans" cxnId="{1AC3394F-921D-4A11-9266-E4C12947232E}">
      <dgm:prSet/>
      <dgm:spPr/>
      <dgm:t>
        <a:bodyPr/>
        <a:lstStyle/>
        <a:p>
          <a:endParaRPr lang="en-US"/>
        </a:p>
      </dgm:t>
    </dgm:pt>
    <dgm:pt modelId="{72B217FD-0A4D-4124-8752-09908B8475A8}" type="sibTrans" cxnId="{1AC3394F-921D-4A11-9266-E4C12947232E}">
      <dgm:prSet/>
      <dgm:spPr/>
      <dgm:t>
        <a:bodyPr/>
        <a:lstStyle/>
        <a:p>
          <a:endParaRPr lang="en-US"/>
        </a:p>
      </dgm:t>
    </dgm:pt>
    <dgm:pt modelId="{1802A37B-4FDB-47FD-9498-1A3CEDF2DC15}">
      <dgm:prSet custT="1"/>
      <dgm:spPr/>
      <dgm:t>
        <a:bodyPr/>
        <a:lstStyle/>
        <a:p>
          <a:r>
            <a:rPr lang="fr-FR" sz="1800" dirty="0"/>
            <a:t>Accord politique au sein de la majorité ?</a:t>
          </a:r>
          <a:endParaRPr lang="en-US" sz="1800" dirty="0"/>
        </a:p>
      </dgm:t>
    </dgm:pt>
    <dgm:pt modelId="{4815000D-F72E-4A4F-A904-77CB5526668F}" type="parTrans" cxnId="{4ABCB819-CFCB-4A83-A296-3F5673BEE0E9}">
      <dgm:prSet/>
      <dgm:spPr/>
      <dgm:t>
        <a:bodyPr/>
        <a:lstStyle/>
        <a:p>
          <a:endParaRPr lang="en-US"/>
        </a:p>
      </dgm:t>
    </dgm:pt>
    <dgm:pt modelId="{F17C25A8-F02D-48DB-8049-8730BC328CF7}" type="sibTrans" cxnId="{4ABCB819-CFCB-4A83-A296-3F5673BEE0E9}">
      <dgm:prSet/>
      <dgm:spPr/>
      <dgm:t>
        <a:bodyPr/>
        <a:lstStyle/>
        <a:p>
          <a:endParaRPr lang="en-US"/>
        </a:p>
      </dgm:t>
    </dgm:pt>
    <dgm:pt modelId="{0F564D54-3301-4A05-B164-B28F611B724A}">
      <dgm:prSet/>
      <dgm:spPr/>
      <dgm:t>
        <a:bodyPr/>
        <a:lstStyle/>
        <a:p>
          <a:r>
            <a:rPr lang="fr-FR"/>
            <a:t>Position idéologique ? </a:t>
          </a:r>
          <a:endParaRPr lang="en-US"/>
        </a:p>
      </dgm:t>
    </dgm:pt>
    <dgm:pt modelId="{5B426ABF-8071-4C77-87B4-AE71D02B318B}" type="parTrans" cxnId="{2FEFF0A1-32B4-42CD-8AD2-E294B47FC0AA}">
      <dgm:prSet/>
      <dgm:spPr/>
      <dgm:t>
        <a:bodyPr/>
        <a:lstStyle/>
        <a:p>
          <a:endParaRPr lang="en-US"/>
        </a:p>
      </dgm:t>
    </dgm:pt>
    <dgm:pt modelId="{2008060D-D540-4EB5-8A9E-53FF78A2C340}" type="sibTrans" cxnId="{2FEFF0A1-32B4-42CD-8AD2-E294B47FC0AA}">
      <dgm:prSet/>
      <dgm:spPr/>
      <dgm:t>
        <a:bodyPr/>
        <a:lstStyle/>
        <a:p>
          <a:endParaRPr lang="en-US"/>
        </a:p>
      </dgm:t>
    </dgm:pt>
    <dgm:pt modelId="{3A14833E-EF2A-4B61-8D26-BE89BEED8F87}">
      <dgm:prSet custT="1"/>
      <dgm:spPr/>
      <dgm:t>
        <a:bodyPr/>
        <a:lstStyle/>
        <a:p>
          <a:r>
            <a:rPr lang="fr-FR" sz="1600" b="1" dirty="0"/>
            <a:t>Défense du tirage au sort dans une optique de démocratisation du gouvernement représentatif ? </a:t>
          </a:r>
          <a:endParaRPr lang="en-US" sz="1600" b="1" dirty="0"/>
        </a:p>
      </dgm:t>
    </dgm:pt>
    <dgm:pt modelId="{3D1A765C-E784-45A4-AFF4-F796B1797FE7}" type="parTrans" cxnId="{8AE0222B-EDE4-4F9D-B709-587336FE678A}">
      <dgm:prSet/>
      <dgm:spPr/>
      <dgm:t>
        <a:bodyPr/>
        <a:lstStyle/>
        <a:p>
          <a:endParaRPr lang="en-US"/>
        </a:p>
      </dgm:t>
    </dgm:pt>
    <dgm:pt modelId="{DC0333F6-4712-45C9-96C3-776AAD4F2DBF}" type="sibTrans" cxnId="{8AE0222B-EDE4-4F9D-B709-587336FE678A}">
      <dgm:prSet/>
      <dgm:spPr/>
      <dgm:t>
        <a:bodyPr/>
        <a:lstStyle/>
        <a:p>
          <a:endParaRPr lang="en-US"/>
        </a:p>
      </dgm:t>
    </dgm:pt>
    <dgm:pt modelId="{62B29244-47FA-4BD5-B356-7BED67DD2B30}">
      <dgm:prSet custT="1"/>
      <dgm:spPr/>
      <dgm:t>
        <a:bodyPr/>
        <a:lstStyle/>
        <a:p>
          <a:r>
            <a:rPr lang="fr-FR" sz="1400" dirty="0"/>
            <a:t>Imaginaire de démocratie radicale du tirage au sort ? (Abbas &amp; Sintomer, 2021)</a:t>
          </a:r>
          <a:endParaRPr lang="en-US" sz="1400" dirty="0"/>
        </a:p>
      </dgm:t>
    </dgm:pt>
    <dgm:pt modelId="{A2D0C392-5DE5-4137-91E5-A5ECFCD0CEB5}" type="parTrans" cxnId="{7486833F-E7A0-4605-B057-353303B1E6F8}">
      <dgm:prSet/>
      <dgm:spPr/>
      <dgm:t>
        <a:bodyPr/>
        <a:lstStyle/>
        <a:p>
          <a:endParaRPr lang="en-US"/>
        </a:p>
      </dgm:t>
    </dgm:pt>
    <dgm:pt modelId="{98AFE14D-5BBE-42AA-B3E1-F84111D7E7B3}" type="sibTrans" cxnId="{7486833F-E7A0-4605-B057-353303B1E6F8}">
      <dgm:prSet/>
      <dgm:spPr/>
      <dgm:t>
        <a:bodyPr/>
        <a:lstStyle/>
        <a:p>
          <a:endParaRPr lang="en-US"/>
        </a:p>
      </dgm:t>
    </dgm:pt>
    <dgm:pt modelId="{9F90023F-F4B0-4032-A647-0B604F9A2B61}" type="pres">
      <dgm:prSet presAssocID="{A705B6B3-382F-4105-8A43-E109032B9FF0}" presName="root" presStyleCnt="0">
        <dgm:presLayoutVars>
          <dgm:dir/>
          <dgm:resizeHandles val="exact"/>
        </dgm:presLayoutVars>
      </dgm:prSet>
      <dgm:spPr/>
    </dgm:pt>
    <dgm:pt modelId="{7D0B4127-BAFF-45C5-86FA-0E5FAFE71113}" type="pres">
      <dgm:prSet presAssocID="{8B37A713-79B0-4BB8-854C-543AA5DA785C}" presName="compNode" presStyleCnt="0"/>
      <dgm:spPr/>
    </dgm:pt>
    <dgm:pt modelId="{1EE78045-29E0-4D4E-9E3C-019BD2B60BCC}" type="pres">
      <dgm:prSet presAssocID="{8B37A713-79B0-4BB8-854C-543AA5DA785C}" presName="bgRect" presStyleLbl="bgShp" presStyleIdx="0" presStyleCnt="3"/>
      <dgm:spPr/>
    </dgm:pt>
    <dgm:pt modelId="{B4A1AB36-1524-4441-A0A8-48D158B586A1}" type="pres">
      <dgm:prSet presAssocID="{8B37A713-79B0-4BB8-854C-543AA5DA785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ations"/>
        </a:ext>
      </dgm:extLst>
    </dgm:pt>
    <dgm:pt modelId="{9B0DA681-B7B1-479A-8581-29C9CB4D32F4}" type="pres">
      <dgm:prSet presAssocID="{8B37A713-79B0-4BB8-854C-543AA5DA785C}" presName="spaceRect" presStyleCnt="0"/>
      <dgm:spPr/>
    </dgm:pt>
    <dgm:pt modelId="{25217F5B-92E5-4C0F-A1C2-E936E183A31C}" type="pres">
      <dgm:prSet presAssocID="{8B37A713-79B0-4BB8-854C-543AA5DA785C}" presName="parTx" presStyleLbl="revTx" presStyleIdx="0" presStyleCnt="5">
        <dgm:presLayoutVars>
          <dgm:chMax val="0"/>
          <dgm:chPref val="0"/>
        </dgm:presLayoutVars>
      </dgm:prSet>
      <dgm:spPr/>
    </dgm:pt>
    <dgm:pt modelId="{8D2BE5BA-9033-475A-9272-1FED568FEF2A}" type="pres">
      <dgm:prSet presAssocID="{BE896A4D-8355-49C8-897A-5F7F9DB0F48B}" presName="sibTrans" presStyleCnt="0"/>
      <dgm:spPr/>
    </dgm:pt>
    <dgm:pt modelId="{06A0B67B-730B-453B-8692-6433D87CBA1D}" type="pres">
      <dgm:prSet presAssocID="{F7F91388-A98C-4C65-B0CD-DF0F2554E877}" presName="compNode" presStyleCnt="0"/>
      <dgm:spPr/>
    </dgm:pt>
    <dgm:pt modelId="{0479C4BB-65D2-44FB-AC37-F05F700D1CB1}" type="pres">
      <dgm:prSet presAssocID="{F7F91388-A98C-4C65-B0CD-DF0F2554E877}" presName="bgRect" presStyleLbl="bgShp" presStyleIdx="1" presStyleCnt="3"/>
      <dgm:spPr/>
    </dgm:pt>
    <dgm:pt modelId="{851D0068-CFB0-4BE5-8755-DA663086DC26}" type="pres">
      <dgm:prSet presAssocID="{F7F91388-A98C-4C65-B0CD-DF0F2554E87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ge"/>
        </a:ext>
      </dgm:extLst>
    </dgm:pt>
    <dgm:pt modelId="{EA58E92C-222B-466A-B10F-83E9A70D92D7}" type="pres">
      <dgm:prSet presAssocID="{F7F91388-A98C-4C65-B0CD-DF0F2554E877}" presName="spaceRect" presStyleCnt="0"/>
      <dgm:spPr/>
    </dgm:pt>
    <dgm:pt modelId="{9ABC1187-00E0-41F2-B540-2AF312F6F18F}" type="pres">
      <dgm:prSet presAssocID="{F7F91388-A98C-4C65-B0CD-DF0F2554E877}" presName="parTx" presStyleLbl="revTx" presStyleIdx="1" presStyleCnt="5">
        <dgm:presLayoutVars>
          <dgm:chMax val="0"/>
          <dgm:chPref val="0"/>
        </dgm:presLayoutVars>
      </dgm:prSet>
      <dgm:spPr/>
    </dgm:pt>
    <dgm:pt modelId="{B59D90AC-E76E-403C-974C-5F0A65AC5CE6}" type="pres">
      <dgm:prSet presAssocID="{F7F91388-A98C-4C65-B0CD-DF0F2554E877}" presName="desTx" presStyleLbl="revTx" presStyleIdx="2" presStyleCnt="5" custScaleX="136208">
        <dgm:presLayoutVars/>
      </dgm:prSet>
      <dgm:spPr/>
    </dgm:pt>
    <dgm:pt modelId="{7852623E-0462-4B75-A0BB-732EBF2A8B03}" type="pres">
      <dgm:prSet presAssocID="{5D7FF349-57A1-478B-9FCA-9C6A977FF717}" presName="sibTrans" presStyleCnt="0"/>
      <dgm:spPr/>
    </dgm:pt>
    <dgm:pt modelId="{196B4C88-9538-421A-A638-C09FC0190820}" type="pres">
      <dgm:prSet presAssocID="{0F564D54-3301-4A05-B164-B28F611B724A}" presName="compNode" presStyleCnt="0"/>
      <dgm:spPr/>
    </dgm:pt>
    <dgm:pt modelId="{E49ADEAF-A4C0-4AD7-BE8E-CC53042DD57F}" type="pres">
      <dgm:prSet presAssocID="{0F564D54-3301-4A05-B164-B28F611B724A}" presName="bgRect" presStyleLbl="bgShp" presStyleIdx="2" presStyleCnt="3" custLinFactNeighborX="-4721" custLinFactNeighborY="-1459"/>
      <dgm:spPr/>
    </dgm:pt>
    <dgm:pt modelId="{FC62D6CC-35E9-4E13-B8ED-E3CAB9DDC813}" type="pres">
      <dgm:prSet presAssocID="{0F564D54-3301-4A05-B164-B28F611B72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Œil"/>
        </a:ext>
      </dgm:extLst>
    </dgm:pt>
    <dgm:pt modelId="{E76BB132-6691-40FE-BD50-6D5DB410CACC}" type="pres">
      <dgm:prSet presAssocID="{0F564D54-3301-4A05-B164-B28F611B724A}" presName="spaceRect" presStyleCnt="0"/>
      <dgm:spPr/>
    </dgm:pt>
    <dgm:pt modelId="{352C1156-2BA7-49FC-AECC-DD736680AEFB}" type="pres">
      <dgm:prSet presAssocID="{0F564D54-3301-4A05-B164-B28F611B724A}" presName="parTx" presStyleLbl="revTx" presStyleIdx="3" presStyleCnt="5">
        <dgm:presLayoutVars>
          <dgm:chMax val="0"/>
          <dgm:chPref val="0"/>
        </dgm:presLayoutVars>
      </dgm:prSet>
      <dgm:spPr/>
    </dgm:pt>
    <dgm:pt modelId="{8AC67958-AFC7-4C46-B832-BC0F85AE6A37}" type="pres">
      <dgm:prSet presAssocID="{0F564D54-3301-4A05-B164-B28F611B724A}" presName="desTx" presStyleLbl="revTx" presStyleIdx="4" presStyleCnt="5" custScaleX="125773" custLinFactNeighborX="-15803" custLinFactNeighborY="-1459">
        <dgm:presLayoutVars/>
      </dgm:prSet>
      <dgm:spPr/>
    </dgm:pt>
  </dgm:ptLst>
  <dgm:cxnLst>
    <dgm:cxn modelId="{60872800-BB86-45B5-A4C9-601408792BB1}" srcId="{A705B6B3-382F-4105-8A43-E109032B9FF0}" destId="{8B37A713-79B0-4BB8-854C-543AA5DA785C}" srcOrd="0" destOrd="0" parTransId="{09B492F7-C580-496C-BD0C-6A2BC0B0C595}" sibTransId="{BE896A4D-8355-49C8-897A-5F7F9DB0F48B}"/>
    <dgm:cxn modelId="{5755C106-B85B-4847-B528-43CBCFA27B94}" type="presOf" srcId="{62B29244-47FA-4BD5-B356-7BED67DD2B30}" destId="{8AC67958-AFC7-4C46-B832-BC0F85AE6A37}" srcOrd="0" destOrd="1" presId="urn:microsoft.com/office/officeart/2018/2/layout/IconVerticalSolidList"/>
    <dgm:cxn modelId="{7A611610-2E7C-4E83-9EE0-1EF4DFD97861}" type="presOf" srcId="{A705B6B3-382F-4105-8A43-E109032B9FF0}" destId="{9F90023F-F4B0-4032-A647-0B604F9A2B61}" srcOrd="0" destOrd="0" presId="urn:microsoft.com/office/officeart/2018/2/layout/IconVerticalSolidList"/>
    <dgm:cxn modelId="{04C3D618-5CCE-4522-9CDE-4BF1F0BABA2F}" type="presOf" srcId="{3A14833E-EF2A-4B61-8D26-BE89BEED8F87}" destId="{8AC67958-AFC7-4C46-B832-BC0F85AE6A37}" srcOrd="0" destOrd="0" presId="urn:microsoft.com/office/officeart/2018/2/layout/IconVerticalSolidList"/>
    <dgm:cxn modelId="{4ABCB819-CFCB-4A83-A296-3F5673BEE0E9}" srcId="{F7F91388-A98C-4C65-B0CD-DF0F2554E877}" destId="{1802A37B-4FDB-47FD-9498-1A3CEDF2DC15}" srcOrd="1" destOrd="0" parTransId="{4815000D-F72E-4A4F-A904-77CB5526668F}" sibTransId="{F17C25A8-F02D-48DB-8049-8730BC328CF7}"/>
    <dgm:cxn modelId="{233FF924-7181-42A6-B6DA-121B2B7B6BAF}" type="presOf" srcId="{8B37A713-79B0-4BB8-854C-543AA5DA785C}" destId="{25217F5B-92E5-4C0F-A1C2-E936E183A31C}" srcOrd="0" destOrd="0" presId="urn:microsoft.com/office/officeart/2018/2/layout/IconVerticalSolidList"/>
    <dgm:cxn modelId="{9850A42A-33B0-4546-9F7E-EE299C82090D}" type="presOf" srcId="{3D88BE47-D01E-4AD3-A9FA-59BEFD5B0245}" destId="{B59D90AC-E76E-403C-974C-5F0A65AC5CE6}" srcOrd="0" destOrd="0" presId="urn:microsoft.com/office/officeart/2018/2/layout/IconVerticalSolidList"/>
    <dgm:cxn modelId="{8AE0222B-EDE4-4F9D-B709-587336FE678A}" srcId="{0F564D54-3301-4A05-B164-B28F611B724A}" destId="{3A14833E-EF2A-4B61-8D26-BE89BEED8F87}" srcOrd="0" destOrd="0" parTransId="{3D1A765C-E784-45A4-AFF4-F796B1797FE7}" sibTransId="{DC0333F6-4712-45C9-96C3-776AAD4F2DBF}"/>
    <dgm:cxn modelId="{7486833F-E7A0-4605-B057-353303B1E6F8}" srcId="{0F564D54-3301-4A05-B164-B28F611B724A}" destId="{62B29244-47FA-4BD5-B356-7BED67DD2B30}" srcOrd="1" destOrd="0" parTransId="{A2D0C392-5DE5-4137-91E5-A5ECFCD0CEB5}" sibTransId="{98AFE14D-5BBE-42AA-B3E1-F84111D7E7B3}"/>
    <dgm:cxn modelId="{B340D04C-4155-4FC0-8BFB-9C3998B87032}" type="presOf" srcId="{1802A37B-4FDB-47FD-9498-1A3CEDF2DC15}" destId="{B59D90AC-E76E-403C-974C-5F0A65AC5CE6}" srcOrd="0" destOrd="1" presId="urn:microsoft.com/office/officeart/2018/2/layout/IconVerticalSolidList"/>
    <dgm:cxn modelId="{1AC3394F-921D-4A11-9266-E4C12947232E}" srcId="{F7F91388-A98C-4C65-B0CD-DF0F2554E877}" destId="{3D88BE47-D01E-4AD3-A9FA-59BEFD5B0245}" srcOrd="0" destOrd="0" parTransId="{E8F1926D-939A-488D-B934-D899C4D66FFF}" sibTransId="{72B217FD-0A4D-4124-8752-09908B8475A8}"/>
    <dgm:cxn modelId="{2FEFF0A1-32B4-42CD-8AD2-E294B47FC0AA}" srcId="{A705B6B3-382F-4105-8A43-E109032B9FF0}" destId="{0F564D54-3301-4A05-B164-B28F611B724A}" srcOrd="2" destOrd="0" parTransId="{5B426ABF-8071-4C77-87B4-AE71D02B318B}" sibTransId="{2008060D-D540-4EB5-8A9E-53FF78A2C340}"/>
    <dgm:cxn modelId="{7B3499A7-48E6-4520-907C-0CC2F56C6312}" type="presOf" srcId="{0F564D54-3301-4A05-B164-B28F611B724A}" destId="{352C1156-2BA7-49FC-AECC-DD736680AEFB}" srcOrd="0" destOrd="0" presId="urn:microsoft.com/office/officeart/2018/2/layout/IconVerticalSolidList"/>
    <dgm:cxn modelId="{10F3DCC5-FBFA-4793-9947-71502E1C218C}" type="presOf" srcId="{F7F91388-A98C-4C65-B0CD-DF0F2554E877}" destId="{9ABC1187-00E0-41F2-B540-2AF312F6F18F}" srcOrd="0" destOrd="0" presId="urn:microsoft.com/office/officeart/2018/2/layout/IconVerticalSolidList"/>
    <dgm:cxn modelId="{056BF1D6-CD9E-4468-A222-3153C49DB0A3}" srcId="{A705B6B3-382F-4105-8A43-E109032B9FF0}" destId="{F7F91388-A98C-4C65-B0CD-DF0F2554E877}" srcOrd="1" destOrd="0" parTransId="{08D27A2E-E416-4717-9873-9D3AF81E2089}" sibTransId="{5D7FF349-57A1-478B-9FCA-9C6A977FF717}"/>
    <dgm:cxn modelId="{AB80D311-7489-42A1-BA45-B48E9232865F}" type="presParOf" srcId="{9F90023F-F4B0-4032-A647-0B604F9A2B61}" destId="{7D0B4127-BAFF-45C5-86FA-0E5FAFE71113}" srcOrd="0" destOrd="0" presId="urn:microsoft.com/office/officeart/2018/2/layout/IconVerticalSolidList"/>
    <dgm:cxn modelId="{373BC989-0DD2-4846-8D5F-24D5231F94BC}" type="presParOf" srcId="{7D0B4127-BAFF-45C5-86FA-0E5FAFE71113}" destId="{1EE78045-29E0-4D4E-9E3C-019BD2B60BCC}" srcOrd="0" destOrd="0" presId="urn:microsoft.com/office/officeart/2018/2/layout/IconVerticalSolidList"/>
    <dgm:cxn modelId="{C27C8A80-838D-412C-A066-FAA89930C45C}" type="presParOf" srcId="{7D0B4127-BAFF-45C5-86FA-0E5FAFE71113}" destId="{B4A1AB36-1524-4441-A0A8-48D158B586A1}" srcOrd="1" destOrd="0" presId="urn:microsoft.com/office/officeart/2018/2/layout/IconVerticalSolidList"/>
    <dgm:cxn modelId="{8CB2C7F6-76F4-46DA-8079-070578E28FEB}" type="presParOf" srcId="{7D0B4127-BAFF-45C5-86FA-0E5FAFE71113}" destId="{9B0DA681-B7B1-479A-8581-29C9CB4D32F4}" srcOrd="2" destOrd="0" presId="urn:microsoft.com/office/officeart/2018/2/layout/IconVerticalSolidList"/>
    <dgm:cxn modelId="{3FF78DD5-026F-4E51-8C4E-DB7EC1336020}" type="presParOf" srcId="{7D0B4127-BAFF-45C5-86FA-0E5FAFE71113}" destId="{25217F5B-92E5-4C0F-A1C2-E936E183A31C}" srcOrd="3" destOrd="0" presId="urn:microsoft.com/office/officeart/2018/2/layout/IconVerticalSolidList"/>
    <dgm:cxn modelId="{68B4820D-9632-4EE7-BD37-28A19DB87E9B}" type="presParOf" srcId="{9F90023F-F4B0-4032-A647-0B604F9A2B61}" destId="{8D2BE5BA-9033-475A-9272-1FED568FEF2A}" srcOrd="1" destOrd="0" presId="urn:microsoft.com/office/officeart/2018/2/layout/IconVerticalSolidList"/>
    <dgm:cxn modelId="{8AD2FE90-B181-4126-B66B-7B66567CA7EB}" type="presParOf" srcId="{9F90023F-F4B0-4032-A647-0B604F9A2B61}" destId="{06A0B67B-730B-453B-8692-6433D87CBA1D}" srcOrd="2" destOrd="0" presId="urn:microsoft.com/office/officeart/2018/2/layout/IconVerticalSolidList"/>
    <dgm:cxn modelId="{B7B6D442-097C-4BAA-89BE-6C805153BA9A}" type="presParOf" srcId="{06A0B67B-730B-453B-8692-6433D87CBA1D}" destId="{0479C4BB-65D2-44FB-AC37-F05F700D1CB1}" srcOrd="0" destOrd="0" presId="urn:microsoft.com/office/officeart/2018/2/layout/IconVerticalSolidList"/>
    <dgm:cxn modelId="{33FF89A5-9243-4740-B2DA-9C6333753C20}" type="presParOf" srcId="{06A0B67B-730B-453B-8692-6433D87CBA1D}" destId="{851D0068-CFB0-4BE5-8755-DA663086DC26}" srcOrd="1" destOrd="0" presId="urn:microsoft.com/office/officeart/2018/2/layout/IconVerticalSolidList"/>
    <dgm:cxn modelId="{2D520584-DE79-40A6-A861-AA4B5A8D9010}" type="presParOf" srcId="{06A0B67B-730B-453B-8692-6433D87CBA1D}" destId="{EA58E92C-222B-466A-B10F-83E9A70D92D7}" srcOrd="2" destOrd="0" presId="urn:microsoft.com/office/officeart/2018/2/layout/IconVerticalSolidList"/>
    <dgm:cxn modelId="{189F9721-1BFE-4E1C-A11D-2A65991A27EA}" type="presParOf" srcId="{06A0B67B-730B-453B-8692-6433D87CBA1D}" destId="{9ABC1187-00E0-41F2-B540-2AF312F6F18F}" srcOrd="3" destOrd="0" presId="urn:microsoft.com/office/officeart/2018/2/layout/IconVerticalSolidList"/>
    <dgm:cxn modelId="{4E664B7E-124E-4E41-A894-3246BE1365F2}" type="presParOf" srcId="{06A0B67B-730B-453B-8692-6433D87CBA1D}" destId="{B59D90AC-E76E-403C-974C-5F0A65AC5CE6}" srcOrd="4" destOrd="0" presId="urn:microsoft.com/office/officeart/2018/2/layout/IconVerticalSolidList"/>
    <dgm:cxn modelId="{30B5CF1F-E976-4D98-B162-1EA51A1D2F53}" type="presParOf" srcId="{9F90023F-F4B0-4032-A647-0B604F9A2B61}" destId="{7852623E-0462-4B75-A0BB-732EBF2A8B03}" srcOrd="3" destOrd="0" presId="urn:microsoft.com/office/officeart/2018/2/layout/IconVerticalSolidList"/>
    <dgm:cxn modelId="{8BB3AA6E-8112-45F3-9241-F0CF59965187}" type="presParOf" srcId="{9F90023F-F4B0-4032-A647-0B604F9A2B61}" destId="{196B4C88-9538-421A-A638-C09FC0190820}" srcOrd="4" destOrd="0" presId="urn:microsoft.com/office/officeart/2018/2/layout/IconVerticalSolidList"/>
    <dgm:cxn modelId="{A5185B11-ADF3-4B26-B031-61071CB39D31}" type="presParOf" srcId="{196B4C88-9538-421A-A638-C09FC0190820}" destId="{E49ADEAF-A4C0-4AD7-BE8E-CC53042DD57F}" srcOrd="0" destOrd="0" presId="urn:microsoft.com/office/officeart/2018/2/layout/IconVerticalSolidList"/>
    <dgm:cxn modelId="{5002EE30-145B-489D-A54A-41FDE3A9C7A1}" type="presParOf" srcId="{196B4C88-9538-421A-A638-C09FC0190820}" destId="{FC62D6CC-35E9-4E13-B8ED-E3CAB9DDC813}" srcOrd="1" destOrd="0" presId="urn:microsoft.com/office/officeart/2018/2/layout/IconVerticalSolidList"/>
    <dgm:cxn modelId="{B168BD39-E42F-4FD2-8E46-0E3A46C84DED}" type="presParOf" srcId="{196B4C88-9538-421A-A638-C09FC0190820}" destId="{E76BB132-6691-40FE-BD50-6D5DB410CACC}" srcOrd="2" destOrd="0" presId="urn:microsoft.com/office/officeart/2018/2/layout/IconVerticalSolidList"/>
    <dgm:cxn modelId="{7244E747-7AF6-4D63-8B80-1E4E512AFE3F}" type="presParOf" srcId="{196B4C88-9538-421A-A638-C09FC0190820}" destId="{352C1156-2BA7-49FC-AECC-DD736680AEFB}" srcOrd="3" destOrd="0" presId="urn:microsoft.com/office/officeart/2018/2/layout/IconVerticalSolidList"/>
    <dgm:cxn modelId="{03BDB100-1C67-496C-939F-86D467424500}" type="presParOf" srcId="{196B4C88-9538-421A-A638-C09FC0190820}" destId="{8AC67958-AFC7-4C46-B832-BC0F85AE6A37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0B648B-C287-4BE5-B2ED-80F6C81C0C4C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D57821-EE0F-4F69-AD0A-8AC4F5FC637D}">
      <dgm:prSet custT="1"/>
      <dgm:spPr/>
      <dgm:t>
        <a:bodyPr/>
        <a:lstStyle/>
        <a:p>
          <a:r>
            <a:rPr lang="fr-FR" sz="3200" dirty="0"/>
            <a:t>Populisme historique (XIXe siècle) :</a:t>
          </a:r>
          <a:endParaRPr lang="en-US" sz="3200" dirty="0"/>
        </a:p>
      </dgm:t>
    </dgm:pt>
    <dgm:pt modelId="{C9B8E7D5-BA94-4F42-88B1-BAA8A0CA7150}" type="parTrans" cxnId="{9D93E530-BC3B-42B4-A85B-33AF0EE7DC66}">
      <dgm:prSet/>
      <dgm:spPr/>
      <dgm:t>
        <a:bodyPr/>
        <a:lstStyle/>
        <a:p>
          <a:endParaRPr lang="en-US"/>
        </a:p>
      </dgm:t>
    </dgm:pt>
    <dgm:pt modelId="{9EF8B04D-DF68-49C5-B798-833565B78E45}" type="sibTrans" cxnId="{9D93E530-BC3B-42B4-A85B-33AF0EE7DC66}">
      <dgm:prSet/>
      <dgm:spPr/>
      <dgm:t>
        <a:bodyPr/>
        <a:lstStyle/>
        <a:p>
          <a:endParaRPr lang="en-US"/>
        </a:p>
      </dgm:t>
    </dgm:pt>
    <dgm:pt modelId="{17CF2C04-966F-475D-8863-85DA782781B2}">
      <dgm:prSet custT="1"/>
      <dgm:spPr>
        <a:solidFill>
          <a:schemeClr val="accent3"/>
        </a:solidFill>
      </dgm:spPr>
      <dgm:t>
        <a:bodyPr/>
        <a:lstStyle/>
        <a:p>
          <a:r>
            <a:rPr lang="fr-FR" sz="1600" b="1" dirty="0" err="1"/>
            <a:t>Narodniki</a:t>
          </a:r>
          <a:r>
            <a:rPr lang="fr-FR" sz="1600" b="1" dirty="0"/>
            <a:t> (« Les Amis du peuple »)</a:t>
          </a:r>
          <a:r>
            <a:rPr lang="fr-FR" sz="1600" dirty="0"/>
            <a:t>: mouvement socialiste russe anti-tsariste se reposant sur la paysannerie, révolution visant l’auto-organisation du peuple</a:t>
          </a:r>
          <a:endParaRPr lang="en-US" sz="1600" dirty="0"/>
        </a:p>
      </dgm:t>
    </dgm:pt>
    <dgm:pt modelId="{FDFE3CB2-BF96-4A13-827F-AF1379C4B217}" type="parTrans" cxnId="{2EDD8071-6698-4B53-983F-CBB679FB6166}">
      <dgm:prSet/>
      <dgm:spPr/>
      <dgm:t>
        <a:bodyPr/>
        <a:lstStyle/>
        <a:p>
          <a:endParaRPr lang="en-US"/>
        </a:p>
      </dgm:t>
    </dgm:pt>
    <dgm:pt modelId="{0646353C-D587-470F-BCE7-EAA24C295EC7}" type="sibTrans" cxnId="{2EDD8071-6698-4B53-983F-CBB679FB6166}">
      <dgm:prSet/>
      <dgm:spPr/>
      <dgm:t>
        <a:bodyPr/>
        <a:lstStyle/>
        <a:p>
          <a:endParaRPr lang="en-US"/>
        </a:p>
      </dgm:t>
    </dgm:pt>
    <dgm:pt modelId="{2DD2C902-1381-4342-86C2-23A3606511AC}">
      <dgm:prSet custT="1"/>
      <dgm:spPr>
        <a:solidFill>
          <a:schemeClr val="accent3"/>
        </a:solidFill>
      </dgm:spPr>
      <dgm:t>
        <a:bodyPr/>
        <a:lstStyle/>
        <a:p>
          <a:r>
            <a:rPr lang="fr-FR" sz="1600" b="1" dirty="0"/>
            <a:t>People Party </a:t>
          </a:r>
          <a:r>
            <a:rPr lang="fr-FR" sz="1600" dirty="0"/>
            <a:t>: Alliance hétérogène de fermiers et d’ouvriers, notamment immigrés et racisés, s’opposant aux monopoles financiers et réclamant plus de contrôle démocratique (initiative populaire, référendum</a:t>
          </a:r>
          <a:r>
            <a:rPr lang="fr-FR" sz="1600" i="1" dirty="0"/>
            <a:t>, </a:t>
          </a:r>
          <a:r>
            <a:rPr lang="fr-FR" sz="1600" i="1" dirty="0" err="1"/>
            <a:t>Term</a:t>
          </a:r>
          <a:r>
            <a:rPr lang="fr-FR" sz="1600" i="1" dirty="0"/>
            <a:t> </a:t>
          </a:r>
          <a:r>
            <a:rPr lang="fr-FR" sz="1600" i="1" dirty="0" err="1"/>
            <a:t>limit</a:t>
          </a:r>
          <a:r>
            <a:rPr lang="fr-FR" sz="1600" dirty="0"/>
            <a:t>, élection directe des sénateurs)</a:t>
          </a:r>
          <a:endParaRPr lang="en-US" sz="1600" dirty="0"/>
        </a:p>
      </dgm:t>
    </dgm:pt>
    <dgm:pt modelId="{FC9A2CE4-F933-4F88-BF6B-D51ECFB81199}" type="parTrans" cxnId="{63790A4B-878B-427D-A426-D49063583B8F}">
      <dgm:prSet/>
      <dgm:spPr/>
      <dgm:t>
        <a:bodyPr/>
        <a:lstStyle/>
        <a:p>
          <a:endParaRPr lang="en-US"/>
        </a:p>
      </dgm:t>
    </dgm:pt>
    <dgm:pt modelId="{244715A9-E088-4893-96E6-3A1741BB92C1}" type="sibTrans" cxnId="{63790A4B-878B-427D-A426-D49063583B8F}">
      <dgm:prSet/>
      <dgm:spPr/>
      <dgm:t>
        <a:bodyPr/>
        <a:lstStyle/>
        <a:p>
          <a:endParaRPr lang="en-US"/>
        </a:p>
      </dgm:t>
    </dgm:pt>
    <dgm:pt modelId="{87E9BC61-C179-45F0-9E67-E2B3E9DC60FA}">
      <dgm:prSet custT="1"/>
      <dgm:spPr/>
      <dgm:t>
        <a:bodyPr/>
        <a:lstStyle/>
        <a:p>
          <a:r>
            <a:rPr lang="fr-FR" sz="1400" i="1" dirty="0"/>
            <a:t>« Jusqu’aux années 1990, l’idée que le populisme puisse être autre chose que « de gauche » n’était d’ailleurs jamais venue à l’idée de quiconque » (Cervera-Marzal, 2019)</a:t>
          </a:r>
          <a:endParaRPr lang="en-US" sz="1400" dirty="0"/>
        </a:p>
      </dgm:t>
    </dgm:pt>
    <dgm:pt modelId="{20B0868C-8B80-49B7-966B-448EF1F19421}" type="parTrans" cxnId="{D18498FC-716C-43B0-B40E-F74961EF1836}">
      <dgm:prSet/>
      <dgm:spPr/>
      <dgm:t>
        <a:bodyPr/>
        <a:lstStyle/>
        <a:p>
          <a:endParaRPr lang="en-US"/>
        </a:p>
      </dgm:t>
    </dgm:pt>
    <dgm:pt modelId="{F9A329B0-5715-424A-AD2B-3A4A86E487EE}" type="sibTrans" cxnId="{D18498FC-716C-43B0-B40E-F74961EF1836}">
      <dgm:prSet/>
      <dgm:spPr/>
      <dgm:t>
        <a:bodyPr/>
        <a:lstStyle/>
        <a:p>
          <a:endParaRPr lang="en-US"/>
        </a:p>
      </dgm:t>
    </dgm:pt>
    <dgm:pt modelId="{2CA39386-3DAB-40C4-A942-844DDAB3AA56}">
      <dgm:prSet custT="1"/>
      <dgm:spPr/>
      <dgm:t>
        <a:bodyPr/>
        <a:lstStyle/>
        <a:p>
          <a:r>
            <a:rPr lang="fr-FR" sz="2000" i="1" dirty="0"/>
            <a:t>« Ce sont ces mouvements de démocratisation de la démocratie que nous proposons de nommer populisme » (Chollet, 2023)</a:t>
          </a:r>
          <a:endParaRPr lang="en-US" sz="2000" dirty="0"/>
        </a:p>
      </dgm:t>
    </dgm:pt>
    <dgm:pt modelId="{D513720B-BD3B-41B9-AAA7-66DF80E3A53B}" type="parTrans" cxnId="{DD4D840C-3420-4D11-A9F0-909699167074}">
      <dgm:prSet/>
      <dgm:spPr/>
      <dgm:t>
        <a:bodyPr/>
        <a:lstStyle/>
        <a:p>
          <a:endParaRPr lang="en-US"/>
        </a:p>
      </dgm:t>
    </dgm:pt>
    <dgm:pt modelId="{F9E2F77B-160B-4C8C-9C7B-0D29F0966B30}" type="sibTrans" cxnId="{DD4D840C-3420-4D11-A9F0-909699167074}">
      <dgm:prSet/>
      <dgm:spPr/>
      <dgm:t>
        <a:bodyPr/>
        <a:lstStyle/>
        <a:p>
          <a:endParaRPr lang="en-US"/>
        </a:p>
      </dgm:t>
    </dgm:pt>
    <dgm:pt modelId="{C282009B-F2D5-F642-A001-A2FB783B285E}" type="pres">
      <dgm:prSet presAssocID="{000B648B-C287-4BE5-B2ED-80F6C81C0C4C}" presName="Name0" presStyleCnt="0">
        <dgm:presLayoutVars>
          <dgm:dir/>
          <dgm:animLvl val="lvl"/>
          <dgm:resizeHandles val="exact"/>
        </dgm:presLayoutVars>
      </dgm:prSet>
      <dgm:spPr/>
    </dgm:pt>
    <dgm:pt modelId="{365B20E3-B29B-684F-866D-1CF23BE7D9EB}" type="pres">
      <dgm:prSet presAssocID="{2CA39386-3DAB-40C4-A942-844DDAB3AA56}" presName="boxAndChildren" presStyleCnt="0"/>
      <dgm:spPr/>
    </dgm:pt>
    <dgm:pt modelId="{A8FEB364-4E6F-B64E-8F6C-FAE59DA0D784}" type="pres">
      <dgm:prSet presAssocID="{2CA39386-3DAB-40C4-A942-844DDAB3AA56}" presName="parentTextBox" presStyleLbl="node1" presStyleIdx="0" presStyleCnt="3" custScaleY="45759"/>
      <dgm:spPr/>
    </dgm:pt>
    <dgm:pt modelId="{64D44816-2C85-A747-A670-B32323B1A860}" type="pres">
      <dgm:prSet presAssocID="{F9A329B0-5715-424A-AD2B-3A4A86E487EE}" presName="sp" presStyleCnt="0"/>
      <dgm:spPr/>
    </dgm:pt>
    <dgm:pt modelId="{6AFC39E3-6242-8246-9913-D9A7EEE43DE4}" type="pres">
      <dgm:prSet presAssocID="{87E9BC61-C179-45F0-9E67-E2B3E9DC60FA}" presName="arrowAndChildren" presStyleCnt="0"/>
      <dgm:spPr/>
    </dgm:pt>
    <dgm:pt modelId="{49BD78FB-0EC6-6048-8C7A-A0A12AD8240B}" type="pres">
      <dgm:prSet presAssocID="{87E9BC61-C179-45F0-9E67-E2B3E9DC60FA}" presName="parentTextArrow" presStyleLbl="node1" presStyleIdx="1" presStyleCnt="3" custScaleY="34787"/>
      <dgm:spPr/>
    </dgm:pt>
    <dgm:pt modelId="{773959A1-BAFD-A547-9F7A-95359D58D4CC}" type="pres">
      <dgm:prSet presAssocID="{9EF8B04D-DF68-49C5-B798-833565B78E45}" presName="sp" presStyleCnt="0"/>
      <dgm:spPr/>
    </dgm:pt>
    <dgm:pt modelId="{63A891F5-5302-D74E-B3B9-A0B72C61FC67}" type="pres">
      <dgm:prSet presAssocID="{30D57821-EE0F-4F69-AD0A-8AC4F5FC637D}" presName="arrowAndChildren" presStyleCnt="0"/>
      <dgm:spPr/>
    </dgm:pt>
    <dgm:pt modelId="{160C8462-2AEB-F64B-9698-C5538FD47A0F}" type="pres">
      <dgm:prSet presAssocID="{30D57821-EE0F-4F69-AD0A-8AC4F5FC637D}" presName="parentTextArrow" presStyleLbl="node1" presStyleIdx="1" presStyleCnt="3"/>
      <dgm:spPr/>
    </dgm:pt>
    <dgm:pt modelId="{79369C1A-F90B-8046-B613-56850D577DFE}" type="pres">
      <dgm:prSet presAssocID="{30D57821-EE0F-4F69-AD0A-8AC4F5FC637D}" presName="arrow" presStyleLbl="node1" presStyleIdx="2" presStyleCnt="3"/>
      <dgm:spPr/>
    </dgm:pt>
    <dgm:pt modelId="{036C447A-DCDB-5C4C-AC41-2665A535EDA0}" type="pres">
      <dgm:prSet presAssocID="{30D57821-EE0F-4F69-AD0A-8AC4F5FC637D}" presName="descendantArrow" presStyleCnt="0"/>
      <dgm:spPr/>
    </dgm:pt>
    <dgm:pt modelId="{418B31E3-FE34-1441-B461-84B3FD309C2A}" type="pres">
      <dgm:prSet presAssocID="{17CF2C04-966F-475D-8863-85DA782781B2}" presName="childTextArrow" presStyleLbl="fgAccFollowNode1" presStyleIdx="0" presStyleCnt="2" custScaleX="63513" custScaleY="183251" custLinFactNeighborY="31462">
        <dgm:presLayoutVars>
          <dgm:bulletEnabled val="1"/>
        </dgm:presLayoutVars>
      </dgm:prSet>
      <dgm:spPr/>
    </dgm:pt>
    <dgm:pt modelId="{B0C13E3A-E297-6848-839E-B8367419F51D}" type="pres">
      <dgm:prSet presAssocID="{2DD2C902-1381-4342-86C2-23A3606511AC}" presName="childTextArrow" presStyleLbl="fgAccFollowNode1" presStyleIdx="1" presStyleCnt="2" custScaleY="193874" custLinFactNeighborY="31462">
        <dgm:presLayoutVars>
          <dgm:bulletEnabled val="1"/>
        </dgm:presLayoutVars>
      </dgm:prSet>
      <dgm:spPr/>
    </dgm:pt>
  </dgm:ptLst>
  <dgm:cxnLst>
    <dgm:cxn modelId="{DD4D840C-3420-4D11-A9F0-909699167074}" srcId="{000B648B-C287-4BE5-B2ED-80F6C81C0C4C}" destId="{2CA39386-3DAB-40C4-A942-844DDAB3AA56}" srcOrd="2" destOrd="0" parTransId="{D513720B-BD3B-41B9-AAA7-66DF80E3A53B}" sibTransId="{F9E2F77B-160B-4C8C-9C7B-0D29F0966B30}"/>
    <dgm:cxn modelId="{CE50000E-3153-A64C-93E5-816FD51BF5D8}" type="presOf" srcId="{87E9BC61-C179-45F0-9E67-E2B3E9DC60FA}" destId="{49BD78FB-0EC6-6048-8C7A-A0A12AD8240B}" srcOrd="0" destOrd="0" presId="urn:microsoft.com/office/officeart/2005/8/layout/process4"/>
    <dgm:cxn modelId="{B8A6DA0F-E914-B440-80BA-7FB537026946}" type="presOf" srcId="{2CA39386-3DAB-40C4-A942-844DDAB3AA56}" destId="{A8FEB364-4E6F-B64E-8F6C-FAE59DA0D784}" srcOrd="0" destOrd="0" presId="urn:microsoft.com/office/officeart/2005/8/layout/process4"/>
    <dgm:cxn modelId="{C3B0FC16-894D-7C45-ABCE-B5377D8A0DA2}" type="presOf" srcId="{30D57821-EE0F-4F69-AD0A-8AC4F5FC637D}" destId="{79369C1A-F90B-8046-B613-56850D577DFE}" srcOrd="1" destOrd="0" presId="urn:microsoft.com/office/officeart/2005/8/layout/process4"/>
    <dgm:cxn modelId="{9D93E530-BC3B-42B4-A85B-33AF0EE7DC66}" srcId="{000B648B-C287-4BE5-B2ED-80F6C81C0C4C}" destId="{30D57821-EE0F-4F69-AD0A-8AC4F5FC637D}" srcOrd="0" destOrd="0" parTransId="{C9B8E7D5-BA94-4F42-88B1-BAA8A0CA7150}" sibTransId="{9EF8B04D-DF68-49C5-B798-833565B78E45}"/>
    <dgm:cxn modelId="{63790A4B-878B-427D-A426-D49063583B8F}" srcId="{30D57821-EE0F-4F69-AD0A-8AC4F5FC637D}" destId="{2DD2C902-1381-4342-86C2-23A3606511AC}" srcOrd="1" destOrd="0" parTransId="{FC9A2CE4-F933-4F88-BF6B-D51ECFB81199}" sibTransId="{244715A9-E088-4893-96E6-3A1741BB92C1}"/>
    <dgm:cxn modelId="{3387D160-0847-7F49-9FE4-1200FB12021A}" type="presOf" srcId="{000B648B-C287-4BE5-B2ED-80F6C81C0C4C}" destId="{C282009B-F2D5-F642-A001-A2FB783B285E}" srcOrd="0" destOrd="0" presId="urn:microsoft.com/office/officeart/2005/8/layout/process4"/>
    <dgm:cxn modelId="{2EDD8071-6698-4B53-983F-CBB679FB6166}" srcId="{30D57821-EE0F-4F69-AD0A-8AC4F5FC637D}" destId="{17CF2C04-966F-475D-8863-85DA782781B2}" srcOrd="0" destOrd="0" parTransId="{FDFE3CB2-BF96-4A13-827F-AF1379C4B217}" sibTransId="{0646353C-D587-470F-BCE7-EAA24C295EC7}"/>
    <dgm:cxn modelId="{EA908F8A-0578-5445-B34C-C9896455BFF2}" type="presOf" srcId="{2DD2C902-1381-4342-86C2-23A3606511AC}" destId="{B0C13E3A-E297-6848-839E-B8367419F51D}" srcOrd="0" destOrd="0" presId="urn:microsoft.com/office/officeart/2005/8/layout/process4"/>
    <dgm:cxn modelId="{DF38CE97-1999-DD46-9C35-52ED5841E3C0}" type="presOf" srcId="{17CF2C04-966F-475D-8863-85DA782781B2}" destId="{418B31E3-FE34-1441-B461-84B3FD309C2A}" srcOrd="0" destOrd="0" presId="urn:microsoft.com/office/officeart/2005/8/layout/process4"/>
    <dgm:cxn modelId="{B50940CD-4B22-2444-AF4B-FCF9C2473AC1}" type="presOf" srcId="{30D57821-EE0F-4F69-AD0A-8AC4F5FC637D}" destId="{160C8462-2AEB-F64B-9698-C5538FD47A0F}" srcOrd="0" destOrd="0" presId="urn:microsoft.com/office/officeart/2005/8/layout/process4"/>
    <dgm:cxn modelId="{D18498FC-716C-43B0-B40E-F74961EF1836}" srcId="{000B648B-C287-4BE5-B2ED-80F6C81C0C4C}" destId="{87E9BC61-C179-45F0-9E67-E2B3E9DC60FA}" srcOrd="1" destOrd="0" parTransId="{20B0868C-8B80-49B7-966B-448EF1F19421}" sibTransId="{F9A329B0-5715-424A-AD2B-3A4A86E487EE}"/>
    <dgm:cxn modelId="{E536855D-CC5F-9E41-95F3-4022B19BCFDC}" type="presParOf" srcId="{C282009B-F2D5-F642-A001-A2FB783B285E}" destId="{365B20E3-B29B-684F-866D-1CF23BE7D9EB}" srcOrd="0" destOrd="0" presId="urn:microsoft.com/office/officeart/2005/8/layout/process4"/>
    <dgm:cxn modelId="{FB270BE5-8ED3-CA46-BFB3-4D3F5F5720ED}" type="presParOf" srcId="{365B20E3-B29B-684F-866D-1CF23BE7D9EB}" destId="{A8FEB364-4E6F-B64E-8F6C-FAE59DA0D784}" srcOrd="0" destOrd="0" presId="urn:microsoft.com/office/officeart/2005/8/layout/process4"/>
    <dgm:cxn modelId="{A101DBC9-E623-9642-933B-C6DAD7A7F801}" type="presParOf" srcId="{C282009B-F2D5-F642-A001-A2FB783B285E}" destId="{64D44816-2C85-A747-A670-B32323B1A860}" srcOrd="1" destOrd="0" presId="urn:microsoft.com/office/officeart/2005/8/layout/process4"/>
    <dgm:cxn modelId="{C217F65F-D825-5F48-A088-3157BD9F3A8F}" type="presParOf" srcId="{C282009B-F2D5-F642-A001-A2FB783B285E}" destId="{6AFC39E3-6242-8246-9913-D9A7EEE43DE4}" srcOrd="2" destOrd="0" presId="urn:microsoft.com/office/officeart/2005/8/layout/process4"/>
    <dgm:cxn modelId="{20F5FF2A-2C20-A447-9E06-8B22EE4CAC90}" type="presParOf" srcId="{6AFC39E3-6242-8246-9913-D9A7EEE43DE4}" destId="{49BD78FB-0EC6-6048-8C7A-A0A12AD8240B}" srcOrd="0" destOrd="0" presId="urn:microsoft.com/office/officeart/2005/8/layout/process4"/>
    <dgm:cxn modelId="{3A53A610-508B-944F-83E2-FD9D663E662F}" type="presParOf" srcId="{C282009B-F2D5-F642-A001-A2FB783B285E}" destId="{773959A1-BAFD-A547-9F7A-95359D58D4CC}" srcOrd="3" destOrd="0" presId="urn:microsoft.com/office/officeart/2005/8/layout/process4"/>
    <dgm:cxn modelId="{8F48B918-0535-8846-B1CB-B66536164479}" type="presParOf" srcId="{C282009B-F2D5-F642-A001-A2FB783B285E}" destId="{63A891F5-5302-D74E-B3B9-A0B72C61FC67}" srcOrd="4" destOrd="0" presId="urn:microsoft.com/office/officeart/2005/8/layout/process4"/>
    <dgm:cxn modelId="{92EAFFB7-8D66-CC49-9617-10B30350D355}" type="presParOf" srcId="{63A891F5-5302-D74E-B3B9-A0B72C61FC67}" destId="{160C8462-2AEB-F64B-9698-C5538FD47A0F}" srcOrd="0" destOrd="0" presId="urn:microsoft.com/office/officeart/2005/8/layout/process4"/>
    <dgm:cxn modelId="{997500F1-C4B6-864F-90CB-07C26D5098D7}" type="presParOf" srcId="{63A891F5-5302-D74E-B3B9-A0B72C61FC67}" destId="{79369C1A-F90B-8046-B613-56850D577DFE}" srcOrd="1" destOrd="0" presId="urn:microsoft.com/office/officeart/2005/8/layout/process4"/>
    <dgm:cxn modelId="{888FC2DA-8BB7-514D-A8F6-0455882DE3DF}" type="presParOf" srcId="{63A891F5-5302-D74E-B3B9-A0B72C61FC67}" destId="{036C447A-DCDB-5C4C-AC41-2665A535EDA0}" srcOrd="2" destOrd="0" presId="urn:microsoft.com/office/officeart/2005/8/layout/process4"/>
    <dgm:cxn modelId="{3A678B87-12C7-6A45-88C8-3B0DAF868E0D}" type="presParOf" srcId="{036C447A-DCDB-5C4C-AC41-2665A535EDA0}" destId="{418B31E3-FE34-1441-B461-84B3FD309C2A}" srcOrd="0" destOrd="0" presId="urn:microsoft.com/office/officeart/2005/8/layout/process4"/>
    <dgm:cxn modelId="{52EB7EBB-D185-D042-8346-B80707D2C620}" type="presParOf" srcId="{036C447A-DCDB-5C4C-AC41-2665A535EDA0}" destId="{B0C13E3A-E297-6848-839E-B8367419F51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0FA784-696B-4FF5-8D3E-EA461130169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FC196E-9FDF-43AF-AF4C-FAF90DF87BFD}">
      <dgm:prSet custT="1"/>
      <dgm:spPr/>
      <dgm:t>
        <a:bodyPr/>
        <a:lstStyle/>
        <a:p>
          <a:r>
            <a:rPr lang="fr-FR" sz="2400" dirty="0"/>
            <a:t>Les héritiers contemporains du projet populiste ? </a:t>
          </a:r>
          <a:endParaRPr lang="en-US" sz="2400" dirty="0"/>
        </a:p>
      </dgm:t>
    </dgm:pt>
    <dgm:pt modelId="{25186091-348E-4291-B4D4-1E0AD46953C6}" type="parTrans" cxnId="{1BB10A6D-31C9-42A7-BEC6-742F4B99BCD8}">
      <dgm:prSet/>
      <dgm:spPr/>
      <dgm:t>
        <a:bodyPr/>
        <a:lstStyle/>
        <a:p>
          <a:endParaRPr lang="en-US"/>
        </a:p>
      </dgm:t>
    </dgm:pt>
    <dgm:pt modelId="{C4E3FE9C-6263-4AFC-85C9-AA9E998B0438}" type="sibTrans" cxnId="{1BB10A6D-31C9-42A7-BEC6-742F4B99BCD8}">
      <dgm:prSet/>
      <dgm:spPr/>
      <dgm:t>
        <a:bodyPr/>
        <a:lstStyle/>
        <a:p>
          <a:endParaRPr lang="en-US"/>
        </a:p>
      </dgm:t>
    </dgm:pt>
    <dgm:pt modelId="{654FF1DB-BC75-4DDF-B72F-1E54E015BD1E}">
      <dgm:prSet/>
      <dgm:spPr>
        <a:solidFill>
          <a:schemeClr val="accent3"/>
        </a:solidFill>
      </dgm:spPr>
      <dgm:t>
        <a:bodyPr/>
        <a:lstStyle/>
        <a:p>
          <a:r>
            <a:rPr lang="fr-FR" dirty="0"/>
            <a:t>US : </a:t>
          </a:r>
          <a:r>
            <a:rPr lang="fr-FR" dirty="0" err="1"/>
            <a:t>Occupy</a:t>
          </a:r>
          <a:r>
            <a:rPr lang="fr-FR" dirty="0"/>
            <a:t> Wall Street, Elisabeth Warren, Bernie Sanders</a:t>
          </a:r>
          <a:endParaRPr lang="en-US" dirty="0"/>
        </a:p>
      </dgm:t>
    </dgm:pt>
    <dgm:pt modelId="{FB9B6ABF-5E9A-40F3-9188-BBFD125A0650}" type="parTrans" cxnId="{499E7A47-2385-4604-84BD-3B07F3F9E4F4}">
      <dgm:prSet/>
      <dgm:spPr/>
      <dgm:t>
        <a:bodyPr/>
        <a:lstStyle/>
        <a:p>
          <a:endParaRPr lang="en-US"/>
        </a:p>
      </dgm:t>
    </dgm:pt>
    <dgm:pt modelId="{536788F1-B412-4B24-854F-6FC088E13F29}" type="sibTrans" cxnId="{499E7A47-2385-4604-84BD-3B07F3F9E4F4}">
      <dgm:prSet/>
      <dgm:spPr/>
      <dgm:t>
        <a:bodyPr/>
        <a:lstStyle/>
        <a:p>
          <a:endParaRPr lang="en-US"/>
        </a:p>
      </dgm:t>
    </dgm:pt>
    <dgm:pt modelId="{666688F3-0764-4357-96BB-A7A3525BEC22}">
      <dgm:prSet/>
      <dgm:spPr>
        <a:solidFill>
          <a:schemeClr val="accent3"/>
        </a:solidFill>
      </dgm:spPr>
      <dgm:t>
        <a:bodyPr/>
        <a:lstStyle/>
        <a:p>
          <a:r>
            <a:rPr lang="fr-FR" dirty="0"/>
            <a:t>France : Nuit Debout, France Insoumise, Gilets jaunes</a:t>
          </a:r>
          <a:endParaRPr lang="en-US" dirty="0"/>
        </a:p>
      </dgm:t>
    </dgm:pt>
    <dgm:pt modelId="{79CFB512-E4BC-498E-AEED-FA5E6DE0E1A7}" type="parTrans" cxnId="{143744A7-C9AC-4429-A08E-964074F33C49}">
      <dgm:prSet/>
      <dgm:spPr/>
      <dgm:t>
        <a:bodyPr/>
        <a:lstStyle/>
        <a:p>
          <a:endParaRPr lang="en-US"/>
        </a:p>
      </dgm:t>
    </dgm:pt>
    <dgm:pt modelId="{434FF0A8-8F08-4CCB-8384-95D739282C83}" type="sibTrans" cxnId="{143744A7-C9AC-4429-A08E-964074F33C49}">
      <dgm:prSet/>
      <dgm:spPr/>
      <dgm:t>
        <a:bodyPr/>
        <a:lstStyle/>
        <a:p>
          <a:endParaRPr lang="en-US"/>
        </a:p>
      </dgm:t>
    </dgm:pt>
    <dgm:pt modelId="{16D7CFCC-DC71-4685-ADA0-6D49ED1B2A37}">
      <dgm:prSet/>
      <dgm:spPr>
        <a:solidFill>
          <a:schemeClr val="accent3"/>
        </a:solidFill>
      </dgm:spPr>
      <dgm:t>
        <a:bodyPr/>
        <a:lstStyle/>
        <a:p>
          <a:r>
            <a:rPr lang="fr-FR" dirty="0"/>
            <a:t>Espagne : </a:t>
          </a:r>
          <a:r>
            <a:rPr lang="fr-FR" dirty="0" err="1"/>
            <a:t>Indignados</a:t>
          </a:r>
          <a:r>
            <a:rPr lang="fr-FR" dirty="0"/>
            <a:t>, Podemos</a:t>
          </a:r>
          <a:endParaRPr lang="en-US" dirty="0"/>
        </a:p>
      </dgm:t>
    </dgm:pt>
    <dgm:pt modelId="{16EB106F-F9AC-4E5D-AFCE-EF234DC09CBE}" type="parTrans" cxnId="{B7982EB7-67E4-4F38-88B5-C9828ED923E1}">
      <dgm:prSet/>
      <dgm:spPr/>
      <dgm:t>
        <a:bodyPr/>
        <a:lstStyle/>
        <a:p>
          <a:endParaRPr lang="en-US"/>
        </a:p>
      </dgm:t>
    </dgm:pt>
    <dgm:pt modelId="{E34D125B-54B0-41BA-A117-8FF86E908318}" type="sibTrans" cxnId="{B7982EB7-67E4-4F38-88B5-C9828ED923E1}">
      <dgm:prSet/>
      <dgm:spPr/>
      <dgm:t>
        <a:bodyPr/>
        <a:lstStyle/>
        <a:p>
          <a:endParaRPr lang="en-US"/>
        </a:p>
      </dgm:t>
    </dgm:pt>
    <dgm:pt modelId="{85AE9E26-3874-40A6-91BA-4D135E51F46A}">
      <dgm:prSet/>
      <dgm:spPr>
        <a:solidFill>
          <a:schemeClr val="accent3"/>
        </a:solidFill>
      </dgm:spPr>
      <dgm:t>
        <a:bodyPr/>
        <a:lstStyle/>
        <a:p>
          <a:r>
            <a:rPr lang="fr-FR" dirty="0"/>
            <a:t>Belgique : G1000 ? Ecolo ? PTB ? </a:t>
          </a:r>
          <a:endParaRPr lang="en-US" dirty="0"/>
        </a:p>
      </dgm:t>
    </dgm:pt>
    <dgm:pt modelId="{73689DE3-95CF-44B4-BA83-2D7B01605F4D}" type="parTrans" cxnId="{B50B752E-C968-4D47-8C93-16E0F01A7431}">
      <dgm:prSet/>
      <dgm:spPr/>
      <dgm:t>
        <a:bodyPr/>
        <a:lstStyle/>
        <a:p>
          <a:endParaRPr lang="en-US"/>
        </a:p>
      </dgm:t>
    </dgm:pt>
    <dgm:pt modelId="{07907267-220A-4702-B7B5-19AC73C4F7C8}" type="sibTrans" cxnId="{B50B752E-C968-4D47-8C93-16E0F01A7431}">
      <dgm:prSet/>
      <dgm:spPr/>
      <dgm:t>
        <a:bodyPr/>
        <a:lstStyle/>
        <a:p>
          <a:endParaRPr lang="en-US"/>
        </a:p>
      </dgm:t>
    </dgm:pt>
    <dgm:pt modelId="{BAA61A58-C6AF-44F8-9C0F-DE2ADC4D6ADD}">
      <dgm:prSet custT="1"/>
      <dgm:spPr/>
      <dgm:t>
        <a:bodyPr/>
        <a:lstStyle/>
        <a:p>
          <a:r>
            <a:rPr lang="fr-FR" sz="1800" dirty="0"/>
            <a:t>Démocratiser le gouvernement représentatif comme projet politique central</a:t>
          </a:r>
          <a:endParaRPr lang="en-US" sz="1800" dirty="0"/>
        </a:p>
      </dgm:t>
    </dgm:pt>
    <dgm:pt modelId="{365F627F-A146-4DCE-AD7C-69CF44E596AC}" type="parTrans" cxnId="{AD91BBD2-1A06-4C7E-9557-405C4672BF9C}">
      <dgm:prSet/>
      <dgm:spPr/>
      <dgm:t>
        <a:bodyPr/>
        <a:lstStyle/>
        <a:p>
          <a:endParaRPr lang="en-US"/>
        </a:p>
      </dgm:t>
    </dgm:pt>
    <dgm:pt modelId="{D6892067-696D-4C0F-A240-7E44D6F87ED8}" type="sibTrans" cxnId="{AD91BBD2-1A06-4C7E-9557-405C4672BF9C}">
      <dgm:prSet/>
      <dgm:spPr/>
      <dgm:t>
        <a:bodyPr/>
        <a:lstStyle/>
        <a:p>
          <a:endParaRPr lang="en-US"/>
        </a:p>
      </dgm:t>
    </dgm:pt>
    <dgm:pt modelId="{A07CE399-45C8-4498-B802-CF33277EEAE9}">
      <dgm:prSet custT="1"/>
      <dgm:spPr/>
      <dgm:t>
        <a:bodyPr/>
        <a:lstStyle/>
        <a:p>
          <a:r>
            <a:rPr lang="fr-FR" sz="2000" dirty="0"/>
            <a:t>Un front populiste est-il possible pour une réforme radicale du gouvernement représentatif ? </a:t>
          </a:r>
          <a:endParaRPr lang="en-US" sz="2000" dirty="0"/>
        </a:p>
      </dgm:t>
    </dgm:pt>
    <dgm:pt modelId="{8DE5B3E7-52D3-451D-AC2F-4ED27AF8DAED}" type="parTrans" cxnId="{3C3C4A5C-4FA4-4681-9CA2-3589BECDD7D0}">
      <dgm:prSet/>
      <dgm:spPr/>
      <dgm:t>
        <a:bodyPr/>
        <a:lstStyle/>
        <a:p>
          <a:endParaRPr lang="en-US"/>
        </a:p>
      </dgm:t>
    </dgm:pt>
    <dgm:pt modelId="{54BDB5CE-E322-42B9-A548-95F24F36E7B5}" type="sibTrans" cxnId="{3C3C4A5C-4FA4-4681-9CA2-3589BECDD7D0}">
      <dgm:prSet/>
      <dgm:spPr/>
      <dgm:t>
        <a:bodyPr/>
        <a:lstStyle/>
        <a:p>
          <a:endParaRPr lang="en-US"/>
        </a:p>
      </dgm:t>
    </dgm:pt>
    <dgm:pt modelId="{B58B40DA-08A8-DC43-999B-84CD7117D886}" type="pres">
      <dgm:prSet presAssocID="{290FA784-696B-4FF5-8D3E-EA4611301690}" presName="Name0" presStyleCnt="0">
        <dgm:presLayoutVars>
          <dgm:dir/>
          <dgm:animLvl val="lvl"/>
          <dgm:resizeHandles val="exact"/>
        </dgm:presLayoutVars>
      </dgm:prSet>
      <dgm:spPr/>
    </dgm:pt>
    <dgm:pt modelId="{EF3F5DEF-C9F8-9743-BFB3-E12D9A9906B8}" type="pres">
      <dgm:prSet presAssocID="{A07CE399-45C8-4498-B802-CF33277EEAE9}" presName="boxAndChildren" presStyleCnt="0"/>
      <dgm:spPr/>
    </dgm:pt>
    <dgm:pt modelId="{21FBEC96-A4FA-004C-9935-B7B1EDC74AB6}" type="pres">
      <dgm:prSet presAssocID="{A07CE399-45C8-4498-B802-CF33277EEAE9}" presName="parentTextBox" presStyleLbl="node1" presStyleIdx="0" presStyleCnt="3" custLinFactY="24485" custLinFactNeighborY="100000"/>
      <dgm:spPr/>
    </dgm:pt>
    <dgm:pt modelId="{105C6ECB-D09B-9F44-BDB0-5347479AD7E1}" type="pres">
      <dgm:prSet presAssocID="{D6892067-696D-4C0F-A240-7E44D6F87ED8}" presName="sp" presStyleCnt="0"/>
      <dgm:spPr/>
    </dgm:pt>
    <dgm:pt modelId="{A5CDE254-1685-0F42-8CF1-F4E15C594E73}" type="pres">
      <dgm:prSet presAssocID="{BAA61A58-C6AF-44F8-9C0F-DE2ADC4D6ADD}" presName="arrowAndChildren" presStyleCnt="0"/>
      <dgm:spPr/>
    </dgm:pt>
    <dgm:pt modelId="{A2E509EB-F511-404E-9A03-0AF5D9A1D95D}" type="pres">
      <dgm:prSet presAssocID="{BAA61A58-C6AF-44F8-9C0F-DE2ADC4D6ADD}" presName="parentTextArrow" presStyleLbl="node1" presStyleIdx="1" presStyleCnt="3"/>
      <dgm:spPr/>
    </dgm:pt>
    <dgm:pt modelId="{0AE646F6-1CFA-EF4E-B269-77236BEB1150}" type="pres">
      <dgm:prSet presAssocID="{C4E3FE9C-6263-4AFC-85C9-AA9E998B0438}" presName="sp" presStyleCnt="0"/>
      <dgm:spPr/>
    </dgm:pt>
    <dgm:pt modelId="{28A419C8-D1AF-D84F-B08B-9FB486F002C4}" type="pres">
      <dgm:prSet presAssocID="{C9FC196E-9FDF-43AF-AF4C-FAF90DF87BFD}" presName="arrowAndChildren" presStyleCnt="0"/>
      <dgm:spPr/>
    </dgm:pt>
    <dgm:pt modelId="{842B3F5C-0C5F-BA47-BF8B-2229C2DA122E}" type="pres">
      <dgm:prSet presAssocID="{C9FC196E-9FDF-43AF-AF4C-FAF90DF87BFD}" presName="parentTextArrow" presStyleLbl="node1" presStyleIdx="1" presStyleCnt="3"/>
      <dgm:spPr/>
    </dgm:pt>
    <dgm:pt modelId="{CD9C02AC-771A-D247-B7F0-B37EB2F9262C}" type="pres">
      <dgm:prSet presAssocID="{C9FC196E-9FDF-43AF-AF4C-FAF90DF87BFD}" presName="arrow" presStyleLbl="node1" presStyleIdx="2" presStyleCnt="3" custScaleY="227288"/>
      <dgm:spPr/>
    </dgm:pt>
    <dgm:pt modelId="{1A7507CA-80C2-7448-B336-DAFE6DC93D52}" type="pres">
      <dgm:prSet presAssocID="{C9FC196E-9FDF-43AF-AF4C-FAF90DF87BFD}" presName="descendantArrow" presStyleCnt="0"/>
      <dgm:spPr/>
    </dgm:pt>
    <dgm:pt modelId="{D73B02FB-362A-6F4E-8B79-69D10E55D1D4}" type="pres">
      <dgm:prSet presAssocID="{654FF1DB-BC75-4DDF-B72F-1E54E015BD1E}" presName="childTextArrow" presStyleLbl="fgAccFollowNode1" presStyleIdx="0" presStyleCnt="4" custScaleY="262683">
        <dgm:presLayoutVars>
          <dgm:bulletEnabled val="1"/>
        </dgm:presLayoutVars>
      </dgm:prSet>
      <dgm:spPr/>
    </dgm:pt>
    <dgm:pt modelId="{96A33ECA-9426-E945-B333-C8181C7253B9}" type="pres">
      <dgm:prSet presAssocID="{666688F3-0764-4357-96BB-A7A3525BEC22}" presName="childTextArrow" presStyleLbl="fgAccFollowNode1" presStyleIdx="1" presStyleCnt="4" custScaleY="256199">
        <dgm:presLayoutVars>
          <dgm:bulletEnabled val="1"/>
        </dgm:presLayoutVars>
      </dgm:prSet>
      <dgm:spPr/>
    </dgm:pt>
    <dgm:pt modelId="{27CB3F7A-6979-DE46-BD16-A1F20ABB7467}" type="pres">
      <dgm:prSet presAssocID="{16D7CFCC-DC71-4685-ADA0-6D49ED1B2A37}" presName="childTextArrow" presStyleLbl="fgAccFollowNode1" presStyleIdx="2" presStyleCnt="4" custScaleY="256199">
        <dgm:presLayoutVars>
          <dgm:bulletEnabled val="1"/>
        </dgm:presLayoutVars>
      </dgm:prSet>
      <dgm:spPr/>
    </dgm:pt>
    <dgm:pt modelId="{1690D002-A4CA-2848-89E8-B45049E6E5F1}" type="pres">
      <dgm:prSet presAssocID="{85AE9E26-3874-40A6-91BA-4D135E51F46A}" presName="childTextArrow" presStyleLbl="fgAccFollowNode1" presStyleIdx="3" presStyleCnt="4" custScaleY="256199">
        <dgm:presLayoutVars>
          <dgm:bulletEnabled val="1"/>
        </dgm:presLayoutVars>
      </dgm:prSet>
      <dgm:spPr/>
    </dgm:pt>
  </dgm:ptLst>
  <dgm:cxnLst>
    <dgm:cxn modelId="{B50B752E-C968-4D47-8C93-16E0F01A7431}" srcId="{C9FC196E-9FDF-43AF-AF4C-FAF90DF87BFD}" destId="{85AE9E26-3874-40A6-91BA-4D135E51F46A}" srcOrd="3" destOrd="0" parTransId="{73689DE3-95CF-44B4-BA83-2D7B01605F4D}" sibTransId="{07907267-220A-4702-B7B5-19AC73C4F7C8}"/>
    <dgm:cxn modelId="{8BBC7545-9A0A-B242-9750-ED8B8D0E48E0}" type="presOf" srcId="{85AE9E26-3874-40A6-91BA-4D135E51F46A}" destId="{1690D002-A4CA-2848-89E8-B45049E6E5F1}" srcOrd="0" destOrd="0" presId="urn:microsoft.com/office/officeart/2005/8/layout/process4"/>
    <dgm:cxn modelId="{499E7A47-2385-4604-84BD-3B07F3F9E4F4}" srcId="{C9FC196E-9FDF-43AF-AF4C-FAF90DF87BFD}" destId="{654FF1DB-BC75-4DDF-B72F-1E54E015BD1E}" srcOrd="0" destOrd="0" parTransId="{FB9B6ABF-5E9A-40F3-9188-BBFD125A0650}" sibTransId="{536788F1-B412-4B24-854F-6FC088E13F29}"/>
    <dgm:cxn modelId="{3C3C4A5C-4FA4-4681-9CA2-3589BECDD7D0}" srcId="{290FA784-696B-4FF5-8D3E-EA4611301690}" destId="{A07CE399-45C8-4498-B802-CF33277EEAE9}" srcOrd="2" destOrd="0" parTransId="{8DE5B3E7-52D3-451D-AC2F-4ED27AF8DAED}" sibTransId="{54BDB5CE-E322-42B9-A548-95F24F36E7B5}"/>
    <dgm:cxn modelId="{1BB10A6D-31C9-42A7-BEC6-742F4B99BCD8}" srcId="{290FA784-696B-4FF5-8D3E-EA4611301690}" destId="{C9FC196E-9FDF-43AF-AF4C-FAF90DF87BFD}" srcOrd="0" destOrd="0" parTransId="{25186091-348E-4291-B4D4-1E0AD46953C6}" sibTransId="{C4E3FE9C-6263-4AFC-85C9-AA9E998B0438}"/>
    <dgm:cxn modelId="{6670D073-4F96-694F-8228-9C32635C2A31}" type="presOf" srcId="{666688F3-0764-4357-96BB-A7A3525BEC22}" destId="{96A33ECA-9426-E945-B333-C8181C7253B9}" srcOrd="0" destOrd="0" presId="urn:microsoft.com/office/officeart/2005/8/layout/process4"/>
    <dgm:cxn modelId="{79BE2F7F-3E89-B54B-8A34-69326375E98E}" type="presOf" srcId="{BAA61A58-C6AF-44F8-9C0F-DE2ADC4D6ADD}" destId="{A2E509EB-F511-404E-9A03-0AF5D9A1D95D}" srcOrd="0" destOrd="0" presId="urn:microsoft.com/office/officeart/2005/8/layout/process4"/>
    <dgm:cxn modelId="{5526258E-85FE-FE41-9A36-EDB41E18305F}" type="presOf" srcId="{C9FC196E-9FDF-43AF-AF4C-FAF90DF87BFD}" destId="{CD9C02AC-771A-D247-B7F0-B37EB2F9262C}" srcOrd="1" destOrd="0" presId="urn:microsoft.com/office/officeart/2005/8/layout/process4"/>
    <dgm:cxn modelId="{3E6FCFA2-3E44-BD41-9B58-E4884C139DB6}" type="presOf" srcId="{290FA784-696B-4FF5-8D3E-EA4611301690}" destId="{B58B40DA-08A8-DC43-999B-84CD7117D886}" srcOrd="0" destOrd="0" presId="urn:microsoft.com/office/officeart/2005/8/layout/process4"/>
    <dgm:cxn modelId="{143744A7-C9AC-4429-A08E-964074F33C49}" srcId="{C9FC196E-9FDF-43AF-AF4C-FAF90DF87BFD}" destId="{666688F3-0764-4357-96BB-A7A3525BEC22}" srcOrd="1" destOrd="0" parTransId="{79CFB512-E4BC-498E-AEED-FA5E6DE0E1A7}" sibTransId="{434FF0A8-8F08-4CCB-8384-95D739282C83}"/>
    <dgm:cxn modelId="{B7982EB7-67E4-4F38-88B5-C9828ED923E1}" srcId="{C9FC196E-9FDF-43AF-AF4C-FAF90DF87BFD}" destId="{16D7CFCC-DC71-4685-ADA0-6D49ED1B2A37}" srcOrd="2" destOrd="0" parTransId="{16EB106F-F9AC-4E5D-AFCE-EF234DC09CBE}" sibTransId="{E34D125B-54B0-41BA-A117-8FF86E908318}"/>
    <dgm:cxn modelId="{57B104BC-BA96-6A4E-B521-33D9A23E1B89}" type="presOf" srcId="{A07CE399-45C8-4498-B802-CF33277EEAE9}" destId="{21FBEC96-A4FA-004C-9935-B7B1EDC74AB6}" srcOrd="0" destOrd="0" presId="urn:microsoft.com/office/officeart/2005/8/layout/process4"/>
    <dgm:cxn modelId="{9A8626C1-93CB-6A47-AF47-F4B341EDBEB6}" type="presOf" srcId="{C9FC196E-9FDF-43AF-AF4C-FAF90DF87BFD}" destId="{842B3F5C-0C5F-BA47-BF8B-2229C2DA122E}" srcOrd="0" destOrd="0" presId="urn:microsoft.com/office/officeart/2005/8/layout/process4"/>
    <dgm:cxn modelId="{EAD233C6-B15B-8846-8050-064A5BFADD96}" type="presOf" srcId="{16D7CFCC-DC71-4685-ADA0-6D49ED1B2A37}" destId="{27CB3F7A-6979-DE46-BD16-A1F20ABB7467}" srcOrd="0" destOrd="0" presId="urn:microsoft.com/office/officeart/2005/8/layout/process4"/>
    <dgm:cxn modelId="{AD91BBD2-1A06-4C7E-9557-405C4672BF9C}" srcId="{290FA784-696B-4FF5-8D3E-EA4611301690}" destId="{BAA61A58-C6AF-44F8-9C0F-DE2ADC4D6ADD}" srcOrd="1" destOrd="0" parTransId="{365F627F-A146-4DCE-AD7C-69CF44E596AC}" sibTransId="{D6892067-696D-4C0F-A240-7E44D6F87ED8}"/>
    <dgm:cxn modelId="{74F95DE3-17D9-F544-A084-E8CEB60A2EDA}" type="presOf" srcId="{654FF1DB-BC75-4DDF-B72F-1E54E015BD1E}" destId="{D73B02FB-362A-6F4E-8B79-69D10E55D1D4}" srcOrd="0" destOrd="0" presId="urn:microsoft.com/office/officeart/2005/8/layout/process4"/>
    <dgm:cxn modelId="{A2C4000B-CB8A-D849-B81C-693159F2EDEE}" type="presParOf" srcId="{B58B40DA-08A8-DC43-999B-84CD7117D886}" destId="{EF3F5DEF-C9F8-9743-BFB3-E12D9A9906B8}" srcOrd="0" destOrd="0" presId="urn:microsoft.com/office/officeart/2005/8/layout/process4"/>
    <dgm:cxn modelId="{1BAA1E38-0F58-6048-B7A8-E1D5D7B14E0C}" type="presParOf" srcId="{EF3F5DEF-C9F8-9743-BFB3-E12D9A9906B8}" destId="{21FBEC96-A4FA-004C-9935-B7B1EDC74AB6}" srcOrd="0" destOrd="0" presId="urn:microsoft.com/office/officeart/2005/8/layout/process4"/>
    <dgm:cxn modelId="{BAF0B633-3CB7-8C43-8915-35D07E9EBB11}" type="presParOf" srcId="{B58B40DA-08A8-DC43-999B-84CD7117D886}" destId="{105C6ECB-D09B-9F44-BDB0-5347479AD7E1}" srcOrd="1" destOrd="0" presId="urn:microsoft.com/office/officeart/2005/8/layout/process4"/>
    <dgm:cxn modelId="{F973711B-BB5C-4344-B49F-12A481045580}" type="presParOf" srcId="{B58B40DA-08A8-DC43-999B-84CD7117D886}" destId="{A5CDE254-1685-0F42-8CF1-F4E15C594E73}" srcOrd="2" destOrd="0" presId="urn:microsoft.com/office/officeart/2005/8/layout/process4"/>
    <dgm:cxn modelId="{9C6DF6C7-56E0-F349-A76B-BFC2A57D8B49}" type="presParOf" srcId="{A5CDE254-1685-0F42-8CF1-F4E15C594E73}" destId="{A2E509EB-F511-404E-9A03-0AF5D9A1D95D}" srcOrd="0" destOrd="0" presId="urn:microsoft.com/office/officeart/2005/8/layout/process4"/>
    <dgm:cxn modelId="{719935C2-4D33-424F-AB42-D486517570BE}" type="presParOf" srcId="{B58B40DA-08A8-DC43-999B-84CD7117D886}" destId="{0AE646F6-1CFA-EF4E-B269-77236BEB1150}" srcOrd="3" destOrd="0" presId="urn:microsoft.com/office/officeart/2005/8/layout/process4"/>
    <dgm:cxn modelId="{E97C349C-F92B-8541-A54D-CBEE1C9585C2}" type="presParOf" srcId="{B58B40DA-08A8-DC43-999B-84CD7117D886}" destId="{28A419C8-D1AF-D84F-B08B-9FB486F002C4}" srcOrd="4" destOrd="0" presId="urn:microsoft.com/office/officeart/2005/8/layout/process4"/>
    <dgm:cxn modelId="{B8A9DFD7-4850-1D43-A785-AFAB943FF8DF}" type="presParOf" srcId="{28A419C8-D1AF-D84F-B08B-9FB486F002C4}" destId="{842B3F5C-0C5F-BA47-BF8B-2229C2DA122E}" srcOrd="0" destOrd="0" presId="urn:microsoft.com/office/officeart/2005/8/layout/process4"/>
    <dgm:cxn modelId="{894E4846-675B-3943-8A8C-14E4D5DF3AFD}" type="presParOf" srcId="{28A419C8-D1AF-D84F-B08B-9FB486F002C4}" destId="{CD9C02AC-771A-D247-B7F0-B37EB2F9262C}" srcOrd="1" destOrd="0" presId="urn:microsoft.com/office/officeart/2005/8/layout/process4"/>
    <dgm:cxn modelId="{91323468-F776-3246-A92F-EB80EB613930}" type="presParOf" srcId="{28A419C8-D1AF-D84F-B08B-9FB486F002C4}" destId="{1A7507CA-80C2-7448-B336-DAFE6DC93D52}" srcOrd="2" destOrd="0" presId="urn:microsoft.com/office/officeart/2005/8/layout/process4"/>
    <dgm:cxn modelId="{EF1EF7AE-F756-ED45-AB96-E9AAF6E9D1BA}" type="presParOf" srcId="{1A7507CA-80C2-7448-B336-DAFE6DC93D52}" destId="{D73B02FB-362A-6F4E-8B79-69D10E55D1D4}" srcOrd="0" destOrd="0" presId="urn:microsoft.com/office/officeart/2005/8/layout/process4"/>
    <dgm:cxn modelId="{0AA3C7D7-193E-D540-B37C-0DB6003C0E27}" type="presParOf" srcId="{1A7507CA-80C2-7448-B336-DAFE6DC93D52}" destId="{96A33ECA-9426-E945-B333-C8181C7253B9}" srcOrd="1" destOrd="0" presId="urn:microsoft.com/office/officeart/2005/8/layout/process4"/>
    <dgm:cxn modelId="{AB7D2336-38CF-6B44-B0D7-09976899D5AB}" type="presParOf" srcId="{1A7507CA-80C2-7448-B336-DAFE6DC93D52}" destId="{27CB3F7A-6979-DE46-BD16-A1F20ABB7467}" srcOrd="2" destOrd="0" presId="urn:microsoft.com/office/officeart/2005/8/layout/process4"/>
    <dgm:cxn modelId="{DF55499C-B54C-EA40-A4A6-221C06475CC7}" type="presParOf" srcId="{1A7507CA-80C2-7448-B336-DAFE6DC93D52}" destId="{1690D002-A4CA-2848-89E8-B45049E6E5F1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3FA35-0244-4E00-AB2B-FAA69E3533CA}">
      <dsp:nvSpPr>
        <dsp:cNvPr id="0" name=""/>
        <dsp:cNvSpPr/>
      </dsp:nvSpPr>
      <dsp:spPr>
        <a:xfrm>
          <a:off x="0" y="3890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2D07E6-2456-441F-98CA-A43CFC67447E}">
      <dsp:nvSpPr>
        <dsp:cNvPr id="0" name=""/>
        <dsp:cNvSpPr/>
      </dsp:nvSpPr>
      <dsp:spPr>
        <a:xfrm>
          <a:off x="250661" y="190332"/>
          <a:ext cx="455748" cy="4557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D925F-095A-4252-84C1-76D20E8C4224}">
      <dsp:nvSpPr>
        <dsp:cNvPr id="0" name=""/>
        <dsp:cNvSpPr/>
      </dsp:nvSpPr>
      <dsp:spPr>
        <a:xfrm>
          <a:off x="957071" y="3890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Crise de la représentation politique </a:t>
          </a:r>
          <a:endParaRPr lang="en-US" sz="1600" kern="1200"/>
        </a:p>
      </dsp:txBody>
      <dsp:txXfrm>
        <a:off x="957071" y="3890"/>
        <a:ext cx="5671732" cy="828633"/>
      </dsp:txXfrm>
    </dsp:sp>
    <dsp:sp modelId="{D2C30A0B-B128-4706-B4EF-6796782731B0}">
      <dsp:nvSpPr>
        <dsp:cNvPr id="0" name=""/>
        <dsp:cNvSpPr/>
      </dsp:nvSpPr>
      <dsp:spPr>
        <a:xfrm>
          <a:off x="0" y="1039682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6D1F4-9BAC-49FF-9446-E68741322865}">
      <dsp:nvSpPr>
        <dsp:cNvPr id="0" name=""/>
        <dsp:cNvSpPr/>
      </dsp:nvSpPr>
      <dsp:spPr>
        <a:xfrm>
          <a:off x="250661" y="1226124"/>
          <a:ext cx="455748" cy="4557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F0F7F-ADD6-4789-803E-F88FB86184EB}">
      <dsp:nvSpPr>
        <dsp:cNvPr id="0" name=""/>
        <dsp:cNvSpPr/>
      </dsp:nvSpPr>
      <dsp:spPr>
        <a:xfrm>
          <a:off x="957071" y="1039682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Méfiance des citoyens envers les institutions </a:t>
          </a:r>
          <a:endParaRPr lang="en-US" sz="1600" kern="1200"/>
        </a:p>
      </dsp:txBody>
      <dsp:txXfrm>
        <a:off x="957071" y="1039682"/>
        <a:ext cx="5671732" cy="828633"/>
      </dsp:txXfrm>
    </dsp:sp>
    <dsp:sp modelId="{A7AF810C-4642-41C2-A466-6A3064AC6CAB}">
      <dsp:nvSpPr>
        <dsp:cNvPr id="0" name=""/>
        <dsp:cNvSpPr/>
      </dsp:nvSpPr>
      <dsp:spPr>
        <a:xfrm>
          <a:off x="0" y="2075473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165C9-1B7C-4E44-867C-3BF8DB7B0913}">
      <dsp:nvSpPr>
        <dsp:cNvPr id="0" name=""/>
        <dsp:cNvSpPr/>
      </dsp:nvSpPr>
      <dsp:spPr>
        <a:xfrm>
          <a:off x="250661" y="2261916"/>
          <a:ext cx="455748" cy="4557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AD627-0E6E-4B3F-971F-AA7CAD8E24E1}">
      <dsp:nvSpPr>
        <dsp:cNvPr id="0" name=""/>
        <dsp:cNvSpPr/>
      </dsp:nvSpPr>
      <dsp:spPr>
        <a:xfrm>
          <a:off x="957071" y="2075473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Le tirage au sort en politique comme remède ? </a:t>
          </a:r>
          <a:endParaRPr lang="en-US" sz="1600" kern="1200"/>
        </a:p>
      </dsp:txBody>
      <dsp:txXfrm>
        <a:off x="957071" y="2075473"/>
        <a:ext cx="5671732" cy="828633"/>
      </dsp:txXfrm>
    </dsp:sp>
    <dsp:sp modelId="{7C277FAF-620B-427E-BEA0-C9F45CB8F3DC}">
      <dsp:nvSpPr>
        <dsp:cNvPr id="0" name=""/>
        <dsp:cNvSpPr/>
      </dsp:nvSpPr>
      <dsp:spPr>
        <a:xfrm>
          <a:off x="0" y="3111265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E7BB4-0871-48A1-919F-CEFB3AEFF19D}">
      <dsp:nvSpPr>
        <dsp:cNvPr id="0" name=""/>
        <dsp:cNvSpPr/>
      </dsp:nvSpPr>
      <dsp:spPr>
        <a:xfrm>
          <a:off x="250661" y="3297708"/>
          <a:ext cx="455748" cy="4557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6F97C-464D-49D3-B4F8-766869EB736B}">
      <dsp:nvSpPr>
        <dsp:cNvPr id="0" name=""/>
        <dsp:cNvSpPr/>
      </dsp:nvSpPr>
      <dsp:spPr>
        <a:xfrm>
          <a:off x="957071" y="3111265"/>
          <a:ext cx="2982961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Comment les parlementaires se saisissent-ils du tirage au sort ? </a:t>
          </a:r>
          <a:endParaRPr lang="en-US" sz="1600" kern="1200"/>
        </a:p>
      </dsp:txBody>
      <dsp:txXfrm>
        <a:off x="957071" y="3111265"/>
        <a:ext cx="2982961" cy="828633"/>
      </dsp:txXfrm>
    </dsp:sp>
    <dsp:sp modelId="{9278458C-4231-4441-BBF4-9C6C3D13E915}">
      <dsp:nvSpPr>
        <dsp:cNvPr id="0" name=""/>
        <dsp:cNvSpPr/>
      </dsp:nvSpPr>
      <dsp:spPr>
        <a:xfrm>
          <a:off x="3940033" y="3111265"/>
          <a:ext cx="2688770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Quel imaginaire démocratique défendent-ils ? </a:t>
          </a:r>
          <a:endParaRPr lang="en-US" sz="1200" kern="1200"/>
        </a:p>
      </dsp:txBody>
      <dsp:txXfrm>
        <a:off x="3940033" y="3111265"/>
        <a:ext cx="2688770" cy="828633"/>
      </dsp:txXfrm>
    </dsp:sp>
    <dsp:sp modelId="{4A62C5CE-1CD9-41AE-B9C9-3811F7AE2178}">
      <dsp:nvSpPr>
        <dsp:cNvPr id="0" name=""/>
        <dsp:cNvSpPr/>
      </dsp:nvSpPr>
      <dsp:spPr>
        <a:xfrm>
          <a:off x="0" y="4147057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AC48C-2093-45AC-BB8E-61539A472279}">
      <dsp:nvSpPr>
        <dsp:cNvPr id="0" name=""/>
        <dsp:cNvSpPr/>
      </dsp:nvSpPr>
      <dsp:spPr>
        <a:xfrm>
          <a:off x="250661" y="4333499"/>
          <a:ext cx="455748" cy="4557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FBE6D-4834-41BD-B57D-17DE1A258B52}">
      <dsp:nvSpPr>
        <dsp:cNvPr id="0" name=""/>
        <dsp:cNvSpPr/>
      </dsp:nvSpPr>
      <dsp:spPr>
        <a:xfrm>
          <a:off x="957071" y="4147057"/>
          <a:ext cx="2982961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Comment les dispositifs participatifs clivent-ils l’arène parlementaire ? </a:t>
          </a:r>
          <a:endParaRPr lang="en-US" sz="1600" kern="1200"/>
        </a:p>
      </dsp:txBody>
      <dsp:txXfrm>
        <a:off x="957071" y="4147057"/>
        <a:ext cx="2982961" cy="828633"/>
      </dsp:txXfrm>
    </dsp:sp>
    <dsp:sp modelId="{63ADD472-1B41-4606-9BF3-2E2DEBC3D942}">
      <dsp:nvSpPr>
        <dsp:cNvPr id="0" name=""/>
        <dsp:cNvSpPr/>
      </dsp:nvSpPr>
      <dsp:spPr>
        <a:xfrm>
          <a:off x="3940033" y="4147057"/>
          <a:ext cx="2688770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Qui est favorable ? Qui s’y oppose ? </a:t>
          </a:r>
          <a:endParaRPr lang="en-US" sz="1200" kern="1200"/>
        </a:p>
      </dsp:txBody>
      <dsp:txXfrm>
        <a:off x="3940033" y="4147057"/>
        <a:ext cx="2688770" cy="8286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14010-E1AA-40A9-B3AF-67BDA917740D}">
      <dsp:nvSpPr>
        <dsp:cNvPr id="0" name=""/>
        <dsp:cNvSpPr/>
      </dsp:nvSpPr>
      <dsp:spPr>
        <a:xfrm>
          <a:off x="0" y="2211"/>
          <a:ext cx="9618133" cy="5966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8EF92-0D8E-4EB4-AD98-B4BE029C0DAB}">
      <dsp:nvSpPr>
        <dsp:cNvPr id="0" name=""/>
        <dsp:cNvSpPr/>
      </dsp:nvSpPr>
      <dsp:spPr>
        <a:xfrm>
          <a:off x="180486" y="136457"/>
          <a:ext cx="328157" cy="3281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6D559C-1933-4C01-A4F3-8C4594B9FFFD}">
      <dsp:nvSpPr>
        <dsp:cNvPr id="0" name=""/>
        <dsp:cNvSpPr/>
      </dsp:nvSpPr>
      <dsp:spPr>
        <a:xfrm>
          <a:off x="689130" y="2211"/>
          <a:ext cx="892832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Accord de gouvernement Arizona : suppression pure et simple du Sénat</a:t>
          </a:r>
          <a:endParaRPr lang="en-US" sz="1500" kern="1200"/>
        </a:p>
      </dsp:txBody>
      <dsp:txXfrm>
        <a:off x="689130" y="2211"/>
        <a:ext cx="8928329" cy="596649"/>
      </dsp:txXfrm>
    </dsp:sp>
    <dsp:sp modelId="{98A5198C-127C-40E4-BA09-F5691C7AA577}">
      <dsp:nvSpPr>
        <dsp:cNvPr id="0" name=""/>
        <dsp:cNvSpPr/>
      </dsp:nvSpPr>
      <dsp:spPr>
        <a:xfrm>
          <a:off x="0" y="748023"/>
          <a:ext cx="9618133" cy="11061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54AA2D-C85D-45A0-80CD-2304AA301E72}">
      <dsp:nvSpPr>
        <dsp:cNvPr id="0" name=""/>
        <dsp:cNvSpPr/>
      </dsp:nvSpPr>
      <dsp:spPr>
        <a:xfrm>
          <a:off x="180486" y="1137008"/>
          <a:ext cx="328157" cy="3281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F929E8-3B46-4F15-BC71-529012B0D5F8}">
      <dsp:nvSpPr>
        <dsp:cNvPr id="0" name=""/>
        <dsp:cNvSpPr/>
      </dsp:nvSpPr>
      <dsp:spPr>
        <a:xfrm>
          <a:off x="689130" y="1002762"/>
          <a:ext cx="432815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Déclaration de politique régionale 2024-2029 MR-Les Engagés : </a:t>
          </a:r>
          <a:endParaRPr lang="en-US" sz="1500" kern="1200"/>
        </a:p>
      </dsp:txBody>
      <dsp:txXfrm>
        <a:off x="689130" y="1002762"/>
        <a:ext cx="4328159" cy="596649"/>
      </dsp:txXfrm>
    </dsp:sp>
    <dsp:sp modelId="{C4122266-409B-476C-A9CC-E104981EE965}">
      <dsp:nvSpPr>
        <dsp:cNvPr id="0" name=""/>
        <dsp:cNvSpPr/>
      </dsp:nvSpPr>
      <dsp:spPr>
        <a:xfrm>
          <a:off x="5017289" y="1002762"/>
          <a:ext cx="460016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/>
            <a:t>« Une amélioration de la démocratie participative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i="1" kern="1200" dirty="0"/>
            <a:t>Sur base des recommandations de la commission délibérative du Parlement wallon sur l’implication des citoyens, le recours à la consultation populaire sera opérationnalisé à la faveur des enjeux, comme par exemple la réforme des provinces. »</a:t>
          </a:r>
          <a:endParaRPr lang="en-US" sz="1100" kern="1200" dirty="0"/>
        </a:p>
      </dsp:txBody>
      <dsp:txXfrm>
        <a:off x="5017289" y="1002762"/>
        <a:ext cx="4600169" cy="596649"/>
      </dsp:txXfrm>
    </dsp:sp>
    <dsp:sp modelId="{29D54C92-CF52-45EE-8733-A070693E3E3F}">
      <dsp:nvSpPr>
        <dsp:cNvPr id="0" name=""/>
        <dsp:cNvSpPr/>
      </dsp:nvSpPr>
      <dsp:spPr>
        <a:xfrm>
          <a:off x="0" y="2003313"/>
          <a:ext cx="9618133" cy="5966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7ECAFB-956D-4C88-8845-F4E51153E695}">
      <dsp:nvSpPr>
        <dsp:cNvPr id="0" name=""/>
        <dsp:cNvSpPr/>
      </dsp:nvSpPr>
      <dsp:spPr>
        <a:xfrm>
          <a:off x="180486" y="2137559"/>
          <a:ext cx="328157" cy="3281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D6390-6B90-48C6-B4D6-34551F73CC7D}">
      <dsp:nvSpPr>
        <dsp:cNvPr id="0" name=""/>
        <dsp:cNvSpPr/>
      </dsp:nvSpPr>
      <dsp:spPr>
        <a:xfrm>
          <a:off x="689130" y="2003313"/>
          <a:ext cx="892832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i="1" kern="1200" dirty="0"/>
            <a:t>La fenêtre d’opportunité du tirage au sort est-elle passée ? </a:t>
          </a:r>
          <a:endParaRPr lang="en-US" sz="1500" kern="1200" dirty="0"/>
        </a:p>
      </dsp:txBody>
      <dsp:txXfrm>
        <a:off x="689130" y="2003313"/>
        <a:ext cx="8928329" cy="596649"/>
      </dsp:txXfrm>
    </dsp:sp>
    <dsp:sp modelId="{13B7171E-A6D8-4A7A-BFFD-E71FEA6744A9}">
      <dsp:nvSpPr>
        <dsp:cNvPr id="0" name=""/>
        <dsp:cNvSpPr/>
      </dsp:nvSpPr>
      <dsp:spPr>
        <a:xfrm>
          <a:off x="0" y="2749125"/>
          <a:ext cx="9618133" cy="13421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8FD33D-AA0E-428A-87D7-85F2B9707E93}">
      <dsp:nvSpPr>
        <dsp:cNvPr id="0" name=""/>
        <dsp:cNvSpPr/>
      </dsp:nvSpPr>
      <dsp:spPr>
        <a:xfrm>
          <a:off x="180486" y="3256119"/>
          <a:ext cx="328157" cy="32815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2FEA3-0AA8-471A-A7E8-48A15D2B3B34}">
      <dsp:nvSpPr>
        <dsp:cNvPr id="0" name=""/>
        <dsp:cNvSpPr/>
      </dsp:nvSpPr>
      <dsp:spPr>
        <a:xfrm>
          <a:off x="689130" y="3121873"/>
          <a:ext cx="432815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i="1" kern="1200" dirty="0"/>
            <a:t>Deux éléments de clivage parlementaire clair autour des dispositifs participatifs :</a:t>
          </a:r>
          <a:endParaRPr lang="en-US" sz="1500" kern="1200" dirty="0"/>
        </a:p>
      </dsp:txBody>
      <dsp:txXfrm>
        <a:off x="689130" y="3121873"/>
        <a:ext cx="4328159" cy="596649"/>
      </dsp:txXfrm>
    </dsp:sp>
    <dsp:sp modelId="{EFB4EB0F-5A62-407C-B119-B2B6C9F51AA7}">
      <dsp:nvSpPr>
        <dsp:cNvPr id="0" name=""/>
        <dsp:cNvSpPr/>
      </dsp:nvSpPr>
      <dsp:spPr>
        <a:xfrm>
          <a:off x="5017289" y="3121873"/>
          <a:ext cx="4600169" cy="596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145" tIns="63145" rIns="63145" bIns="63145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i="1" kern="1200" dirty="0"/>
            <a:t>Un soutien politique central : Ecolo</a:t>
          </a:r>
          <a:endParaRPr lang="en-US" sz="1800" kern="1200" dirty="0"/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i="1" kern="1200" dirty="0"/>
            <a:t>Des opposants politiques affichés :         les nationalistes flamands (N-VA &amp; Vlaams </a:t>
          </a:r>
          <a:r>
            <a:rPr lang="fr-FR" sz="1800" i="1" kern="1200" dirty="0" err="1"/>
            <a:t>Belang</a:t>
          </a:r>
          <a:r>
            <a:rPr lang="fr-FR" sz="1800" i="1" kern="1200" dirty="0"/>
            <a:t>) </a:t>
          </a:r>
          <a:endParaRPr lang="en-US" sz="1800" kern="1200" dirty="0"/>
        </a:p>
      </dsp:txBody>
      <dsp:txXfrm>
        <a:off x="5017289" y="3121873"/>
        <a:ext cx="4600169" cy="596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9B115-1159-D846-BCD0-A02BBA4E834E}">
      <dsp:nvSpPr>
        <dsp:cNvPr id="0" name=""/>
        <dsp:cNvSpPr/>
      </dsp:nvSpPr>
      <dsp:spPr>
        <a:xfrm>
          <a:off x="4672637" y="1560030"/>
          <a:ext cx="3001439" cy="71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710"/>
              </a:lnTo>
              <a:lnTo>
                <a:pt x="3001439" y="486710"/>
              </a:lnTo>
              <a:lnTo>
                <a:pt x="3001439" y="71420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9E85B-E611-5946-B11A-86C248FB2192}">
      <dsp:nvSpPr>
        <dsp:cNvPr id="0" name=""/>
        <dsp:cNvSpPr/>
      </dsp:nvSpPr>
      <dsp:spPr>
        <a:xfrm>
          <a:off x="4626917" y="1560030"/>
          <a:ext cx="91440" cy="714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420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2A9A86-AFF0-464C-B742-6440C8E39023}">
      <dsp:nvSpPr>
        <dsp:cNvPr id="0" name=""/>
        <dsp:cNvSpPr/>
      </dsp:nvSpPr>
      <dsp:spPr>
        <a:xfrm>
          <a:off x="1671197" y="1560030"/>
          <a:ext cx="3001439" cy="714206"/>
        </a:xfrm>
        <a:custGeom>
          <a:avLst/>
          <a:gdLst/>
          <a:ahLst/>
          <a:cxnLst/>
          <a:rect l="0" t="0" r="0" b="0"/>
          <a:pathLst>
            <a:path>
              <a:moveTo>
                <a:pt x="3001439" y="0"/>
              </a:moveTo>
              <a:lnTo>
                <a:pt x="3001439" y="486710"/>
              </a:lnTo>
              <a:lnTo>
                <a:pt x="0" y="486710"/>
              </a:lnTo>
              <a:lnTo>
                <a:pt x="0" y="71420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1EAFE-21E7-3B4E-98D6-0D807DD25548}">
      <dsp:nvSpPr>
        <dsp:cNvPr id="0" name=""/>
        <dsp:cNvSpPr/>
      </dsp:nvSpPr>
      <dsp:spPr>
        <a:xfrm>
          <a:off x="443335" y="645"/>
          <a:ext cx="2455723" cy="155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45281-664F-7444-9FB1-D96C65CD8ED6}">
      <dsp:nvSpPr>
        <dsp:cNvPr id="0" name=""/>
        <dsp:cNvSpPr/>
      </dsp:nvSpPr>
      <dsp:spPr>
        <a:xfrm>
          <a:off x="716193" y="25986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5 juin 2013, proposition de résolution relative à la révision du système électoral et à l’instauration du tirage au sort des membres du Parlement fédéral du Royaume de Belgique</a:t>
          </a:r>
          <a:r>
            <a:rPr lang="fr-BE" sz="1300" kern="1200"/>
            <a:t> </a:t>
          </a:r>
          <a:endParaRPr lang="en-US" sz="1300" kern="1200"/>
        </a:p>
      </dsp:txBody>
      <dsp:txXfrm>
        <a:off x="761866" y="305534"/>
        <a:ext cx="2364377" cy="1468038"/>
      </dsp:txXfrm>
    </dsp:sp>
    <dsp:sp modelId="{AA62FFA4-120E-9946-9F0F-29B1749C99C5}">
      <dsp:nvSpPr>
        <dsp:cNvPr id="0" name=""/>
        <dsp:cNvSpPr/>
      </dsp:nvSpPr>
      <dsp:spPr>
        <a:xfrm>
          <a:off x="3444775" y="645"/>
          <a:ext cx="2455723" cy="155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4576E-EAA8-C245-8D31-40943DF29638}">
      <dsp:nvSpPr>
        <dsp:cNvPr id="0" name=""/>
        <dsp:cNvSpPr/>
      </dsp:nvSpPr>
      <dsp:spPr>
        <a:xfrm>
          <a:off x="3717633" y="25986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300" kern="1200" dirty="0"/>
            <a:t>Usurpation du terme de démocratie [</a:t>
          </a:r>
          <a:r>
            <a:rPr lang="fr-BE" sz="1300" kern="1200" dirty="0" err="1"/>
            <a:t>dêmokratía</a:t>
          </a:r>
          <a:r>
            <a:rPr lang="fr-BE" sz="1300" kern="1200" dirty="0"/>
            <a:t>, soit le pouvoir (</a:t>
          </a:r>
          <a:r>
            <a:rPr lang="fr-BE" sz="1300" kern="1200" dirty="0" err="1"/>
            <a:t>kratos</a:t>
          </a:r>
          <a:r>
            <a:rPr lang="fr-BE" sz="1300" kern="1200" dirty="0"/>
            <a:t>) au peuple (</a:t>
          </a:r>
          <a:r>
            <a:rPr lang="fr-BE" sz="1300" kern="1200" dirty="0" err="1"/>
            <a:t>dêmos</a:t>
          </a:r>
          <a:r>
            <a:rPr lang="fr-BE" sz="1300" kern="1200" dirty="0"/>
            <a:t>)] par les partis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300" kern="1200" dirty="0"/>
            <a:t>&amp; Critique de la corruption</a:t>
          </a:r>
          <a:endParaRPr lang="en-US" sz="1300" kern="1200" dirty="0"/>
        </a:p>
      </dsp:txBody>
      <dsp:txXfrm>
        <a:off x="3763306" y="305534"/>
        <a:ext cx="2364377" cy="1468038"/>
      </dsp:txXfrm>
    </dsp:sp>
    <dsp:sp modelId="{87499E84-9339-8F43-A10D-6EDD62A1DBFF}">
      <dsp:nvSpPr>
        <dsp:cNvPr id="0" name=""/>
        <dsp:cNvSpPr/>
      </dsp:nvSpPr>
      <dsp:spPr>
        <a:xfrm>
          <a:off x="443335" y="2274236"/>
          <a:ext cx="2455723" cy="15593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D1D2A-0882-594B-ADAF-106DCE1CF997}">
      <dsp:nvSpPr>
        <dsp:cNvPr id="0" name=""/>
        <dsp:cNvSpPr/>
      </dsp:nvSpPr>
      <dsp:spPr>
        <a:xfrm>
          <a:off x="716193" y="253345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300" kern="1200"/>
            <a:t>La population est « dépossédée de son rôle souverain » et « réduite au droit de vote »</a:t>
          </a:r>
          <a:endParaRPr lang="en-US" sz="1300" kern="1200"/>
        </a:p>
      </dsp:txBody>
      <dsp:txXfrm>
        <a:off x="761866" y="2579124"/>
        <a:ext cx="2364377" cy="1468038"/>
      </dsp:txXfrm>
    </dsp:sp>
    <dsp:sp modelId="{671B6687-1654-A442-9218-42243D445514}">
      <dsp:nvSpPr>
        <dsp:cNvPr id="0" name=""/>
        <dsp:cNvSpPr/>
      </dsp:nvSpPr>
      <dsp:spPr>
        <a:xfrm>
          <a:off x="3444775" y="2274236"/>
          <a:ext cx="2455723" cy="15593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9D826-832D-4C47-A230-832A7AB7CB34}">
      <dsp:nvSpPr>
        <dsp:cNvPr id="0" name=""/>
        <dsp:cNvSpPr/>
      </dsp:nvSpPr>
      <dsp:spPr>
        <a:xfrm>
          <a:off x="3717633" y="253345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300" kern="1200"/>
            <a:t>Critique du caractère aristocratique de l’élection, devenue « synonyme de démocratie » // fondamentalisme électoral (David Van Reybrouck)</a:t>
          </a:r>
          <a:endParaRPr lang="en-US" sz="1300" kern="1200"/>
        </a:p>
      </dsp:txBody>
      <dsp:txXfrm>
        <a:off x="3763306" y="2579124"/>
        <a:ext cx="2364377" cy="1468038"/>
      </dsp:txXfrm>
    </dsp:sp>
    <dsp:sp modelId="{55CB34FC-AA6B-9C44-AEA3-28BDCCFE6B08}">
      <dsp:nvSpPr>
        <dsp:cNvPr id="0" name=""/>
        <dsp:cNvSpPr/>
      </dsp:nvSpPr>
      <dsp:spPr>
        <a:xfrm>
          <a:off x="6446215" y="2274236"/>
          <a:ext cx="2455723" cy="15593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4AD11-3A4C-204D-AFF4-7A3E0AAC3B10}">
      <dsp:nvSpPr>
        <dsp:cNvPr id="0" name=""/>
        <dsp:cNvSpPr/>
      </dsp:nvSpPr>
      <dsp:spPr>
        <a:xfrm>
          <a:off x="6719073" y="253345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300" kern="1200"/>
            <a:t>« système électif porte en lui la corruption, le mensonge, la formation de castes »</a:t>
          </a:r>
          <a:endParaRPr lang="en-US" sz="1300" kern="1200"/>
        </a:p>
      </dsp:txBody>
      <dsp:txXfrm>
        <a:off x="6764746" y="2579124"/>
        <a:ext cx="2364377" cy="1468038"/>
      </dsp:txXfrm>
    </dsp:sp>
    <dsp:sp modelId="{735E064D-8B25-AF41-9576-793268A89C7A}">
      <dsp:nvSpPr>
        <dsp:cNvPr id="0" name=""/>
        <dsp:cNvSpPr/>
      </dsp:nvSpPr>
      <dsp:spPr>
        <a:xfrm>
          <a:off x="6446215" y="645"/>
          <a:ext cx="2455723" cy="155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69AD5-F2E8-6B4A-AD6F-D2F913C4B3A5}">
      <dsp:nvSpPr>
        <dsp:cNvPr id="0" name=""/>
        <dsp:cNvSpPr/>
      </dsp:nvSpPr>
      <dsp:spPr>
        <a:xfrm>
          <a:off x="6719073" y="259861"/>
          <a:ext cx="2455723" cy="1559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Défense du tirage au sort qui permettrait une </a:t>
          </a:r>
          <a:r>
            <a:rPr lang="fr-BE" sz="1300" kern="1200"/>
            <a:t>« véritable rotation » des mandats et « garantirait ainsi une meilleure représentativité » </a:t>
          </a:r>
          <a:endParaRPr lang="en-US" sz="1300" kern="1200"/>
        </a:p>
      </dsp:txBody>
      <dsp:txXfrm>
        <a:off x="6764746" y="305534"/>
        <a:ext cx="2364377" cy="14680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037B4-AFA2-4246-B17C-CAA1B09D3A5B}">
      <dsp:nvSpPr>
        <dsp:cNvPr id="0" name=""/>
        <dsp:cNvSpPr/>
      </dsp:nvSpPr>
      <dsp:spPr>
        <a:xfrm>
          <a:off x="7978734" y="2062928"/>
          <a:ext cx="455735" cy="378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211"/>
              </a:lnTo>
              <a:lnTo>
                <a:pt x="455735" y="258211"/>
              </a:lnTo>
              <a:lnTo>
                <a:pt x="455735" y="378811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E87D5-805C-AC44-9E34-0FE58FDD049A}">
      <dsp:nvSpPr>
        <dsp:cNvPr id="0" name=""/>
        <dsp:cNvSpPr/>
      </dsp:nvSpPr>
      <dsp:spPr>
        <a:xfrm>
          <a:off x="6022433" y="826858"/>
          <a:ext cx="1956300" cy="378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015"/>
              </a:lnTo>
              <a:lnTo>
                <a:pt x="1956300" y="258015"/>
              </a:lnTo>
              <a:lnTo>
                <a:pt x="1956300" y="3786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1E19B-E71F-6C4A-95B2-2006C9C5572E}">
      <dsp:nvSpPr>
        <dsp:cNvPr id="0" name=""/>
        <dsp:cNvSpPr/>
      </dsp:nvSpPr>
      <dsp:spPr>
        <a:xfrm>
          <a:off x="4609081" y="2276835"/>
          <a:ext cx="1043541" cy="378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015"/>
              </a:lnTo>
              <a:lnTo>
                <a:pt x="1043541" y="258015"/>
              </a:lnTo>
              <a:lnTo>
                <a:pt x="1043541" y="378615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7BAB6-1B7A-2E49-8945-2E27FDD76F86}">
      <dsp:nvSpPr>
        <dsp:cNvPr id="0" name=""/>
        <dsp:cNvSpPr/>
      </dsp:nvSpPr>
      <dsp:spPr>
        <a:xfrm>
          <a:off x="3466633" y="2276835"/>
          <a:ext cx="1142447" cy="378615"/>
        </a:xfrm>
        <a:custGeom>
          <a:avLst/>
          <a:gdLst/>
          <a:ahLst/>
          <a:cxnLst/>
          <a:rect l="0" t="0" r="0" b="0"/>
          <a:pathLst>
            <a:path>
              <a:moveTo>
                <a:pt x="1142447" y="0"/>
              </a:moveTo>
              <a:lnTo>
                <a:pt x="1142447" y="258015"/>
              </a:lnTo>
              <a:lnTo>
                <a:pt x="0" y="258015"/>
              </a:lnTo>
              <a:lnTo>
                <a:pt x="0" y="378615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4171C-7399-7549-A8CD-625CBC99EAFE}">
      <dsp:nvSpPr>
        <dsp:cNvPr id="0" name=""/>
        <dsp:cNvSpPr/>
      </dsp:nvSpPr>
      <dsp:spPr>
        <a:xfrm>
          <a:off x="4609081" y="826858"/>
          <a:ext cx="1413352" cy="378615"/>
        </a:xfrm>
        <a:custGeom>
          <a:avLst/>
          <a:gdLst/>
          <a:ahLst/>
          <a:cxnLst/>
          <a:rect l="0" t="0" r="0" b="0"/>
          <a:pathLst>
            <a:path>
              <a:moveTo>
                <a:pt x="1413352" y="0"/>
              </a:moveTo>
              <a:lnTo>
                <a:pt x="1413352" y="258015"/>
              </a:lnTo>
              <a:lnTo>
                <a:pt x="0" y="258015"/>
              </a:lnTo>
              <a:lnTo>
                <a:pt x="0" y="3786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CD1B8-4B92-7145-AD9A-03E33E56ECC9}">
      <dsp:nvSpPr>
        <dsp:cNvPr id="0" name=""/>
        <dsp:cNvSpPr/>
      </dsp:nvSpPr>
      <dsp:spPr>
        <a:xfrm>
          <a:off x="-144647" y="-112105"/>
          <a:ext cx="2627495" cy="1832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6FD27-693A-C846-913B-38DBF51AD589}">
      <dsp:nvSpPr>
        <dsp:cNvPr id="0" name=""/>
        <dsp:cNvSpPr/>
      </dsp:nvSpPr>
      <dsp:spPr>
        <a:xfrm>
          <a:off x="0" y="25309"/>
          <a:ext cx="2627495" cy="18328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Proposition déposée par Laurent Louis (ex-PP) défendant le tirage au sort et la suppression des partis politiques pour lutter contre la corruption</a:t>
          </a:r>
          <a:endParaRPr lang="en-US" sz="1600" kern="1200" dirty="0"/>
        </a:p>
      </dsp:txBody>
      <dsp:txXfrm>
        <a:off x="53683" y="78992"/>
        <a:ext cx="2520129" cy="1725499"/>
      </dsp:txXfrm>
    </dsp:sp>
    <dsp:sp modelId="{E0343075-7B28-334A-A7B1-D08B9B6EB19A}">
      <dsp:nvSpPr>
        <dsp:cNvPr id="0" name=""/>
        <dsp:cNvSpPr/>
      </dsp:nvSpPr>
      <dsp:spPr>
        <a:xfrm>
          <a:off x="4272339" y="196"/>
          <a:ext cx="3500189" cy="826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B3C82-801A-E847-8EF3-6A582321CE5C}">
      <dsp:nvSpPr>
        <dsp:cNvPr id="0" name=""/>
        <dsp:cNvSpPr/>
      </dsp:nvSpPr>
      <dsp:spPr>
        <a:xfrm>
          <a:off x="4416986" y="137611"/>
          <a:ext cx="3500189" cy="8266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Imaginaire antipolitique (ou dégagiste) du tirage au sort (Abbas &amp; Sintomer, 2021)</a:t>
          </a:r>
          <a:endParaRPr lang="en-US" sz="1800" kern="1200" dirty="0"/>
        </a:p>
      </dsp:txBody>
      <dsp:txXfrm>
        <a:off x="4441198" y="161823"/>
        <a:ext cx="3451765" cy="778237"/>
      </dsp:txXfrm>
    </dsp:sp>
    <dsp:sp modelId="{71ECE671-333B-774A-9FCF-3A24A733B6BF}">
      <dsp:nvSpPr>
        <dsp:cNvPr id="0" name=""/>
        <dsp:cNvSpPr/>
      </dsp:nvSpPr>
      <dsp:spPr>
        <a:xfrm>
          <a:off x="3372525" y="1205473"/>
          <a:ext cx="2473111" cy="107136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E006C-4FA4-0042-B368-EC3984A0357E}">
      <dsp:nvSpPr>
        <dsp:cNvPr id="0" name=""/>
        <dsp:cNvSpPr/>
      </dsp:nvSpPr>
      <dsp:spPr>
        <a:xfrm>
          <a:off x="3517173" y="1342888"/>
          <a:ext cx="2473111" cy="1071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600" kern="1200" dirty="0"/>
            <a:t>Parti </a:t>
          </a:r>
          <a:r>
            <a:rPr lang="fr-BE" sz="1600" kern="1200" dirty="0" err="1"/>
            <a:t>Fronte</a:t>
          </a:r>
          <a:r>
            <a:rPr lang="fr-BE" sz="1600" kern="1200" dirty="0"/>
            <a:t> </a:t>
          </a:r>
          <a:r>
            <a:rPr lang="fr-BE" sz="1600" kern="1200" dirty="0" err="1"/>
            <a:t>dell’Uomo</a:t>
          </a:r>
          <a:r>
            <a:rPr lang="fr-BE" sz="1600" kern="1200" dirty="0"/>
            <a:t> </a:t>
          </a:r>
          <a:r>
            <a:rPr lang="fr-BE" sz="1600" kern="1200" dirty="0" err="1"/>
            <a:t>Qualunque</a:t>
          </a:r>
          <a:r>
            <a:rPr lang="fr-BE" sz="1600" kern="1200" dirty="0"/>
            <a:t> (Front de l’homme ordinaire)</a:t>
          </a:r>
          <a:endParaRPr lang="en-US" sz="1600" kern="1200" dirty="0"/>
        </a:p>
      </dsp:txBody>
      <dsp:txXfrm>
        <a:off x="3548552" y="1374267"/>
        <a:ext cx="2410353" cy="1008603"/>
      </dsp:txXfrm>
    </dsp:sp>
    <dsp:sp modelId="{D2E1E490-1DAB-3445-A8B6-17428C58583B}">
      <dsp:nvSpPr>
        <dsp:cNvPr id="0" name=""/>
        <dsp:cNvSpPr/>
      </dsp:nvSpPr>
      <dsp:spPr>
        <a:xfrm>
          <a:off x="2567739" y="2655450"/>
          <a:ext cx="1797787" cy="15507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60B6C-58B4-D34E-867D-2A80361EFB18}">
      <dsp:nvSpPr>
        <dsp:cNvPr id="0" name=""/>
        <dsp:cNvSpPr/>
      </dsp:nvSpPr>
      <dsp:spPr>
        <a:xfrm>
          <a:off x="2712387" y="2792865"/>
          <a:ext cx="1797787" cy="1550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000" kern="1200" dirty="0"/>
            <a:t>Opposition au gouvernement représentatif et aux partis politiques  « </a:t>
          </a:r>
          <a:r>
            <a:rPr lang="fr-FR" sz="1000" kern="1200" dirty="0"/>
            <a:t>assimilés au règne de la corruption, des élites autoproclamées défendant des intérêts particuliers, des factions »</a:t>
          </a:r>
          <a:endParaRPr lang="en-US" sz="1000" kern="1200" dirty="0"/>
        </a:p>
      </dsp:txBody>
      <dsp:txXfrm>
        <a:off x="2757806" y="2838284"/>
        <a:ext cx="1706949" cy="1459888"/>
      </dsp:txXfrm>
    </dsp:sp>
    <dsp:sp modelId="{C94743C1-9C2E-674A-9A29-8B2689A91C13}">
      <dsp:nvSpPr>
        <dsp:cNvPr id="0" name=""/>
        <dsp:cNvSpPr/>
      </dsp:nvSpPr>
      <dsp:spPr>
        <a:xfrm>
          <a:off x="4654822" y="2655450"/>
          <a:ext cx="1995600" cy="15719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42178-05DF-684D-AA3B-C8D115B8E812}">
      <dsp:nvSpPr>
        <dsp:cNvPr id="0" name=""/>
        <dsp:cNvSpPr/>
      </dsp:nvSpPr>
      <dsp:spPr>
        <a:xfrm>
          <a:off x="4799470" y="2792865"/>
          <a:ext cx="1995600" cy="1571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« dégager l’oligarchie » politique pour redonner le pouvoir décisionnels aux citoyens</a:t>
          </a:r>
          <a:endParaRPr lang="en-US" sz="1400" kern="1200" dirty="0"/>
        </a:p>
      </dsp:txBody>
      <dsp:txXfrm>
        <a:off x="4845511" y="2838906"/>
        <a:ext cx="1903518" cy="1479864"/>
      </dsp:txXfrm>
    </dsp:sp>
    <dsp:sp modelId="{818F8E88-65FD-F94B-8556-A610EDD0ADEB}">
      <dsp:nvSpPr>
        <dsp:cNvPr id="0" name=""/>
        <dsp:cNvSpPr/>
      </dsp:nvSpPr>
      <dsp:spPr>
        <a:xfrm>
          <a:off x="7285125" y="1205473"/>
          <a:ext cx="1387216" cy="8574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66AF34-C68A-084F-8200-827C1D395BDE}">
      <dsp:nvSpPr>
        <dsp:cNvPr id="0" name=""/>
        <dsp:cNvSpPr/>
      </dsp:nvSpPr>
      <dsp:spPr>
        <a:xfrm>
          <a:off x="7429773" y="1342888"/>
          <a:ext cx="1387216" cy="857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Etienne Chouard</a:t>
          </a:r>
          <a:endParaRPr lang="en-US" sz="2000" kern="1200" dirty="0"/>
        </a:p>
      </dsp:txBody>
      <dsp:txXfrm>
        <a:off x="7454887" y="1368002"/>
        <a:ext cx="1336988" cy="807226"/>
      </dsp:txXfrm>
    </dsp:sp>
    <dsp:sp modelId="{69632F87-E73E-834E-84FA-878044A0F33D}">
      <dsp:nvSpPr>
        <dsp:cNvPr id="0" name=""/>
        <dsp:cNvSpPr/>
      </dsp:nvSpPr>
      <dsp:spPr>
        <a:xfrm>
          <a:off x="7395453" y="2441740"/>
          <a:ext cx="2078032" cy="18499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70896-0794-E14B-A154-5609171987EB}">
      <dsp:nvSpPr>
        <dsp:cNvPr id="0" name=""/>
        <dsp:cNvSpPr/>
      </dsp:nvSpPr>
      <dsp:spPr>
        <a:xfrm>
          <a:off x="7540100" y="2579155"/>
          <a:ext cx="2078032" cy="18499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Relecture de Bernard Manin « contre lui-même », retrouver le tirage au sort contre l’élection pour établir une vraie démocratie</a:t>
          </a:r>
          <a:endParaRPr lang="en-US" sz="1400" kern="1200" dirty="0"/>
        </a:p>
      </dsp:txBody>
      <dsp:txXfrm>
        <a:off x="7594284" y="2633339"/>
        <a:ext cx="1969664" cy="17416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ADD4E-B5C9-4D22-9ADD-361933DBFD76}">
      <dsp:nvSpPr>
        <dsp:cNvPr id="0" name=""/>
        <dsp:cNvSpPr/>
      </dsp:nvSpPr>
      <dsp:spPr>
        <a:xfrm>
          <a:off x="1521496" y="0"/>
          <a:ext cx="1509048" cy="14727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877E1-819C-40B2-802A-0A6EB4639BB3}">
      <dsp:nvSpPr>
        <dsp:cNvPr id="0" name=""/>
        <dsp:cNvSpPr/>
      </dsp:nvSpPr>
      <dsp:spPr>
        <a:xfrm>
          <a:off x="120237" y="1644420"/>
          <a:ext cx="4311566" cy="631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300" kern="1200"/>
            <a:t>Parlement wallon et Parlement bruxellois </a:t>
          </a:r>
          <a:endParaRPr lang="en-US" sz="2300" kern="1200"/>
        </a:p>
      </dsp:txBody>
      <dsp:txXfrm>
        <a:off x="120237" y="1644420"/>
        <a:ext cx="4311566" cy="631198"/>
      </dsp:txXfrm>
    </dsp:sp>
    <dsp:sp modelId="{749BD8A5-FD22-433E-82F6-E308447D73FA}">
      <dsp:nvSpPr>
        <dsp:cNvPr id="0" name=""/>
        <dsp:cNvSpPr/>
      </dsp:nvSpPr>
      <dsp:spPr>
        <a:xfrm>
          <a:off x="120237" y="2355444"/>
          <a:ext cx="4311566" cy="1738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Propositions d’assemblées citoyennes, de panels citoyens et de commissions délibératives mixtes rassemblant des citoyens tirés au sort et des élus</a:t>
          </a:r>
          <a:endParaRPr lang="en-US" sz="170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Répondre à la crise de confiance 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Inspirations du G1000 et des travaux académiques </a:t>
          </a:r>
          <a:endParaRPr lang="en-US" sz="1700" kern="1200"/>
        </a:p>
      </dsp:txBody>
      <dsp:txXfrm>
        <a:off x="120237" y="2355444"/>
        <a:ext cx="4311566" cy="1738037"/>
      </dsp:txXfrm>
    </dsp:sp>
    <dsp:sp modelId="{30ABE368-745B-4718-8861-35346AC78181}">
      <dsp:nvSpPr>
        <dsp:cNvPr id="0" name=""/>
        <dsp:cNvSpPr/>
      </dsp:nvSpPr>
      <dsp:spPr>
        <a:xfrm>
          <a:off x="6587587" y="0"/>
          <a:ext cx="1509048" cy="14727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38722-258B-47C3-9C38-97A2909856BD}">
      <dsp:nvSpPr>
        <dsp:cNvPr id="0" name=""/>
        <dsp:cNvSpPr/>
      </dsp:nvSpPr>
      <dsp:spPr>
        <a:xfrm>
          <a:off x="5186328" y="1644420"/>
          <a:ext cx="4311566" cy="6311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300" kern="1200"/>
            <a:t>Les députés Ecolo comme moteur + tentatives du CDH : </a:t>
          </a:r>
          <a:endParaRPr lang="en-US" sz="2300" kern="1200"/>
        </a:p>
      </dsp:txBody>
      <dsp:txXfrm>
        <a:off x="5186328" y="1644420"/>
        <a:ext cx="4311566" cy="631198"/>
      </dsp:txXfrm>
    </dsp:sp>
    <dsp:sp modelId="{42FB3052-EED2-4DC2-BB74-B0ED6037F445}">
      <dsp:nvSpPr>
        <dsp:cNvPr id="0" name=""/>
        <dsp:cNvSpPr/>
      </dsp:nvSpPr>
      <dsp:spPr>
        <a:xfrm>
          <a:off x="5186328" y="2355444"/>
          <a:ext cx="4311566" cy="1738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Propositions infructueuses depuis l’opposition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Depuis la majorité :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/>
            <a:t>Wallonie : Unanimité (majorité + opposition)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/>
            <a:t>Bruxelles : Abstentions de l’opposition (PTB/PVDA, MR, CDH/Engagés, N-VA)</a:t>
          </a:r>
          <a:endParaRPr lang="en-US" sz="1700" kern="1200"/>
        </a:p>
      </dsp:txBody>
      <dsp:txXfrm>
        <a:off x="5186328" y="2355444"/>
        <a:ext cx="4311566" cy="17380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33973-333B-A344-8C1F-D15DCA9544C7}">
      <dsp:nvSpPr>
        <dsp:cNvPr id="0" name=""/>
        <dsp:cNvSpPr/>
      </dsp:nvSpPr>
      <dsp:spPr>
        <a:xfrm>
          <a:off x="0" y="487221"/>
          <a:ext cx="9618133" cy="1675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474" tIns="395732" rIns="746474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Objectif de représentativité, réalité de diversité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Emphase sur la délibération (Rawls, Habermas)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Le débat comme fondement démocratique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Dispositifs consultatifs en complément du gouvernement représentatif</a:t>
          </a:r>
          <a:endParaRPr lang="en-US" sz="1900" kern="1200"/>
        </a:p>
      </dsp:txBody>
      <dsp:txXfrm>
        <a:off x="0" y="487221"/>
        <a:ext cx="9618133" cy="1675799"/>
      </dsp:txXfrm>
    </dsp:sp>
    <dsp:sp modelId="{461CA522-71AD-FD46-9712-141968906BE1}">
      <dsp:nvSpPr>
        <dsp:cNvPr id="0" name=""/>
        <dsp:cNvSpPr/>
      </dsp:nvSpPr>
      <dsp:spPr>
        <a:xfrm>
          <a:off x="480906" y="206781"/>
          <a:ext cx="6732693" cy="5608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Répondre à la crise de la représentation et au manque de confiance par une délibération inclusive :</a:t>
          </a:r>
          <a:endParaRPr lang="en-US" sz="1900" kern="1200"/>
        </a:p>
      </dsp:txBody>
      <dsp:txXfrm>
        <a:off x="508286" y="234161"/>
        <a:ext cx="6677933" cy="506119"/>
      </dsp:txXfrm>
    </dsp:sp>
    <dsp:sp modelId="{EA20019D-7908-124B-9CE5-E1E9C884FE9D}">
      <dsp:nvSpPr>
        <dsp:cNvPr id="0" name=""/>
        <dsp:cNvSpPr/>
      </dsp:nvSpPr>
      <dsp:spPr>
        <a:xfrm>
          <a:off x="0" y="2546061"/>
          <a:ext cx="96181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B5FFAB-E28B-FA4B-8FA1-E2B1C9A0AABE}">
      <dsp:nvSpPr>
        <dsp:cNvPr id="0" name=""/>
        <dsp:cNvSpPr/>
      </dsp:nvSpPr>
      <dsp:spPr>
        <a:xfrm>
          <a:off x="480906" y="2265621"/>
          <a:ext cx="6732693" cy="5608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≠ idéal de rotation des charges athénien</a:t>
          </a:r>
          <a:endParaRPr lang="en-US" sz="1900" kern="1200"/>
        </a:p>
      </dsp:txBody>
      <dsp:txXfrm>
        <a:off x="508286" y="2293001"/>
        <a:ext cx="6677933" cy="506119"/>
      </dsp:txXfrm>
    </dsp:sp>
    <dsp:sp modelId="{CAFAD5BA-2F66-9042-838A-65EDD30D029A}">
      <dsp:nvSpPr>
        <dsp:cNvPr id="0" name=""/>
        <dsp:cNvSpPr/>
      </dsp:nvSpPr>
      <dsp:spPr>
        <a:xfrm>
          <a:off x="0" y="3407901"/>
          <a:ext cx="96181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5CA68-161D-C148-9A7E-DFF057644E5E}">
      <dsp:nvSpPr>
        <dsp:cNvPr id="0" name=""/>
        <dsp:cNvSpPr/>
      </dsp:nvSpPr>
      <dsp:spPr>
        <a:xfrm>
          <a:off x="480906" y="3127460"/>
          <a:ext cx="6732693" cy="5608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≠ imaginaire dégagiste</a:t>
          </a:r>
          <a:endParaRPr lang="en-US" sz="1900" kern="1200"/>
        </a:p>
      </dsp:txBody>
      <dsp:txXfrm>
        <a:off x="508286" y="3154840"/>
        <a:ext cx="6677933" cy="5061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FEBC1-D61C-4C4B-850F-DDC68AE2E714}">
      <dsp:nvSpPr>
        <dsp:cNvPr id="0" name=""/>
        <dsp:cNvSpPr/>
      </dsp:nvSpPr>
      <dsp:spPr>
        <a:xfrm rot="5400000">
          <a:off x="4028107" y="-1519376"/>
          <a:ext cx="958958" cy="424243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Opposition des nationalistes flamands (N-VA et Vlaams Belang)</a:t>
          </a:r>
          <a:endParaRPr lang="en-US" sz="1200" kern="1200"/>
        </a:p>
      </dsp:txBody>
      <dsp:txXfrm rot="-5400000">
        <a:off x="2386369" y="169174"/>
        <a:ext cx="4195622" cy="865334"/>
      </dsp:txXfrm>
    </dsp:sp>
    <dsp:sp modelId="{55483721-BD36-0B42-BAAA-30FB8362A59F}">
      <dsp:nvSpPr>
        <dsp:cNvPr id="0" name=""/>
        <dsp:cNvSpPr/>
      </dsp:nvSpPr>
      <dsp:spPr>
        <a:xfrm>
          <a:off x="0" y="2492"/>
          <a:ext cx="2386369" cy="119869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Parlements fédéraux : </a:t>
          </a:r>
          <a:endParaRPr lang="en-US" sz="1600" kern="1200"/>
        </a:p>
      </dsp:txBody>
      <dsp:txXfrm>
        <a:off x="58516" y="61008"/>
        <a:ext cx="2269337" cy="1081665"/>
      </dsp:txXfrm>
    </dsp:sp>
    <dsp:sp modelId="{EB885E16-E5EC-FA4E-A02F-7405A3A2CB28}">
      <dsp:nvSpPr>
        <dsp:cNvPr id="0" name=""/>
        <dsp:cNvSpPr/>
      </dsp:nvSpPr>
      <dsp:spPr>
        <a:xfrm rot="5400000">
          <a:off x="4028107" y="-260743"/>
          <a:ext cx="958958" cy="424243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Populisme = « Idéologie fine qui considère la société comme divisée entre deux camps homogènes, le « peuple pure » contre  « l’élite corrompue », et qui soutient que la politique devrait être l’expression de la volonté générale du peuple »</a:t>
          </a:r>
          <a:r>
            <a:rPr lang="fr-BE" sz="1200" kern="1200"/>
            <a:t> (Cas Mudde, 2017)</a:t>
          </a:r>
          <a:endParaRPr lang="en-US" sz="1200" kern="1200"/>
        </a:p>
      </dsp:txBody>
      <dsp:txXfrm rot="-5400000">
        <a:off x="2386369" y="1427807"/>
        <a:ext cx="4195622" cy="865334"/>
      </dsp:txXfrm>
    </dsp:sp>
    <dsp:sp modelId="{20BD52AD-D7B3-514D-A604-B2D837345CBD}">
      <dsp:nvSpPr>
        <dsp:cNvPr id="0" name=""/>
        <dsp:cNvSpPr/>
      </dsp:nvSpPr>
      <dsp:spPr>
        <a:xfrm>
          <a:off x="0" y="1261125"/>
          <a:ext cx="2386369" cy="119869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Les « populistes » flamands défendent-ils le pouvoir au peuple ?</a:t>
          </a:r>
          <a:endParaRPr lang="en-US" sz="1600" kern="1200"/>
        </a:p>
      </dsp:txBody>
      <dsp:txXfrm>
        <a:off x="58516" y="1319641"/>
        <a:ext cx="2269337" cy="1081665"/>
      </dsp:txXfrm>
    </dsp:sp>
    <dsp:sp modelId="{0C7F5693-B69E-F44F-8B42-D3F6C6A976DF}">
      <dsp:nvSpPr>
        <dsp:cNvPr id="0" name=""/>
        <dsp:cNvSpPr/>
      </dsp:nvSpPr>
      <dsp:spPr>
        <a:xfrm rot="5400000">
          <a:off x="4028107" y="997889"/>
          <a:ext cx="958958" cy="424243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Fondamentalisme électoral + défense du référendum plébiscitaire</a:t>
          </a:r>
          <a:endParaRPr lang="en-US" sz="1200" kern="1200"/>
        </a:p>
      </dsp:txBody>
      <dsp:txXfrm rot="-5400000">
        <a:off x="2386369" y="2686439"/>
        <a:ext cx="4195622" cy="865334"/>
      </dsp:txXfrm>
    </dsp:sp>
    <dsp:sp modelId="{58899F2E-230F-EB42-9217-1A2314E7B533}">
      <dsp:nvSpPr>
        <dsp:cNvPr id="0" name=""/>
        <dsp:cNvSpPr/>
      </dsp:nvSpPr>
      <dsp:spPr>
        <a:xfrm>
          <a:off x="0" y="2519757"/>
          <a:ext cx="2386369" cy="119869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Arguments d’agoraphobie politique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(Dupuis-Déri, 2016)</a:t>
          </a:r>
          <a:endParaRPr lang="en-US" sz="1600" kern="1200" dirty="0"/>
        </a:p>
      </dsp:txBody>
      <dsp:txXfrm>
        <a:off x="58516" y="2578273"/>
        <a:ext cx="2269337" cy="1081665"/>
      </dsp:txXfrm>
    </dsp:sp>
    <dsp:sp modelId="{777843E8-1F31-2643-AE71-B33943FED64E}">
      <dsp:nvSpPr>
        <dsp:cNvPr id="0" name=""/>
        <dsp:cNvSpPr/>
      </dsp:nvSpPr>
      <dsp:spPr>
        <a:xfrm>
          <a:off x="0" y="3778390"/>
          <a:ext cx="2386369" cy="119869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Parler de « populisme » pour décrire l’extrême-droite est-il pertinent ? </a:t>
          </a:r>
          <a:endParaRPr lang="en-US" sz="1600" kern="1200"/>
        </a:p>
      </dsp:txBody>
      <dsp:txXfrm>
        <a:off x="58516" y="3836906"/>
        <a:ext cx="2269337" cy="10816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78045-29E0-4D4E-9E3C-019BD2B60BCC}">
      <dsp:nvSpPr>
        <dsp:cNvPr id="0" name=""/>
        <dsp:cNvSpPr/>
      </dsp:nvSpPr>
      <dsp:spPr>
        <a:xfrm>
          <a:off x="-384245" y="6488"/>
          <a:ext cx="10197494" cy="11658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1AB36-1524-4441-A0A8-48D158B586A1}">
      <dsp:nvSpPr>
        <dsp:cNvPr id="0" name=""/>
        <dsp:cNvSpPr/>
      </dsp:nvSpPr>
      <dsp:spPr>
        <a:xfrm>
          <a:off x="-31573" y="268806"/>
          <a:ext cx="641222" cy="6412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217F5B-92E5-4C0F-A1C2-E936E183A31C}">
      <dsp:nvSpPr>
        <dsp:cNvPr id="0" name=""/>
        <dsp:cNvSpPr/>
      </dsp:nvSpPr>
      <dsp:spPr>
        <a:xfrm>
          <a:off x="962320" y="6488"/>
          <a:ext cx="8848293" cy="1165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123387" rIns="123387" bIns="12338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u="sng" kern="1200" dirty="0"/>
            <a:t>Deux observations des travaux parlementaires :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Tous les partis francophones se présentent comme favorables au tirage au sort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Les propositions n’aboutissent que lorsqu’elles émanent de la majorité </a:t>
          </a:r>
          <a:endParaRPr lang="en-US" sz="1800" kern="1200" dirty="0"/>
        </a:p>
      </dsp:txBody>
      <dsp:txXfrm>
        <a:off x="962320" y="6488"/>
        <a:ext cx="8848293" cy="1165858"/>
      </dsp:txXfrm>
    </dsp:sp>
    <dsp:sp modelId="{0479C4BB-65D2-44FB-AC37-F05F700D1CB1}">
      <dsp:nvSpPr>
        <dsp:cNvPr id="0" name=""/>
        <dsp:cNvSpPr/>
      </dsp:nvSpPr>
      <dsp:spPr>
        <a:xfrm>
          <a:off x="-384245" y="1463811"/>
          <a:ext cx="10197494" cy="116585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1D0068-CFB0-4BE5-8755-DA663086DC26}">
      <dsp:nvSpPr>
        <dsp:cNvPr id="0" name=""/>
        <dsp:cNvSpPr/>
      </dsp:nvSpPr>
      <dsp:spPr>
        <a:xfrm>
          <a:off x="-31573" y="1726129"/>
          <a:ext cx="641222" cy="6412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C1187-00E0-41F2-B540-2AF312F6F18F}">
      <dsp:nvSpPr>
        <dsp:cNvPr id="0" name=""/>
        <dsp:cNvSpPr/>
      </dsp:nvSpPr>
      <dsp:spPr>
        <a:xfrm>
          <a:off x="962320" y="1463811"/>
          <a:ext cx="4588872" cy="1165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123387" rIns="123387" bIns="12338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Position stratégique ? </a:t>
          </a:r>
          <a:endParaRPr lang="en-US" sz="1800" kern="1200"/>
        </a:p>
      </dsp:txBody>
      <dsp:txXfrm>
        <a:off x="962320" y="1463811"/>
        <a:ext cx="4588872" cy="1165858"/>
      </dsp:txXfrm>
    </dsp:sp>
    <dsp:sp modelId="{B59D90AC-E76E-403C-974C-5F0A65AC5CE6}">
      <dsp:nvSpPr>
        <dsp:cNvPr id="0" name=""/>
        <dsp:cNvSpPr/>
      </dsp:nvSpPr>
      <dsp:spPr>
        <a:xfrm>
          <a:off x="4780067" y="1463811"/>
          <a:ext cx="5801672" cy="1165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123387" rIns="123387" bIns="12338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Vertu neutralisante du tirage au sort ?</a:t>
          </a: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Accord politique au sein de la majorité ?</a:t>
          </a:r>
          <a:endParaRPr lang="en-US" sz="1800" kern="1200" dirty="0"/>
        </a:p>
      </dsp:txBody>
      <dsp:txXfrm>
        <a:off x="4780067" y="1463811"/>
        <a:ext cx="5801672" cy="1165858"/>
      </dsp:txXfrm>
    </dsp:sp>
    <dsp:sp modelId="{E49ADEAF-A4C0-4AD7-BE8E-CC53042DD57F}">
      <dsp:nvSpPr>
        <dsp:cNvPr id="0" name=""/>
        <dsp:cNvSpPr/>
      </dsp:nvSpPr>
      <dsp:spPr>
        <a:xfrm>
          <a:off x="-384245" y="2904124"/>
          <a:ext cx="10197494" cy="116585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62D6CC-35E9-4E13-B8ED-E3CAB9DDC813}">
      <dsp:nvSpPr>
        <dsp:cNvPr id="0" name=""/>
        <dsp:cNvSpPr/>
      </dsp:nvSpPr>
      <dsp:spPr>
        <a:xfrm>
          <a:off x="-31573" y="3183453"/>
          <a:ext cx="641222" cy="6412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C1156-2BA7-49FC-AECC-DD736680AEFB}">
      <dsp:nvSpPr>
        <dsp:cNvPr id="0" name=""/>
        <dsp:cNvSpPr/>
      </dsp:nvSpPr>
      <dsp:spPr>
        <a:xfrm>
          <a:off x="962320" y="2921134"/>
          <a:ext cx="4588872" cy="1165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123387" rIns="123387" bIns="12338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Position idéologique ? </a:t>
          </a:r>
          <a:endParaRPr lang="en-US" sz="1800" kern="1200"/>
        </a:p>
      </dsp:txBody>
      <dsp:txXfrm>
        <a:off x="962320" y="2921134"/>
        <a:ext cx="4588872" cy="1165858"/>
      </dsp:txXfrm>
    </dsp:sp>
    <dsp:sp modelId="{8AC67958-AFC7-4C46-B832-BC0F85AE6A37}">
      <dsp:nvSpPr>
        <dsp:cNvPr id="0" name=""/>
        <dsp:cNvSpPr/>
      </dsp:nvSpPr>
      <dsp:spPr>
        <a:xfrm>
          <a:off x="4329186" y="2904124"/>
          <a:ext cx="5357201" cy="1165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87" tIns="123387" rIns="123387" bIns="12338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Défense du tirage au sort dans une optique de démocratisation du gouvernement représentatif ? </a:t>
          </a:r>
          <a:endParaRPr lang="en-US" sz="1600" b="1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Imaginaire de démocratie radicale du tirage au sort ? (Abbas &amp; Sintomer, 2021)</a:t>
          </a:r>
          <a:endParaRPr lang="en-US" sz="1400" kern="1200" dirty="0"/>
        </a:p>
      </dsp:txBody>
      <dsp:txXfrm>
        <a:off x="4329186" y="2904124"/>
        <a:ext cx="5357201" cy="11658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FEB364-4E6F-B64E-8F6C-FAE59DA0D784}">
      <dsp:nvSpPr>
        <dsp:cNvPr id="0" name=""/>
        <dsp:cNvSpPr/>
      </dsp:nvSpPr>
      <dsp:spPr>
        <a:xfrm>
          <a:off x="0" y="4252152"/>
          <a:ext cx="8596312" cy="951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/>
            <a:t>« Ce sont ces mouvements de démocratisation de la démocratie que nous proposons de nommer populisme » (Chollet, 2023)</a:t>
          </a:r>
          <a:endParaRPr lang="en-US" sz="2000" kern="1200" dirty="0"/>
        </a:p>
      </dsp:txBody>
      <dsp:txXfrm>
        <a:off x="0" y="4252152"/>
        <a:ext cx="8596312" cy="951672"/>
      </dsp:txXfrm>
    </dsp:sp>
    <dsp:sp modelId="{49BD78FB-0EC6-6048-8C7A-A0A12AD8240B}">
      <dsp:nvSpPr>
        <dsp:cNvPr id="0" name=""/>
        <dsp:cNvSpPr/>
      </dsp:nvSpPr>
      <dsp:spPr>
        <a:xfrm rot="10800000">
          <a:off x="0" y="3170632"/>
          <a:ext cx="8596312" cy="111271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1" kern="1200" dirty="0"/>
            <a:t>« Jusqu’aux années 1990, l’idée que le populisme puisse être autre chose que « de gauche » n’était d’ailleurs jamais venue à l’idée de quiconque » (Cervera-Marzal, 2019)</a:t>
          </a:r>
          <a:endParaRPr lang="en-US" sz="1400" kern="1200" dirty="0"/>
        </a:p>
      </dsp:txBody>
      <dsp:txXfrm rot="10800000">
        <a:off x="0" y="3170632"/>
        <a:ext cx="8596312" cy="723009"/>
      </dsp:txXfrm>
    </dsp:sp>
    <dsp:sp modelId="{79369C1A-F90B-8046-B613-56850D577DFE}">
      <dsp:nvSpPr>
        <dsp:cNvPr id="0" name=""/>
        <dsp:cNvSpPr/>
      </dsp:nvSpPr>
      <dsp:spPr>
        <a:xfrm rot="10800000">
          <a:off x="0" y="3175"/>
          <a:ext cx="8596312" cy="319865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Populisme historique (XIXe siècle) :</a:t>
          </a:r>
          <a:endParaRPr lang="en-US" sz="3200" kern="1200" dirty="0"/>
        </a:p>
      </dsp:txBody>
      <dsp:txXfrm rot="-10800000">
        <a:off x="0" y="3175"/>
        <a:ext cx="8596312" cy="1122727"/>
      </dsp:txXfrm>
    </dsp:sp>
    <dsp:sp modelId="{418B31E3-FE34-1441-B461-84B3FD309C2A}">
      <dsp:nvSpPr>
        <dsp:cNvPr id="0" name=""/>
        <dsp:cNvSpPr/>
      </dsp:nvSpPr>
      <dsp:spPr>
        <a:xfrm>
          <a:off x="1715" y="1028699"/>
          <a:ext cx="3337714" cy="1752608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 err="1"/>
            <a:t>Narodniki</a:t>
          </a:r>
          <a:r>
            <a:rPr lang="fr-FR" sz="1600" b="1" kern="1200" dirty="0"/>
            <a:t> (« Les Amis du peuple »)</a:t>
          </a:r>
          <a:r>
            <a:rPr lang="fr-FR" sz="1600" kern="1200" dirty="0"/>
            <a:t>: mouvement socialiste russe anti-tsariste se reposant sur la paysannerie, révolution visant l’auto-organisation du peuple</a:t>
          </a:r>
          <a:endParaRPr lang="en-US" sz="1600" kern="1200" dirty="0"/>
        </a:p>
      </dsp:txBody>
      <dsp:txXfrm>
        <a:off x="1715" y="1028699"/>
        <a:ext cx="3337714" cy="1752608"/>
      </dsp:txXfrm>
    </dsp:sp>
    <dsp:sp modelId="{B0C13E3A-E297-6848-839E-B8367419F51D}">
      <dsp:nvSpPr>
        <dsp:cNvPr id="0" name=""/>
        <dsp:cNvSpPr/>
      </dsp:nvSpPr>
      <dsp:spPr>
        <a:xfrm>
          <a:off x="3339429" y="977900"/>
          <a:ext cx="5255167" cy="1854206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People Party </a:t>
          </a:r>
          <a:r>
            <a:rPr lang="fr-FR" sz="1600" kern="1200" dirty="0"/>
            <a:t>: Alliance hétérogène de fermiers et d’ouvriers, notamment immigrés et racisés, s’opposant aux monopoles financiers et réclamant plus de contrôle démocratique (initiative populaire, référendum</a:t>
          </a:r>
          <a:r>
            <a:rPr lang="fr-FR" sz="1600" i="1" kern="1200" dirty="0"/>
            <a:t>, </a:t>
          </a:r>
          <a:r>
            <a:rPr lang="fr-FR" sz="1600" i="1" kern="1200" dirty="0" err="1"/>
            <a:t>Term</a:t>
          </a:r>
          <a:r>
            <a:rPr lang="fr-FR" sz="1600" i="1" kern="1200" dirty="0"/>
            <a:t> </a:t>
          </a:r>
          <a:r>
            <a:rPr lang="fr-FR" sz="1600" i="1" kern="1200" dirty="0" err="1"/>
            <a:t>limit</a:t>
          </a:r>
          <a:r>
            <a:rPr lang="fr-FR" sz="1600" kern="1200" dirty="0"/>
            <a:t>, élection directe des sénateurs)</a:t>
          </a:r>
          <a:endParaRPr lang="en-US" sz="1600" kern="1200" dirty="0"/>
        </a:p>
      </dsp:txBody>
      <dsp:txXfrm>
        <a:off x="3339429" y="977900"/>
        <a:ext cx="5255167" cy="18542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FBEC96-A4FA-004C-9935-B7B1EDC74AB6}">
      <dsp:nvSpPr>
        <dsp:cNvPr id="0" name=""/>
        <dsp:cNvSpPr/>
      </dsp:nvSpPr>
      <dsp:spPr>
        <a:xfrm>
          <a:off x="0" y="4264325"/>
          <a:ext cx="8596312" cy="85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Un front populiste est-il possible pour une réforme radicale du gouvernement représentatif ? </a:t>
          </a:r>
          <a:endParaRPr lang="en-US" sz="2000" kern="1200" dirty="0"/>
        </a:p>
      </dsp:txBody>
      <dsp:txXfrm>
        <a:off x="0" y="4264325"/>
        <a:ext cx="8596312" cy="851865"/>
      </dsp:txXfrm>
    </dsp:sp>
    <dsp:sp modelId="{A2E509EB-F511-404E-9A03-0AF5D9A1D95D}">
      <dsp:nvSpPr>
        <dsp:cNvPr id="0" name=""/>
        <dsp:cNvSpPr/>
      </dsp:nvSpPr>
      <dsp:spPr>
        <a:xfrm rot="10800000">
          <a:off x="0" y="2966006"/>
          <a:ext cx="8596312" cy="131016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Démocratiser le gouvernement représentatif comme projet politique central</a:t>
          </a:r>
          <a:endParaRPr lang="en-US" sz="1800" kern="1200" dirty="0"/>
        </a:p>
      </dsp:txBody>
      <dsp:txXfrm rot="10800000">
        <a:off x="0" y="2966006"/>
        <a:ext cx="8596312" cy="851309"/>
      </dsp:txXfrm>
    </dsp:sp>
    <dsp:sp modelId="{CD9C02AC-771A-D247-B7F0-B37EB2F9262C}">
      <dsp:nvSpPr>
        <dsp:cNvPr id="0" name=""/>
        <dsp:cNvSpPr/>
      </dsp:nvSpPr>
      <dsp:spPr>
        <a:xfrm rot="10800000">
          <a:off x="0" y="926"/>
          <a:ext cx="8596312" cy="297785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Les héritiers contemporains du projet populiste ? </a:t>
          </a:r>
          <a:endParaRPr lang="en-US" sz="2400" kern="1200" dirty="0"/>
        </a:p>
      </dsp:txBody>
      <dsp:txXfrm rot="-10800000">
        <a:off x="0" y="926"/>
        <a:ext cx="8596312" cy="1045228"/>
      </dsp:txXfrm>
    </dsp:sp>
    <dsp:sp modelId="{D73B02FB-362A-6F4E-8B79-69D10E55D1D4}">
      <dsp:nvSpPr>
        <dsp:cNvPr id="0" name=""/>
        <dsp:cNvSpPr/>
      </dsp:nvSpPr>
      <dsp:spPr>
        <a:xfrm>
          <a:off x="0" y="975992"/>
          <a:ext cx="2149077" cy="1029036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US : </a:t>
          </a:r>
          <a:r>
            <a:rPr lang="fr-FR" sz="1500" kern="1200" dirty="0" err="1"/>
            <a:t>Occupy</a:t>
          </a:r>
          <a:r>
            <a:rPr lang="fr-FR" sz="1500" kern="1200" dirty="0"/>
            <a:t> Wall Street, Elisabeth Warren, Bernie Sanders</a:t>
          </a:r>
          <a:endParaRPr lang="en-US" sz="1500" kern="1200" dirty="0"/>
        </a:p>
      </dsp:txBody>
      <dsp:txXfrm>
        <a:off x="0" y="975992"/>
        <a:ext cx="2149077" cy="1029036"/>
      </dsp:txXfrm>
    </dsp:sp>
    <dsp:sp modelId="{96A33ECA-9426-E945-B333-C8181C7253B9}">
      <dsp:nvSpPr>
        <dsp:cNvPr id="0" name=""/>
        <dsp:cNvSpPr/>
      </dsp:nvSpPr>
      <dsp:spPr>
        <a:xfrm>
          <a:off x="2149078" y="988693"/>
          <a:ext cx="2149077" cy="1003635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France : Nuit Debout, France Insoumise, Gilets jaunes</a:t>
          </a:r>
          <a:endParaRPr lang="en-US" sz="1400" kern="1200" dirty="0"/>
        </a:p>
      </dsp:txBody>
      <dsp:txXfrm>
        <a:off x="2149078" y="988693"/>
        <a:ext cx="2149077" cy="1003635"/>
      </dsp:txXfrm>
    </dsp:sp>
    <dsp:sp modelId="{27CB3F7A-6979-DE46-BD16-A1F20ABB7467}">
      <dsp:nvSpPr>
        <dsp:cNvPr id="0" name=""/>
        <dsp:cNvSpPr/>
      </dsp:nvSpPr>
      <dsp:spPr>
        <a:xfrm>
          <a:off x="4298156" y="988693"/>
          <a:ext cx="2149077" cy="1003635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Espagne : </a:t>
          </a:r>
          <a:r>
            <a:rPr lang="fr-FR" sz="1400" kern="1200" dirty="0" err="1"/>
            <a:t>Indignados</a:t>
          </a:r>
          <a:r>
            <a:rPr lang="fr-FR" sz="1400" kern="1200" dirty="0"/>
            <a:t>, Podemos</a:t>
          </a:r>
          <a:endParaRPr lang="en-US" sz="1400" kern="1200" dirty="0"/>
        </a:p>
      </dsp:txBody>
      <dsp:txXfrm>
        <a:off x="4298156" y="988693"/>
        <a:ext cx="2149077" cy="1003635"/>
      </dsp:txXfrm>
    </dsp:sp>
    <dsp:sp modelId="{1690D002-A4CA-2848-89E8-B45049E6E5F1}">
      <dsp:nvSpPr>
        <dsp:cNvPr id="0" name=""/>
        <dsp:cNvSpPr/>
      </dsp:nvSpPr>
      <dsp:spPr>
        <a:xfrm>
          <a:off x="6447234" y="988693"/>
          <a:ext cx="2149077" cy="1003635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Belgique : G1000 ? Ecolo ? PTB ? </a:t>
          </a:r>
          <a:endParaRPr lang="en-US" sz="1300" kern="1200" dirty="0"/>
        </a:p>
      </dsp:txBody>
      <dsp:txXfrm>
        <a:off x="6447234" y="988693"/>
        <a:ext cx="2149077" cy="1003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4912-684E-4035-A8EB-19D3B4884207}" type="datetimeFigureOut">
              <a:rPr lang="fr-BE" smtClean="0"/>
              <a:t>16/06/25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20D74-B70D-4578-9436-2AB55786DE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04727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F2064-6480-496C-A54B-1D26726BAB68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8714F-203E-4845-A5BE-CE97AEF1B40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2E917-351E-45BC-94D6-1ADA0B369B4D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1B136-63C5-48D4-A5EA-572556467EC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1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”</a:t>
            </a:r>
            <a:endParaRPr lang="en-US" altLang="fr-FR" dirty="0">
              <a:solidFill>
                <a:srgbClr val="9D5ACF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62F4-0E24-4E5B-BB33-4756F9A040E5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6C07D-3A2C-4E92-A132-1CEF5732F89E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01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7AD11-027E-477B-989F-6DAE15C77A90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F0BF2-15DD-4648-BA72-67AE02A8FEB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14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F4A67-984F-4744-B67A-A8CF5DB2487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7D0F6-8033-4B3D-B2FE-AACE10C35917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196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1A00E-9C21-4E7B-859F-8B6A000C2D2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1E0F6-1AF4-41CA-950E-A4DF3CE3AB7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61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3C5B-CAE0-460B-B238-CF5F61E6228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A379A-4096-4A33-B166-A146D5E0755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7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A2974-7F69-4298-BD27-A71B7B52236C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5FD60-AC24-460B-817F-A48D4BC38AD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03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6EC5E-FC60-41E3-BBC2-BE641B3DBFC3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DD7EA-0CE5-4D53-9420-B5EEA92623E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8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82EB-7EE9-4F63-8BD7-47E014DD7F22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93F48-EBC4-4B22-B471-96E5BC6B16D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5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C2B57-A45B-4151-A5FB-011CDDB565FB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E9005-46E4-4AF1-91EE-C4156DD7C93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4FB2C-60B5-47CE-B4DB-68E30DE055C5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2ECFE-3F70-418B-A343-F8B07DB01E9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50629-3172-43D0-B843-E4122BD80F58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22D84-675C-455B-859A-65304722B427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8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4E22-DB27-4B40-AE0A-D7B587B96B72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FC7A-681F-4D50-8139-650A38355B5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1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6A7C3-E8A8-4F33-BA50-58AD19459330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1EDB7-E506-4225-98A4-B7F646063BE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0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noProof="0" dirty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431ED-599F-4413-9019-487C13F6814D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E6C86-E969-4DF4-BD84-0AF21846606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7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CEDF61-2D8D-4A23-B52A-BF34A7EDCA36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043CA7E0-A749-4463-9575-C30801D708A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9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3E141-1B43-FD12-3C18-0C1D3638F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777" y="2605849"/>
            <a:ext cx="8421511" cy="1646302"/>
          </a:xfrm>
        </p:spPr>
        <p:txBody>
          <a:bodyPr/>
          <a:lstStyle/>
          <a:p>
            <a:pPr algn="ctr"/>
            <a:r>
              <a:rPr lang="fr-FR" sz="4800" dirty="0"/>
              <a:t>Comment les </a:t>
            </a:r>
            <a:br>
              <a:rPr lang="fr-FR" sz="4800" dirty="0"/>
            </a:br>
            <a:r>
              <a:rPr lang="fr-FR" sz="4800" dirty="0"/>
              <a:t>dispositifs participatifs </a:t>
            </a:r>
            <a:br>
              <a:rPr lang="fr-FR" sz="4800" dirty="0"/>
            </a:br>
            <a:r>
              <a:rPr lang="fr-FR" sz="4800" dirty="0"/>
              <a:t>clivent-ils </a:t>
            </a:r>
            <a:br>
              <a:rPr lang="fr-FR" sz="4800" dirty="0"/>
            </a:br>
            <a:r>
              <a:rPr lang="fr-FR" sz="4800" dirty="0"/>
              <a:t>l’arène parlementaire 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3EDAF6-8A4A-99CD-D0FE-B01588445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3645" y="4502389"/>
            <a:ext cx="7637114" cy="1096899"/>
          </a:xfrm>
        </p:spPr>
        <p:txBody>
          <a:bodyPr/>
          <a:lstStyle/>
          <a:p>
            <a:pPr algn="ctr"/>
            <a:r>
              <a:rPr lang="fr-FR" dirty="0"/>
              <a:t>Vincent Aerts, assistant-doctorant  </a:t>
            </a:r>
          </a:p>
          <a:p>
            <a:pPr algn="ctr"/>
            <a:r>
              <a:rPr lang="fr-FR" dirty="0"/>
              <a:t>Institut de la Décision publique (ULiège)</a:t>
            </a:r>
          </a:p>
        </p:txBody>
      </p:sp>
    </p:spTree>
    <p:extLst>
      <p:ext uri="{BB962C8B-B14F-4D97-AF65-F5344CB8AC3E}">
        <p14:creationId xmlns:p14="http://schemas.microsoft.com/office/powerpoint/2010/main" val="400512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7423D4-9CED-70D7-12FC-E2DF7636D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Qui sont les vrais populistes ? </a:t>
            </a:r>
            <a:endParaRPr lang="fr-FR" dirty="0"/>
          </a:p>
        </p:txBody>
      </p:sp>
      <p:graphicFrame>
        <p:nvGraphicFramePr>
          <p:cNvPr id="15" name="Espace réservé du contenu 2">
            <a:extLst>
              <a:ext uri="{FF2B5EF4-FFF2-40B4-BE49-F238E27FC236}">
                <a16:creationId xmlns:a16="http://schemas.microsoft.com/office/drawing/2014/main" id="{9B3A99BD-5CB3-65BF-AC44-7F4A88506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565778"/>
              </p:ext>
            </p:extLst>
          </p:nvPr>
        </p:nvGraphicFramePr>
        <p:xfrm>
          <a:off x="677863" y="1373509"/>
          <a:ext cx="8596312" cy="5116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0893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2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5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7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8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28DFCC4-3233-6D42-B162-98F5B1337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sz="3300"/>
              <a:t>Quelles perspectives pour défendre une démocratisation du gouvernement représentatif ?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5A49AE0-1583-FB57-7B19-261762228C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37846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04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ACD96-5F75-50ED-D0A0-CC0F875FB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Orientations bibliographiques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88BBA4-8359-39F7-7C89-FB91373E9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488281"/>
            <a:ext cx="8596312" cy="3881437"/>
          </a:xfrm>
        </p:spPr>
        <p:txBody>
          <a:bodyPr/>
          <a:lstStyle/>
          <a:p>
            <a:pPr marL="0" indent="0">
              <a:buNone/>
            </a:pPr>
            <a:r>
              <a:rPr lang="fr-BE" sz="1200" dirty="0"/>
              <a:t>Manin B. (1996), </a:t>
            </a:r>
            <a:r>
              <a:rPr lang="fr-BE" sz="1200" i="1" dirty="0"/>
              <a:t>Principes du gouvernement représentatif</a:t>
            </a:r>
            <a:r>
              <a:rPr lang="fr-BE" sz="1200" dirty="0"/>
              <a:t>, Paris, Flammarion </a:t>
            </a:r>
            <a:endParaRPr lang="fr-FR" sz="1200" dirty="0"/>
          </a:p>
          <a:p>
            <a:pPr marL="0" indent="0">
              <a:buNone/>
            </a:pPr>
            <a:r>
              <a:rPr lang="en-US" sz="1200" dirty="0"/>
              <a:t>Van Reybrouck D. (2014), </a:t>
            </a:r>
            <a:r>
              <a:rPr lang="en-US" sz="1200" i="1" dirty="0"/>
              <a:t>Contre les </a:t>
            </a:r>
            <a:r>
              <a:rPr lang="en-US" sz="1200" i="1" dirty="0" err="1"/>
              <a:t>élections</a:t>
            </a:r>
            <a:r>
              <a:rPr lang="en-US" sz="1200" dirty="0"/>
              <a:t>, Arles, </a:t>
            </a:r>
            <a:r>
              <a:rPr lang="en-US" sz="1200" dirty="0" err="1"/>
              <a:t>Actes</a:t>
            </a:r>
            <a:r>
              <a:rPr lang="en-US" sz="1200" dirty="0"/>
              <a:t> Sud. </a:t>
            </a:r>
            <a:r>
              <a:rPr lang="fr-BE" sz="1200" dirty="0"/>
              <a:t> 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Abbas N., Sintomer Y. (2021), « Les trois imaginaires contemporains du tirage au sort en politique : démocratie délibérative, démocratie antipolitique ou démocratie radicale ? », </a:t>
            </a:r>
            <a:r>
              <a:rPr lang="fr-FR" sz="1200" i="1" dirty="0"/>
              <a:t>Raisons politiques </a:t>
            </a:r>
            <a:r>
              <a:rPr lang="fr-FR" sz="1200" dirty="0"/>
              <a:t>2021/2, n°82, 33-54</a:t>
            </a:r>
          </a:p>
          <a:p>
            <a:pPr marL="0" indent="0">
              <a:buNone/>
            </a:pPr>
            <a:r>
              <a:rPr lang="fr-BE" sz="1200" dirty="0"/>
              <a:t>Aerts V., Grandjean G. &amp; Gustin A., (in </a:t>
            </a:r>
            <a:r>
              <a:rPr lang="fr-BE" sz="1200" dirty="0" err="1"/>
              <a:t>press</a:t>
            </a:r>
            <a:r>
              <a:rPr lang="fr-BE" sz="1200" dirty="0"/>
              <a:t>) « L’institutionnalisation du tirage au sort au sein des assemblées parlementaires belges. II. Les parlements régionaux et communautaires », </a:t>
            </a:r>
            <a:r>
              <a:rPr lang="fr-BE" sz="1200" i="1" dirty="0"/>
              <a:t>Courrier hebdomadaire du CRISP </a:t>
            </a:r>
            <a:r>
              <a:rPr lang="fr-BE" sz="1200" dirty="0"/>
              <a:t>[à paraitre]. </a:t>
            </a:r>
          </a:p>
          <a:p>
            <a:pPr marL="0" indent="0">
              <a:buNone/>
            </a:pPr>
            <a:r>
              <a:rPr lang="fr-BE" sz="1200" dirty="0"/>
              <a:t>Grandjean G., Gustin A. &amp; Aerts V. (in </a:t>
            </a:r>
            <a:r>
              <a:rPr lang="fr-BE" sz="1200" dirty="0" err="1"/>
              <a:t>press</a:t>
            </a:r>
            <a:r>
              <a:rPr lang="fr-BE" sz="1200" dirty="0"/>
              <a:t>) « L’institutionnalisation du tirage au sort au sein des assemblées parlementaires belges. III. La Chambre des représentants et le Sénat », </a:t>
            </a:r>
            <a:r>
              <a:rPr lang="fr-BE" sz="1200" i="1" dirty="0"/>
              <a:t>Courrier hebdomadaire du CRISP </a:t>
            </a:r>
            <a:r>
              <a:rPr lang="fr-BE" sz="1200" dirty="0"/>
              <a:t>[à paraitre]. </a:t>
            </a:r>
          </a:p>
          <a:p>
            <a:pPr marL="0" indent="0">
              <a:buNone/>
            </a:pPr>
            <a:r>
              <a:rPr lang="fr-FR" sz="1200" dirty="0"/>
              <a:t>Cervera-Marzal (2013), « Démocratie radicale et tirage au sort. Au-delà du libéralisme », </a:t>
            </a:r>
            <a:r>
              <a:rPr lang="fr-FR" sz="1200" i="1" dirty="0"/>
              <a:t>Raisons politiques</a:t>
            </a:r>
            <a:r>
              <a:rPr lang="fr-FR" sz="1200" dirty="0"/>
              <a:t>, 2013/2, n°50, 157-176.</a:t>
            </a:r>
            <a:endParaRPr lang="fr-BE" sz="1200" dirty="0"/>
          </a:p>
          <a:p>
            <a:pPr marL="0" indent="0">
              <a:buNone/>
            </a:pPr>
            <a:r>
              <a:rPr lang="fr-BE" sz="1200" dirty="0"/>
              <a:t>Tarragoni F. (2019), </a:t>
            </a:r>
            <a:r>
              <a:rPr lang="fr-BE" sz="1200" i="1" dirty="0"/>
              <a:t>L’esprit démocratique du populisme</a:t>
            </a:r>
            <a:r>
              <a:rPr lang="fr-BE" sz="1200" dirty="0"/>
              <a:t>, Paris, La Découverte.</a:t>
            </a:r>
          </a:p>
          <a:p>
            <a:pPr marL="0" indent="0">
              <a:buNone/>
            </a:pPr>
            <a:r>
              <a:rPr lang="en-US" sz="1200" dirty="0"/>
              <a:t>Goodwyn L., (1978), </a:t>
            </a:r>
            <a:r>
              <a:rPr lang="en-US" sz="1200" i="1" dirty="0"/>
              <a:t>The populist moment: A Short History of the Agrarian Revolt in America</a:t>
            </a:r>
            <a:r>
              <a:rPr lang="en-US" sz="1200" dirty="0"/>
              <a:t>, New-York, Oxford University Press.</a:t>
            </a:r>
          </a:p>
          <a:p>
            <a:pPr marL="0" indent="0">
              <a:buNone/>
            </a:pPr>
            <a:r>
              <a:rPr lang="fr-FR" sz="1200" dirty="0" err="1"/>
              <a:t>Canovan</a:t>
            </a:r>
            <a:r>
              <a:rPr lang="fr-FR" sz="1200" dirty="0"/>
              <a:t> M. (1999), « </a:t>
            </a:r>
            <a:r>
              <a:rPr lang="fr-BE" sz="1200" dirty="0"/>
              <a:t>Trust the People! </a:t>
            </a:r>
            <a:r>
              <a:rPr lang="fr-BE" sz="1200" dirty="0" err="1"/>
              <a:t>Populism</a:t>
            </a:r>
            <a:r>
              <a:rPr lang="fr-BE" sz="1200" dirty="0"/>
              <a:t> and the </a:t>
            </a:r>
            <a:r>
              <a:rPr lang="fr-BE" sz="1200" dirty="0" err="1"/>
              <a:t>Two</a:t>
            </a:r>
            <a:r>
              <a:rPr lang="fr-BE" sz="1200" dirty="0"/>
              <a:t> Faces of Democracy », </a:t>
            </a:r>
            <a:r>
              <a:rPr lang="fr-BE" sz="1200" i="1" dirty="0" err="1"/>
              <a:t>Political</a:t>
            </a:r>
            <a:r>
              <a:rPr lang="fr-BE" sz="1200" i="1" dirty="0"/>
              <a:t> </a:t>
            </a:r>
            <a:r>
              <a:rPr lang="fr-BE" sz="1200" i="1" dirty="0" err="1"/>
              <a:t>Studies</a:t>
            </a:r>
            <a:r>
              <a:rPr lang="fr-BE" sz="1200" i="1" dirty="0"/>
              <a:t>, XLVII</a:t>
            </a:r>
            <a:r>
              <a:rPr lang="fr-BE" sz="1200" dirty="0"/>
              <a:t>, 2-16.</a:t>
            </a:r>
          </a:p>
          <a:p>
            <a:pPr marL="0" indent="0">
              <a:buNone/>
            </a:pPr>
            <a:r>
              <a:rPr lang="fr-FR" sz="1200" dirty="0"/>
              <a:t>Frank </a:t>
            </a:r>
            <a:r>
              <a:rPr lang="fr-FR" sz="1200" dirty="0" err="1"/>
              <a:t>T</a:t>
            </a:r>
            <a:r>
              <a:rPr lang="fr-FR" sz="1200" dirty="0"/>
              <a:t>. (2021</a:t>
            </a:r>
            <a:r>
              <a:rPr lang="fr-FR" sz="1200" i="1" dirty="0"/>
              <a:t>), </a:t>
            </a:r>
            <a:r>
              <a:rPr lang="fr-BE" sz="1200" i="1" dirty="0"/>
              <a:t>Le populisme, voilà l’ennemi ! Brève histoire de la haine du peuple et de la peur de la démocratie, des années 1890 à nos jours</a:t>
            </a:r>
            <a:r>
              <a:rPr lang="fr-BE" sz="1200" dirty="0"/>
              <a:t>, Marseille, </a:t>
            </a:r>
            <a:r>
              <a:rPr lang="fr-BE" sz="1200" dirty="0" err="1"/>
              <a:t>Agone</a:t>
            </a:r>
            <a:r>
              <a:rPr lang="fr-BE" sz="1200" dirty="0"/>
              <a:t>.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Vergara C. (2020), « </a:t>
            </a:r>
            <a:r>
              <a:rPr lang="fr-FR" sz="1200" dirty="0" err="1"/>
              <a:t>Populism</a:t>
            </a:r>
            <a:r>
              <a:rPr lang="fr-FR" sz="1200" dirty="0"/>
              <a:t> as </a:t>
            </a:r>
            <a:r>
              <a:rPr lang="fr-FR" sz="1200" dirty="0" err="1"/>
              <a:t>Plebeian</a:t>
            </a:r>
            <a:r>
              <a:rPr lang="fr-FR" sz="1200" dirty="0"/>
              <a:t> </a:t>
            </a:r>
            <a:r>
              <a:rPr lang="fr-FR" sz="1200" dirty="0" err="1"/>
              <a:t>Politics</a:t>
            </a:r>
            <a:r>
              <a:rPr lang="fr-FR" sz="1200" dirty="0"/>
              <a:t>: </a:t>
            </a:r>
            <a:r>
              <a:rPr lang="fr-FR" sz="1200" dirty="0" err="1"/>
              <a:t>Inequality</a:t>
            </a:r>
            <a:r>
              <a:rPr lang="fr-FR" sz="1200" dirty="0"/>
              <a:t>, Domination, and </a:t>
            </a:r>
            <a:r>
              <a:rPr lang="fr-FR" sz="1200" dirty="0" err="1"/>
              <a:t>Popular</a:t>
            </a:r>
            <a:r>
              <a:rPr lang="fr-FR" sz="1200" dirty="0"/>
              <a:t> </a:t>
            </a:r>
            <a:r>
              <a:rPr lang="fr-FR" sz="1200" dirty="0" err="1"/>
              <a:t>Empowerment</a:t>
            </a:r>
            <a:r>
              <a:rPr lang="fr-FR" sz="1200" dirty="0"/>
              <a:t> », </a:t>
            </a:r>
            <a:r>
              <a:rPr lang="fr-FR" sz="1200" i="1" dirty="0"/>
              <a:t>The Journal of </a:t>
            </a:r>
            <a:r>
              <a:rPr lang="fr-FR" sz="1200" i="1" dirty="0" err="1"/>
              <a:t>Political</a:t>
            </a:r>
            <a:r>
              <a:rPr lang="fr-FR" sz="1200" i="1" dirty="0"/>
              <a:t> </a:t>
            </a:r>
            <a:r>
              <a:rPr lang="fr-FR" sz="1200" i="1" dirty="0" err="1"/>
              <a:t>Philosophy</a:t>
            </a:r>
            <a:r>
              <a:rPr lang="fr-FR" sz="1200" dirty="0"/>
              <a:t>, 28, n°2, 222–246</a:t>
            </a:r>
          </a:p>
          <a:p>
            <a:pPr marL="0" indent="0">
              <a:buNone/>
            </a:pPr>
            <a:r>
              <a:rPr lang="fr-BE" sz="1200" dirty="0"/>
              <a:t>Chollet A. (2023)</a:t>
            </a:r>
            <a:r>
              <a:rPr lang="fr-BE" sz="1200" b="1" dirty="0"/>
              <a:t>,</a:t>
            </a:r>
            <a:r>
              <a:rPr lang="fr-BE" sz="1200" dirty="0"/>
              <a:t> </a:t>
            </a:r>
            <a:r>
              <a:rPr lang="fr-BE" sz="1200" i="1" dirty="0"/>
              <a:t>L’antipopulisme ou la nouvelle haine de la démocratie</a:t>
            </a:r>
            <a:r>
              <a:rPr lang="fr-BE" sz="1200" dirty="0"/>
              <a:t>, Paris, Textuel </a:t>
            </a:r>
            <a:endParaRPr lang="en-US" sz="1200" dirty="0"/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61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0691E1-F64B-BE89-EA3A-F222326B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fr-FR" sz="3100"/>
              <a:t>Contextualisation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3A834A40-EBEA-879E-E967-05716CCEEC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501190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66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3EAD39-AACF-A710-4EDD-2B9E6D6E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/>
              <a:t>Incipit : le tirage au sort contre l’usurpation de la </a:t>
            </a:r>
            <a:r>
              <a:rPr lang="fr-FR" i="1"/>
              <a:t>dêmokratia</a:t>
            </a:r>
          </a:p>
        </p:txBody>
      </p:sp>
      <p:sp>
        <p:nvSpPr>
          <p:cNvPr id="38" name="Isosceles Triangle 3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9" name="Isosceles Triangle 3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0" name="Espace réservé du contenu 2">
            <a:extLst>
              <a:ext uri="{FF2B5EF4-FFF2-40B4-BE49-F238E27FC236}">
                <a16:creationId xmlns:a16="http://schemas.microsoft.com/office/drawing/2014/main" id="{6C9DE33D-8243-34AC-B46D-E1C0767B96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85744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02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D0BBFD-F66E-ECED-FE95-F8C9EAA0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/>
              <a:t>L’imaginaire antipolitique : dégager les corrompus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D3DBEA9-04F8-7ED9-468C-8AB1E69FA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509804"/>
              </p:ext>
            </p:extLst>
          </p:nvPr>
        </p:nvGraphicFramePr>
        <p:xfrm>
          <a:off x="1286933" y="2068966"/>
          <a:ext cx="9618133" cy="4429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Égal 3">
            <a:extLst>
              <a:ext uri="{FF2B5EF4-FFF2-40B4-BE49-F238E27FC236}">
                <a16:creationId xmlns:a16="http://schemas.microsoft.com/office/drawing/2014/main" id="{23032B2D-C6FD-F8B1-2466-822C260C86C4}"/>
              </a:ext>
            </a:extLst>
          </p:cNvPr>
          <p:cNvSpPr/>
          <p:nvPr/>
        </p:nvSpPr>
        <p:spPr>
          <a:xfrm>
            <a:off x="4102100" y="2209800"/>
            <a:ext cx="698500" cy="623277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363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6AAC05-F3BB-A4E7-B858-A064C272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dirty="0"/>
              <a:t>Les francophones participationnistes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3884985-B396-1AAB-A26A-AB62B66625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227926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97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1C91CF5-80CB-677B-2EDE-19560581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dirty="0"/>
              <a:t>L’imaginaire délibératif du tirage au sort </a:t>
            </a:r>
            <a:br>
              <a:rPr lang="fr-FR" dirty="0"/>
            </a:br>
            <a:r>
              <a:rPr lang="fr-FR" sz="2000" dirty="0"/>
              <a:t>(Abbas &amp; Sintomer, 2021)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677DD57-3004-F1ED-3397-BA1576412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71271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3908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7D77A4A-EABC-0BC0-0168-B8C468146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2486"/>
            <a:ext cx="4913379" cy="4093028"/>
          </a:xfrm>
        </p:spPr>
        <p:txBody>
          <a:bodyPr anchor="ctr">
            <a:normAutofit/>
          </a:bodyPr>
          <a:lstStyle/>
          <a:p>
            <a:r>
              <a:rPr lang="fr-FR" sz="4400" dirty="0"/>
              <a:t>Les nationalistes entrent dans le débat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CEF14DE9-2427-53C8-5EDD-E852F86BF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801482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812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14EE75-EF8A-8806-7FB5-92A9E96AE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dirty="0"/>
              <a:t>Un clivage stratégique ou idéologique ?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B97F483-0F9E-A2EE-2449-BCBFE17E0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8858887"/>
              </p:ext>
            </p:extLst>
          </p:nvPr>
        </p:nvGraphicFramePr>
        <p:xfrm>
          <a:off x="1286933" y="1948543"/>
          <a:ext cx="10197494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582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33AC4-57B7-0100-8896-13F89ADB2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(Re)penser le concept de populisme ?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97D1D05-A44D-1F47-E8E7-9C82BB8F3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776477"/>
              </p:ext>
            </p:extLst>
          </p:nvPr>
        </p:nvGraphicFramePr>
        <p:xfrm>
          <a:off x="677863" y="1524000"/>
          <a:ext cx="8596312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58592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ersonnalisé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42378"/>
      </a:accent1>
      <a:accent2>
        <a:srgbClr val="D1C8E2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1341</Words>
  <Application>Microsoft Macintosh PowerPoint</Application>
  <PresentationFormat>Grand écran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Facette</vt:lpstr>
      <vt:lpstr>Comment les  dispositifs participatifs  clivent-ils  l’arène parlementaire ? </vt:lpstr>
      <vt:lpstr>Contextualisation</vt:lpstr>
      <vt:lpstr>Incipit : le tirage au sort contre l’usurpation de la dêmokratia</vt:lpstr>
      <vt:lpstr>L’imaginaire antipolitique : dégager les corrompus</vt:lpstr>
      <vt:lpstr>Les francophones participationnistes</vt:lpstr>
      <vt:lpstr>L’imaginaire délibératif du tirage au sort  (Abbas &amp; Sintomer, 2021)</vt:lpstr>
      <vt:lpstr>Les nationalistes entrent dans le débat</vt:lpstr>
      <vt:lpstr>Un clivage stratégique ou idéologique ?</vt:lpstr>
      <vt:lpstr>(Re)penser le concept de populisme ?</vt:lpstr>
      <vt:lpstr>Qui sont les vrais populistes ? </vt:lpstr>
      <vt:lpstr>Quelles perspectives pour défendre une démocratisation du gouvernement représentatif ? </vt:lpstr>
      <vt:lpstr>Orientations bibliographiques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Grandjean Geoffrey</dc:creator>
  <cp:lastModifiedBy>Aerts Vincent</cp:lastModifiedBy>
  <cp:revision>29</cp:revision>
  <dcterms:created xsi:type="dcterms:W3CDTF">2024-02-14T09:45:30Z</dcterms:created>
  <dcterms:modified xsi:type="dcterms:W3CDTF">2025-06-16T09:18:49Z</dcterms:modified>
</cp:coreProperties>
</file>