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8" r:id="rId2"/>
    <p:sldId id="277" r:id="rId3"/>
    <p:sldId id="265" r:id="rId4"/>
    <p:sldId id="266" r:id="rId5"/>
    <p:sldId id="267" r:id="rId6"/>
    <p:sldId id="270" r:id="rId7"/>
    <p:sldId id="271" r:id="rId8"/>
    <p:sldId id="272" r:id="rId9"/>
    <p:sldId id="274" r:id="rId10"/>
    <p:sldId id="276" r:id="rId11"/>
    <p:sldId id="275" r:id="rId12"/>
    <p:sldId id="27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79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7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314598-48BE-4C16-A6E1-9841D48D5E7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D2B5D88-6223-468F-A492-3664A478326F}">
      <dgm:prSet/>
      <dgm:spPr/>
      <dgm:t>
        <a:bodyPr/>
        <a:lstStyle/>
        <a:p>
          <a:r>
            <a:rPr lang="fr-FR"/>
            <a:t>Crise de la représentation politique </a:t>
          </a:r>
          <a:endParaRPr lang="en-US"/>
        </a:p>
      </dgm:t>
    </dgm:pt>
    <dgm:pt modelId="{909C6B5B-E8A7-4252-8204-A3DFFCA6AD5E}" type="parTrans" cxnId="{A73C59D7-78BF-4A76-9AE9-4FDC57699708}">
      <dgm:prSet/>
      <dgm:spPr/>
      <dgm:t>
        <a:bodyPr/>
        <a:lstStyle/>
        <a:p>
          <a:endParaRPr lang="en-US"/>
        </a:p>
      </dgm:t>
    </dgm:pt>
    <dgm:pt modelId="{C79F7C33-0D64-43F7-BBA5-1D776F97E812}" type="sibTrans" cxnId="{A73C59D7-78BF-4A76-9AE9-4FDC57699708}">
      <dgm:prSet/>
      <dgm:spPr/>
      <dgm:t>
        <a:bodyPr/>
        <a:lstStyle/>
        <a:p>
          <a:endParaRPr lang="en-US"/>
        </a:p>
      </dgm:t>
    </dgm:pt>
    <dgm:pt modelId="{6C1BC3CE-218C-4754-A47A-1D20942CC1BE}">
      <dgm:prSet/>
      <dgm:spPr/>
      <dgm:t>
        <a:bodyPr/>
        <a:lstStyle/>
        <a:p>
          <a:r>
            <a:rPr lang="fr-FR"/>
            <a:t>Le tirage au sort comme remède ?</a:t>
          </a:r>
          <a:endParaRPr lang="en-US"/>
        </a:p>
      </dgm:t>
    </dgm:pt>
    <dgm:pt modelId="{9DEE456C-FEDC-41DE-A3A0-5C59AFAEDF5F}" type="parTrans" cxnId="{34CB6441-E1B1-4143-960E-528353D96642}">
      <dgm:prSet/>
      <dgm:spPr/>
      <dgm:t>
        <a:bodyPr/>
        <a:lstStyle/>
        <a:p>
          <a:endParaRPr lang="en-US"/>
        </a:p>
      </dgm:t>
    </dgm:pt>
    <dgm:pt modelId="{36DBECDD-35EA-411C-8B36-71EFFFDE7042}" type="sibTrans" cxnId="{34CB6441-E1B1-4143-960E-528353D96642}">
      <dgm:prSet/>
      <dgm:spPr/>
      <dgm:t>
        <a:bodyPr/>
        <a:lstStyle/>
        <a:p>
          <a:endParaRPr lang="en-US"/>
        </a:p>
      </dgm:t>
    </dgm:pt>
    <dgm:pt modelId="{34AE27EC-1F3E-4AE2-8E71-722B8633A057}">
      <dgm:prSet/>
      <dgm:spPr/>
      <dgm:t>
        <a:bodyPr/>
        <a:lstStyle/>
        <a:p>
          <a:r>
            <a:rPr lang="fr-FR"/>
            <a:t>Comment les parlementaires se saisissent-ils du tirage au sort ? Quels imaginaires démocratiques défendent-ils ? </a:t>
          </a:r>
          <a:endParaRPr lang="en-US"/>
        </a:p>
      </dgm:t>
    </dgm:pt>
    <dgm:pt modelId="{7C0A500A-69BA-4461-880F-E5511394B235}" type="parTrans" cxnId="{5E6A36EC-D564-4CA9-A89C-E30615852107}">
      <dgm:prSet/>
      <dgm:spPr/>
      <dgm:t>
        <a:bodyPr/>
        <a:lstStyle/>
        <a:p>
          <a:endParaRPr lang="en-US"/>
        </a:p>
      </dgm:t>
    </dgm:pt>
    <dgm:pt modelId="{397211B2-8730-4522-BCB5-500529EB22CC}" type="sibTrans" cxnId="{5E6A36EC-D564-4CA9-A89C-E30615852107}">
      <dgm:prSet/>
      <dgm:spPr/>
      <dgm:t>
        <a:bodyPr/>
        <a:lstStyle/>
        <a:p>
          <a:endParaRPr lang="en-US"/>
        </a:p>
      </dgm:t>
    </dgm:pt>
    <dgm:pt modelId="{62E33336-6741-4B22-8721-A6617E4F92EC}">
      <dgm:prSet/>
      <dgm:spPr/>
      <dgm:t>
        <a:bodyPr/>
        <a:lstStyle/>
        <a:p>
          <a:r>
            <a:rPr lang="fr-FR"/>
            <a:t>Comment les dispositifs participatifs clivent-ils l’arène parlementaire ? </a:t>
          </a:r>
          <a:endParaRPr lang="en-US"/>
        </a:p>
      </dgm:t>
    </dgm:pt>
    <dgm:pt modelId="{E0C5A0B4-8AB6-42F1-933F-235ADEE3F475}" type="parTrans" cxnId="{F01C758C-E792-4A99-8F59-41951F791E12}">
      <dgm:prSet/>
      <dgm:spPr/>
      <dgm:t>
        <a:bodyPr/>
        <a:lstStyle/>
        <a:p>
          <a:endParaRPr lang="en-US"/>
        </a:p>
      </dgm:t>
    </dgm:pt>
    <dgm:pt modelId="{20A55498-9405-4993-9F9B-E5386092B83E}" type="sibTrans" cxnId="{F01C758C-E792-4A99-8F59-41951F791E12}">
      <dgm:prSet/>
      <dgm:spPr/>
      <dgm:t>
        <a:bodyPr/>
        <a:lstStyle/>
        <a:p>
          <a:endParaRPr lang="en-US"/>
        </a:p>
      </dgm:t>
    </dgm:pt>
    <dgm:pt modelId="{CA323B6C-C3B2-4A5B-876D-1E4C0B5D7040}" type="pres">
      <dgm:prSet presAssocID="{A0314598-48BE-4C16-A6E1-9841D48D5E7F}" presName="root" presStyleCnt="0">
        <dgm:presLayoutVars>
          <dgm:dir/>
          <dgm:resizeHandles val="exact"/>
        </dgm:presLayoutVars>
      </dgm:prSet>
      <dgm:spPr/>
    </dgm:pt>
    <dgm:pt modelId="{14992723-7ED5-40DD-B744-16BDB389B67B}" type="pres">
      <dgm:prSet presAssocID="{ED2B5D88-6223-468F-A492-3664A478326F}" presName="compNode" presStyleCnt="0"/>
      <dgm:spPr/>
    </dgm:pt>
    <dgm:pt modelId="{1D134BB4-6841-42C0-A9C8-FCA51E7CD409}" type="pres">
      <dgm:prSet presAssocID="{ED2B5D88-6223-468F-A492-3664A478326F}" presName="bgRect" presStyleLbl="bgShp" presStyleIdx="0" presStyleCnt="4"/>
      <dgm:spPr/>
    </dgm:pt>
    <dgm:pt modelId="{B29EA1F8-9601-4BE1-9874-A1617A206659}" type="pres">
      <dgm:prSet presAssocID="{ED2B5D88-6223-468F-A492-3664A47832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érencier"/>
        </a:ext>
      </dgm:extLst>
    </dgm:pt>
    <dgm:pt modelId="{C9C1C759-A412-43CB-B95A-A0977EA59071}" type="pres">
      <dgm:prSet presAssocID="{ED2B5D88-6223-468F-A492-3664A478326F}" presName="spaceRect" presStyleCnt="0"/>
      <dgm:spPr/>
    </dgm:pt>
    <dgm:pt modelId="{5BD7BA99-5DCE-4526-A615-FC7EEE652220}" type="pres">
      <dgm:prSet presAssocID="{ED2B5D88-6223-468F-A492-3664A478326F}" presName="parTx" presStyleLbl="revTx" presStyleIdx="0" presStyleCnt="4">
        <dgm:presLayoutVars>
          <dgm:chMax val="0"/>
          <dgm:chPref val="0"/>
        </dgm:presLayoutVars>
      </dgm:prSet>
      <dgm:spPr/>
    </dgm:pt>
    <dgm:pt modelId="{BEDB3332-A4ED-497A-8816-AADC8DC574DD}" type="pres">
      <dgm:prSet presAssocID="{C79F7C33-0D64-43F7-BBA5-1D776F97E812}" presName="sibTrans" presStyleCnt="0"/>
      <dgm:spPr/>
    </dgm:pt>
    <dgm:pt modelId="{A94CD5A1-15ED-4A5C-8B9A-F5334691BDB9}" type="pres">
      <dgm:prSet presAssocID="{6C1BC3CE-218C-4754-A47A-1D20942CC1BE}" presName="compNode" presStyleCnt="0"/>
      <dgm:spPr/>
    </dgm:pt>
    <dgm:pt modelId="{6A3D74F3-6623-4343-B2D8-D4B6AB5E1E8B}" type="pres">
      <dgm:prSet presAssocID="{6C1BC3CE-218C-4754-A47A-1D20942CC1BE}" presName="bgRect" presStyleLbl="bgShp" presStyleIdx="1" presStyleCnt="4"/>
      <dgm:spPr/>
    </dgm:pt>
    <dgm:pt modelId="{4311A7C7-E45A-403C-A6D6-B185E761E39B}" type="pres">
      <dgm:prSet presAssocID="{6C1BC3CE-218C-4754-A47A-1D20942CC1B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rayon"/>
        </a:ext>
      </dgm:extLst>
    </dgm:pt>
    <dgm:pt modelId="{AFA11384-F06D-435E-B21D-3ECBF1407A55}" type="pres">
      <dgm:prSet presAssocID="{6C1BC3CE-218C-4754-A47A-1D20942CC1BE}" presName="spaceRect" presStyleCnt="0"/>
      <dgm:spPr/>
    </dgm:pt>
    <dgm:pt modelId="{9EC7D0C4-227A-4471-A95C-234A812481A1}" type="pres">
      <dgm:prSet presAssocID="{6C1BC3CE-218C-4754-A47A-1D20942CC1BE}" presName="parTx" presStyleLbl="revTx" presStyleIdx="1" presStyleCnt="4">
        <dgm:presLayoutVars>
          <dgm:chMax val="0"/>
          <dgm:chPref val="0"/>
        </dgm:presLayoutVars>
      </dgm:prSet>
      <dgm:spPr/>
    </dgm:pt>
    <dgm:pt modelId="{C052048A-A2B5-434C-9967-BEDA074B60E8}" type="pres">
      <dgm:prSet presAssocID="{36DBECDD-35EA-411C-8B36-71EFFFDE7042}" presName="sibTrans" presStyleCnt="0"/>
      <dgm:spPr/>
    </dgm:pt>
    <dgm:pt modelId="{83ABB372-83E9-4388-8CCF-E9D3CE72B8F0}" type="pres">
      <dgm:prSet presAssocID="{34AE27EC-1F3E-4AE2-8E71-722B8633A057}" presName="compNode" presStyleCnt="0"/>
      <dgm:spPr/>
    </dgm:pt>
    <dgm:pt modelId="{3FD0002A-A62D-4AAD-BCB0-0A0D5301CBD7}" type="pres">
      <dgm:prSet presAssocID="{34AE27EC-1F3E-4AE2-8E71-722B8633A057}" presName="bgRect" presStyleLbl="bgShp" presStyleIdx="2" presStyleCnt="4"/>
      <dgm:spPr/>
    </dgm:pt>
    <dgm:pt modelId="{FBC1FEC5-1A16-4732-8759-3DF6CC9715BC}" type="pres">
      <dgm:prSet presAssocID="{34AE27EC-1F3E-4AE2-8E71-722B8633A05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57D0A299-2099-42DE-A299-B9B4E9C4030B}" type="pres">
      <dgm:prSet presAssocID="{34AE27EC-1F3E-4AE2-8E71-722B8633A057}" presName="spaceRect" presStyleCnt="0"/>
      <dgm:spPr/>
    </dgm:pt>
    <dgm:pt modelId="{F171D70D-C806-470E-A812-351CCBAE1500}" type="pres">
      <dgm:prSet presAssocID="{34AE27EC-1F3E-4AE2-8E71-722B8633A057}" presName="parTx" presStyleLbl="revTx" presStyleIdx="2" presStyleCnt="4">
        <dgm:presLayoutVars>
          <dgm:chMax val="0"/>
          <dgm:chPref val="0"/>
        </dgm:presLayoutVars>
      </dgm:prSet>
      <dgm:spPr/>
    </dgm:pt>
    <dgm:pt modelId="{69722F43-AB09-4207-8521-EC451D05AA97}" type="pres">
      <dgm:prSet presAssocID="{397211B2-8730-4522-BCB5-500529EB22CC}" presName="sibTrans" presStyleCnt="0"/>
      <dgm:spPr/>
    </dgm:pt>
    <dgm:pt modelId="{6E97EA69-A64C-4E49-BB17-E78A1A3BC3A6}" type="pres">
      <dgm:prSet presAssocID="{62E33336-6741-4B22-8721-A6617E4F92EC}" presName="compNode" presStyleCnt="0"/>
      <dgm:spPr/>
    </dgm:pt>
    <dgm:pt modelId="{7BAA9081-32A4-4950-80D0-2E8C71D48942}" type="pres">
      <dgm:prSet presAssocID="{62E33336-6741-4B22-8721-A6617E4F92EC}" presName="bgRect" presStyleLbl="bgShp" presStyleIdx="3" presStyleCnt="4"/>
      <dgm:spPr/>
    </dgm:pt>
    <dgm:pt modelId="{6A33A4EF-A56A-49D2-A0D5-0A0B6767CD0A}" type="pres">
      <dgm:prSet presAssocID="{62E33336-6741-4B22-8721-A6617E4F92E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C0530253-A854-4BA4-BD27-32FDA8F42289}" type="pres">
      <dgm:prSet presAssocID="{62E33336-6741-4B22-8721-A6617E4F92EC}" presName="spaceRect" presStyleCnt="0"/>
      <dgm:spPr/>
    </dgm:pt>
    <dgm:pt modelId="{6E623095-3326-4B89-92ED-F0D90852CE94}" type="pres">
      <dgm:prSet presAssocID="{62E33336-6741-4B22-8721-A6617E4F92E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38D951E-65CC-4004-A8DD-37B227CE6CD1}" type="presOf" srcId="{A0314598-48BE-4C16-A6E1-9841D48D5E7F}" destId="{CA323B6C-C3B2-4A5B-876D-1E4C0B5D7040}" srcOrd="0" destOrd="0" presId="urn:microsoft.com/office/officeart/2018/2/layout/IconVerticalSolidList"/>
    <dgm:cxn modelId="{34CB6441-E1B1-4143-960E-528353D96642}" srcId="{A0314598-48BE-4C16-A6E1-9841D48D5E7F}" destId="{6C1BC3CE-218C-4754-A47A-1D20942CC1BE}" srcOrd="1" destOrd="0" parTransId="{9DEE456C-FEDC-41DE-A3A0-5C59AFAEDF5F}" sibTransId="{36DBECDD-35EA-411C-8B36-71EFFFDE7042}"/>
    <dgm:cxn modelId="{2DE2FA6E-A750-44F9-BD6C-669E57CB58C6}" type="presOf" srcId="{ED2B5D88-6223-468F-A492-3664A478326F}" destId="{5BD7BA99-5DCE-4526-A615-FC7EEE652220}" srcOrd="0" destOrd="0" presId="urn:microsoft.com/office/officeart/2018/2/layout/IconVerticalSolidList"/>
    <dgm:cxn modelId="{F01C758C-E792-4A99-8F59-41951F791E12}" srcId="{A0314598-48BE-4C16-A6E1-9841D48D5E7F}" destId="{62E33336-6741-4B22-8721-A6617E4F92EC}" srcOrd="3" destOrd="0" parTransId="{E0C5A0B4-8AB6-42F1-933F-235ADEE3F475}" sibTransId="{20A55498-9405-4993-9F9B-E5386092B83E}"/>
    <dgm:cxn modelId="{054F938C-7FC2-4CC3-A3EB-F9098814205E}" type="presOf" srcId="{6C1BC3CE-218C-4754-A47A-1D20942CC1BE}" destId="{9EC7D0C4-227A-4471-A95C-234A812481A1}" srcOrd="0" destOrd="0" presId="urn:microsoft.com/office/officeart/2018/2/layout/IconVerticalSolidList"/>
    <dgm:cxn modelId="{563EF5A5-8FD8-4F69-A438-883F293A0EB6}" type="presOf" srcId="{62E33336-6741-4B22-8721-A6617E4F92EC}" destId="{6E623095-3326-4B89-92ED-F0D90852CE94}" srcOrd="0" destOrd="0" presId="urn:microsoft.com/office/officeart/2018/2/layout/IconVerticalSolidList"/>
    <dgm:cxn modelId="{60DB36D3-A48B-4F79-878C-1C1E572BC2BD}" type="presOf" srcId="{34AE27EC-1F3E-4AE2-8E71-722B8633A057}" destId="{F171D70D-C806-470E-A812-351CCBAE1500}" srcOrd="0" destOrd="0" presId="urn:microsoft.com/office/officeart/2018/2/layout/IconVerticalSolidList"/>
    <dgm:cxn modelId="{A73C59D7-78BF-4A76-9AE9-4FDC57699708}" srcId="{A0314598-48BE-4C16-A6E1-9841D48D5E7F}" destId="{ED2B5D88-6223-468F-A492-3664A478326F}" srcOrd="0" destOrd="0" parTransId="{909C6B5B-E8A7-4252-8204-A3DFFCA6AD5E}" sibTransId="{C79F7C33-0D64-43F7-BBA5-1D776F97E812}"/>
    <dgm:cxn modelId="{5E6A36EC-D564-4CA9-A89C-E30615852107}" srcId="{A0314598-48BE-4C16-A6E1-9841D48D5E7F}" destId="{34AE27EC-1F3E-4AE2-8E71-722B8633A057}" srcOrd="2" destOrd="0" parTransId="{7C0A500A-69BA-4461-880F-E5511394B235}" sibTransId="{397211B2-8730-4522-BCB5-500529EB22CC}"/>
    <dgm:cxn modelId="{892746D2-0F3F-4B51-8107-DD1EA0003C8C}" type="presParOf" srcId="{CA323B6C-C3B2-4A5B-876D-1E4C0B5D7040}" destId="{14992723-7ED5-40DD-B744-16BDB389B67B}" srcOrd="0" destOrd="0" presId="urn:microsoft.com/office/officeart/2018/2/layout/IconVerticalSolidList"/>
    <dgm:cxn modelId="{B26CB074-B126-4B8E-9359-EC207BB6A931}" type="presParOf" srcId="{14992723-7ED5-40DD-B744-16BDB389B67B}" destId="{1D134BB4-6841-42C0-A9C8-FCA51E7CD409}" srcOrd="0" destOrd="0" presId="urn:microsoft.com/office/officeart/2018/2/layout/IconVerticalSolidList"/>
    <dgm:cxn modelId="{CB8CC461-E588-487D-8799-B7D6F7E1CA1E}" type="presParOf" srcId="{14992723-7ED5-40DD-B744-16BDB389B67B}" destId="{B29EA1F8-9601-4BE1-9874-A1617A206659}" srcOrd="1" destOrd="0" presId="urn:microsoft.com/office/officeart/2018/2/layout/IconVerticalSolidList"/>
    <dgm:cxn modelId="{07F06515-6B50-45C4-AFDD-D91470E60F6F}" type="presParOf" srcId="{14992723-7ED5-40DD-B744-16BDB389B67B}" destId="{C9C1C759-A412-43CB-B95A-A0977EA59071}" srcOrd="2" destOrd="0" presId="urn:microsoft.com/office/officeart/2018/2/layout/IconVerticalSolidList"/>
    <dgm:cxn modelId="{985DAA81-BF1F-41BE-9683-05A520DA0CB5}" type="presParOf" srcId="{14992723-7ED5-40DD-B744-16BDB389B67B}" destId="{5BD7BA99-5DCE-4526-A615-FC7EEE652220}" srcOrd="3" destOrd="0" presId="urn:microsoft.com/office/officeart/2018/2/layout/IconVerticalSolidList"/>
    <dgm:cxn modelId="{29A29AC3-EFCF-4A15-845C-E0C42E056444}" type="presParOf" srcId="{CA323B6C-C3B2-4A5B-876D-1E4C0B5D7040}" destId="{BEDB3332-A4ED-497A-8816-AADC8DC574DD}" srcOrd="1" destOrd="0" presId="urn:microsoft.com/office/officeart/2018/2/layout/IconVerticalSolidList"/>
    <dgm:cxn modelId="{39738858-BD60-45FD-A9E5-5946D6EFA43D}" type="presParOf" srcId="{CA323B6C-C3B2-4A5B-876D-1E4C0B5D7040}" destId="{A94CD5A1-15ED-4A5C-8B9A-F5334691BDB9}" srcOrd="2" destOrd="0" presId="urn:microsoft.com/office/officeart/2018/2/layout/IconVerticalSolidList"/>
    <dgm:cxn modelId="{E0B218DF-A944-4E0C-9348-A420FB2530CC}" type="presParOf" srcId="{A94CD5A1-15ED-4A5C-8B9A-F5334691BDB9}" destId="{6A3D74F3-6623-4343-B2D8-D4B6AB5E1E8B}" srcOrd="0" destOrd="0" presId="urn:microsoft.com/office/officeart/2018/2/layout/IconVerticalSolidList"/>
    <dgm:cxn modelId="{962DA562-EC58-4B87-8E4E-437FF2105E7C}" type="presParOf" srcId="{A94CD5A1-15ED-4A5C-8B9A-F5334691BDB9}" destId="{4311A7C7-E45A-403C-A6D6-B185E761E39B}" srcOrd="1" destOrd="0" presId="urn:microsoft.com/office/officeart/2018/2/layout/IconVerticalSolidList"/>
    <dgm:cxn modelId="{7938EA51-6280-475A-84B8-7FA8AB499EF4}" type="presParOf" srcId="{A94CD5A1-15ED-4A5C-8B9A-F5334691BDB9}" destId="{AFA11384-F06D-435E-B21D-3ECBF1407A55}" srcOrd="2" destOrd="0" presId="urn:microsoft.com/office/officeart/2018/2/layout/IconVerticalSolidList"/>
    <dgm:cxn modelId="{BB5B829F-9A15-4506-AB40-04BB6634DA7E}" type="presParOf" srcId="{A94CD5A1-15ED-4A5C-8B9A-F5334691BDB9}" destId="{9EC7D0C4-227A-4471-A95C-234A812481A1}" srcOrd="3" destOrd="0" presId="urn:microsoft.com/office/officeart/2018/2/layout/IconVerticalSolidList"/>
    <dgm:cxn modelId="{2C9B1801-EFAF-4C34-BCD5-CD61B3FCFDD7}" type="presParOf" srcId="{CA323B6C-C3B2-4A5B-876D-1E4C0B5D7040}" destId="{C052048A-A2B5-434C-9967-BEDA074B60E8}" srcOrd="3" destOrd="0" presId="urn:microsoft.com/office/officeart/2018/2/layout/IconVerticalSolidList"/>
    <dgm:cxn modelId="{038FAE23-FACC-4E77-A8CA-CE61C742DEB3}" type="presParOf" srcId="{CA323B6C-C3B2-4A5B-876D-1E4C0B5D7040}" destId="{83ABB372-83E9-4388-8CCF-E9D3CE72B8F0}" srcOrd="4" destOrd="0" presId="urn:microsoft.com/office/officeart/2018/2/layout/IconVerticalSolidList"/>
    <dgm:cxn modelId="{371E417A-F3C6-40A1-A999-5657A8B46146}" type="presParOf" srcId="{83ABB372-83E9-4388-8CCF-E9D3CE72B8F0}" destId="{3FD0002A-A62D-4AAD-BCB0-0A0D5301CBD7}" srcOrd="0" destOrd="0" presId="urn:microsoft.com/office/officeart/2018/2/layout/IconVerticalSolidList"/>
    <dgm:cxn modelId="{BC6DB258-9095-468A-9EEC-72DCF5CC111E}" type="presParOf" srcId="{83ABB372-83E9-4388-8CCF-E9D3CE72B8F0}" destId="{FBC1FEC5-1A16-4732-8759-3DF6CC9715BC}" srcOrd="1" destOrd="0" presId="urn:microsoft.com/office/officeart/2018/2/layout/IconVerticalSolidList"/>
    <dgm:cxn modelId="{78595E0B-4CB0-4F3D-8FE3-EB5639365219}" type="presParOf" srcId="{83ABB372-83E9-4388-8CCF-E9D3CE72B8F0}" destId="{57D0A299-2099-42DE-A299-B9B4E9C4030B}" srcOrd="2" destOrd="0" presId="urn:microsoft.com/office/officeart/2018/2/layout/IconVerticalSolidList"/>
    <dgm:cxn modelId="{371C185F-C981-40A7-8C2C-6C38DE57FBCB}" type="presParOf" srcId="{83ABB372-83E9-4388-8CCF-E9D3CE72B8F0}" destId="{F171D70D-C806-470E-A812-351CCBAE1500}" srcOrd="3" destOrd="0" presId="urn:microsoft.com/office/officeart/2018/2/layout/IconVerticalSolidList"/>
    <dgm:cxn modelId="{DD6C074C-C183-406B-AA72-410577E8EBC4}" type="presParOf" srcId="{CA323B6C-C3B2-4A5B-876D-1E4C0B5D7040}" destId="{69722F43-AB09-4207-8521-EC451D05AA97}" srcOrd="5" destOrd="0" presId="urn:microsoft.com/office/officeart/2018/2/layout/IconVerticalSolidList"/>
    <dgm:cxn modelId="{F82478B4-F6BD-4EEE-86CA-728A0C7D0858}" type="presParOf" srcId="{CA323B6C-C3B2-4A5B-876D-1E4C0B5D7040}" destId="{6E97EA69-A64C-4E49-BB17-E78A1A3BC3A6}" srcOrd="6" destOrd="0" presId="urn:microsoft.com/office/officeart/2018/2/layout/IconVerticalSolidList"/>
    <dgm:cxn modelId="{D865125E-3CF2-4B49-A749-DA59281F9D56}" type="presParOf" srcId="{6E97EA69-A64C-4E49-BB17-E78A1A3BC3A6}" destId="{7BAA9081-32A4-4950-80D0-2E8C71D48942}" srcOrd="0" destOrd="0" presId="urn:microsoft.com/office/officeart/2018/2/layout/IconVerticalSolidList"/>
    <dgm:cxn modelId="{9C9BF358-94FC-4E93-8945-00E9C114C905}" type="presParOf" srcId="{6E97EA69-A64C-4E49-BB17-E78A1A3BC3A6}" destId="{6A33A4EF-A56A-49D2-A0D5-0A0B6767CD0A}" srcOrd="1" destOrd="0" presId="urn:microsoft.com/office/officeart/2018/2/layout/IconVerticalSolidList"/>
    <dgm:cxn modelId="{934CEAB9-00C2-4B57-9201-C2897C177A66}" type="presParOf" srcId="{6E97EA69-A64C-4E49-BB17-E78A1A3BC3A6}" destId="{C0530253-A854-4BA4-BD27-32FDA8F42289}" srcOrd="2" destOrd="0" presId="urn:microsoft.com/office/officeart/2018/2/layout/IconVerticalSolidList"/>
    <dgm:cxn modelId="{03345875-8A3C-4C5D-8EF8-19D28288280E}" type="presParOf" srcId="{6E97EA69-A64C-4E49-BB17-E78A1A3BC3A6}" destId="{6E623095-3326-4B89-92ED-F0D90852CE9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4DFFF2-CE1C-4A7F-913E-B89EBCFB38C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D6D9530A-4928-4349-8D52-B66751D34FB9}">
      <dgm:prSet/>
      <dgm:spPr>
        <a:solidFill>
          <a:schemeClr val="accent1"/>
        </a:solidFill>
      </dgm:spPr>
      <dgm:t>
        <a:bodyPr/>
        <a:lstStyle/>
        <a:p>
          <a:r>
            <a:rPr lang="fr-FR" dirty="0"/>
            <a:t>Accord de gouvernement Arizona : suppression pure et simple du Sénat</a:t>
          </a:r>
        </a:p>
        <a:p>
          <a:r>
            <a:rPr lang="fr-FR" dirty="0"/>
            <a:t>Déclaration de politique régionale 2024-2029 MR-Les Engagés </a:t>
          </a:r>
          <a:endParaRPr lang="en-US" dirty="0"/>
        </a:p>
      </dgm:t>
    </dgm:pt>
    <dgm:pt modelId="{7037D086-1B01-44DC-BF92-FF9BF01D7A1D}" type="parTrans" cxnId="{917FEE5F-E8E8-4387-B625-AC6BEC4EC474}">
      <dgm:prSet/>
      <dgm:spPr/>
      <dgm:t>
        <a:bodyPr/>
        <a:lstStyle/>
        <a:p>
          <a:endParaRPr lang="en-US"/>
        </a:p>
      </dgm:t>
    </dgm:pt>
    <dgm:pt modelId="{770BEEBB-550B-4297-AD5E-C6C346990C69}" type="sibTrans" cxnId="{917FEE5F-E8E8-4387-B625-AC6BEC4EC474}">
      <dgm:prSet/>
      <dgm:spPr/>
      <dgm:t>
        <a:bodyPr/>
        <a:lstStyle/>
        <a:p>
          <a:endParaRPr lang="en-US"/>
        </a:p>
      </dgm:t>
    </dgm:pt>
    <dgm:pt modelId="{1BB854CF-7760-4433-88D9-ED53CBC9A1B9}">
      <dgm:prSet/>
      <dgm:spPr>
        <a:solidFill>
          <a:schemeClr val="accent1"/>
        </a:solidFill>
      </dgm:spPr>
      <dgm:t>
        <a:bodyPr/>
        <a:lstStyle/>
        <a:p>
          <a:r>
            <a:rPr lang="fr-FR" i="0" dirty="0"/>
            <a:t>La fenêtre d’opportunité du tirage au sort est-elle passée ? </a:t>
          </a:r>
          <a:endParaRPr lang="en-US" i="0" dirty="0"/>
        </a:p>
      </dgm:t>
    </dgm:pt>
    <dgm:pt modelId="{931E8EEE-D2A8-433C-9DC4-5466C9BE21F3}" type="parTrans" cxnId="{25083F4E-24B8-4E10-9E2B-66DFCA848730}">
      <dgm:prSet/>
      <dgm:spPr/>
      <dgm:t>
        <a:bodyPr/>
        <a:lstStyle/>
        <a:p>
          <a:endParaRPr lang="en-US"/>
        </a:p>
      </dgm:t>
    </dgm:pt>
    <dgm:pt modelId="{2A505531-BF45-413B-9FED-CE83B974CF5A}" type="sibTrans" cxnId="{25083F4E-24B8-4E10-9E2B-66DFCA848730}">
      <dgm:prSet/>
      <dgm:spPr/>
      <dgm:t>
        <a:bodyPr/>
        <a:lstStyle/>
        <a:p>
          <a:endParaRPr lang="en-US"/>
        </a:p>
      </dgm:t>
    </dgm:pt>
    <dgm:pt modelId="{75360CE2-200D-45BA-9068-03B9647D85A1}">
      <dgm:prSet/>
      <dgm:spPr>
        <a:solidFill>
          <a:schemeClr val="accent1"/>
        </a:solidFill>
      </dgm:spPr>
      <dgm:t>
        <a:bodyPr/>
        <a:lstStyle/>
        <a:p>
          <a:r>
            <a:rPr lang="fr-FR" i="0" u="sng" dirty="0"/>
            <a:t>Deux éléments de clivage parlementaire autour des dispositifs participatifs :</a:t>
          </a:r>
        </a:p>
        <a:p>
          <a:r>
            <a:rPr lang="fr-FR" i="0" dirty="0"/>
            <a:t>Un soutien politique central : les députés écologistes</a:t>
          </a:r>
          <a:endParaRPr lang="en-US" i="0" dirty="0"/>
        </a:p>
        <a:p>
          <a:r>
            <a:rPr lang="fr-FR" i="0" dirty="0"/>
            <a:t>Des opposants politiques affichés : les nationalistes flamands (N-VA &amp; Vlaams </a:t>
          </a:r>
          <a:r>
            <a:rPr lang="fr-FR" i="0" dirty="0" err="1"/>
            <a:t>Belang</a:t>
          </a:r>
          <a:r>
            <a:rPr lang="fr-FR" i="0" dirty="0"/>
            <a:t>) </a:t>
          </a:r>
          <a:endParaRPr lang="en-US" i="0" dirty="0"/>
        </a:p>
      </dgm:t>
    </dgm:pt>
    <dgm:pt modelId="{065F2225-C6A3-4406-A72E-7E1D857E0DE1}" type="parTrans" cxnId="{53B25ED9-0A7D-4E1C-A22B-447509493837}">
      <dgm:prSet/>
      <dgm:spPr/>
      <dgm:t>
        <a:bodyPr/>
        <a:lstStyle/>
        <a:p>
          <a:endParaRPr lang="en-US"/>
        </a:p>
      </dgm:t>
    </dgm:pt>
    <dgm:pt modelId="{1BFC0C32-A971-4C91-94FF-DB839635748C}" type="sibTrans" cxnId="{53B25ED9-0A7D-4E1C-A22B-447509493837}">
      <dgm:prSet/>
      <dgm:spPr/>
      <dgm:t>
        <a:bodyPr/>
        <a:lstStyle/>
        <a:p>
          <a:endParaRPr lang="en-US"/>
        </a:p>
      </dgm:t>
    </dgm:pt>
    <dgm:pt modelId="{4B9ACC31-EBBE-45BC-AF32-FE2E19B60B15}">
      <dgm:prSet/>
      <dgm:spPr/>
      <dgm:t>
        <a:bodyPr/>
        <a:lstStyle/>
        <a:p>
          <a:endParaRPr lang="en-US"/>
        </a:p>
      </dgm:t>
    </dgm:pt>
    <dgm:pt modelId="{0EB31D62-7DB6-46E3-86D6-474425BA85D4}" type="parTrans" cxnId="{7C70B7FE-4158-4ED2-BDB3-A63BD56FB9AA}">
      <dgm:prSet/>
      <dgm:spPr/>
      <dgm:t>
        <a:bodyPr/>
        <a:lstStyle/>
        <a:p>
          <a:endParaRPr lang="en-US"/>
        </a:p>
      </dgm:t>
    </dgm:pt>
    <dgm:pt modelId="{4B3EDC19-DBEE-4826-8AAF-75FBE42ACCF0}" type="sibTrans" cxnId="{7C70B7FE-4158-4ED2-BDB3-A63BD56FB9AA}">
      <dgm:prSet/>
      <dgm:spPr/>
      <dgm:t>
        <a:bodyPr/>
        <a:lstStyle/>
        <a:p>
          <a:endParaRPr lang="en-US"/>
        </a:p>
      </dgm:t>
    </dgm:pt>
    <dgm:pt modelId="{4EC0D5CF-A25E-9244-8008-3EF3FA0A2310}" type="pres">
      <dgm:prSet presAssocID="{694DFFF2-CE1C-4A7F-913E-B89EBCFB38CC}" presName="linear" presStyleCnt="0">
        <dgm:presLayoutVars>
          <dgm:animLvl val="lvl"/>
          <dgm:resizeHandles val="exact"/>
        </dgm:presLayoutVars>
      </dgm:prSet>
      <dgm:spPr/>
    </dgm:pt>
    <dgm:pt modelId="{18B2E09B-6A00-A64C-B55A-DE94750B99B0}" type="pres">
      <dgm:prSet presAssocID="{D6D9530A-4928-4349-8D52-B66751D34FB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F95DC57-F931-7940-8028-DA710ADBE743}" type="pres">
      <dgm:prSet presAssocID="{770BEEBB-550B-4297-AD5E-C6C346990C69}" presName="spacer" presStyleCnt="0"/>
      <dgm:spPr/>
    </dgm:pt>
    <dgm:pt modelId="{2AD505F6-E5BA-A440-AFCE-9734AE7795DB}" type="pres">
      <dgm:prSet presAssocID="{1BB854CF-7760-4433-88D9-ED53CBC9A1B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8CBA8B6-202D-D649-8D71-9566475AB166}" type="pres">
      <dgm:prSet presAssocID="{2A505531-BF45-413B-9FED-CE83B974CF5A}" presName="spacer" presStyleCnt="0"/>
      <dgm:spPr/>
    </dgm:pt>
    <dgm:pt modelId="{E8B2A3B3-75EC-0146-8D0B-8C10EB26B25D}" type="pres">
      <dgm:prSet presAssocID="{75360CE2-200D-45BA-9068-03B9647D85A1}" presName="parentText" presStyleLbl="node1" presStyleIdx="2" presStyleCnt="3" custScaleY="166033">
        <dgm:presLayoutVars>
          <dgm:chMax val="0"/>
          <dgm:bulletEnabled val="1"/>
        </dgm:presLayoutVars>
      </dgm:prSet>
      <dgm:spPr/>
    </dgm:pt>
    <dgm:pt modelId="{358898CD-E7F9-FF48-A241-F1E02A17C4DD}" type="pres">
      <dgm:prSet presAssocID="{75360CE2-200D-45BA-9068-03B9647D85A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AC59DB24-FDBE-174F-8601-27AA5E5D03E6}" type="presOf" srcId="{4B9ACC31-EBBE-45BC-AF32-FE2E19B60B15}" destId="{358898CD-E7F9-FF48-A241-F1E02A17C4DD}" srcOrd="0" destOrd="0" presId="urn:microsoft.com/office/officeart/2005/8/layout/vList2"/>
    <dgm:cxn modelId="{25083F4E-24B8-4E10-9E2B-66DFCA848730}" srcId="{694DFFF2-CE1C-4A7F-913E-B89EBCFB38CC}" destId="{1BB854CF-7760-4433-88D9-ED53CBC9A1B9}" srcOrd="1" destOrd="0" parTransId="{931E8EEE-D2A8-433C-9DC4-5466C9BE21F3}" sibTransId="{2A505531-BF45-413B-9FED-CE83B974CF5A}"/>
    <dgm:cxn modelId="{051D294F-6E39-B74B-8E02-BD2B5A0F6C3C}" type="presOf" srcId="{75360CE2-200D-45BA-9068-03B9647D85A1}" destId="{E8B2A3B3-75EC-0146-8D0B-8C10EB26B25D}" srcOrd="0" destOrd="0" presId="urn:microsoft.com/office/officeart/2005/8/layout/vList2"/>
    <dgm:cxn modelId="{917FEE5F-E8E8-4387-B625-AC6BEC4EC474}" srcId="{694DFFF2-CE1C-4A7F-913E-B89EBCFB38CC}" destId="{D6D9530A-4928-4349-8D52-B66751D34FB9}" srcOrd="0" destOrd="0" parTransId="{7037D086-1B01-44DC-BF92-FF9BF01D7A1D}" sibTransId="{770BEEBB-550B-4297-AD5E-C6C346990C69}"/>
    <dgm:cxn modelId="{5A308AB0-F880-E14B-AF44-89018B790B7A}" type="presOf" srcId="{694DFFF2-CE1C-4A7F-913E-B89EBCFB38CC}" destId="{4EC0D5CF-A25E-9244-8008-3EF3FA0A2310}" srcOrd="0" destOrd="0" presId="urn:microsoft.com/office/officeart/2005/8/layout/vList2"/>
    <dgm:cxn modelId="{6E47E1C3-857A-A942-BE4F-961A4054ED39}" type="presOf" srcId="{1BB854CF-7760-4433-88D9-ED53CBC9A1B9}" destId="{2AD505F6-E5BA-A440-AFCE-9734AE7795DB}" srcOrd="0" destOrd="0" presId="urn:microsoft.com/office/officeart/2005/8/layout/vList2"/>
    <dgm:cxn modelId="{1BA95AD4-5E90-E249-A52B-4F08B37108E1}" type="presOf" srcId="{D6D9530A-4928-4349-8D52-B66751D34FB9}" destId="{18B2E09B-6A00-A64C-B55A-DE94750B99B0}" srcOrd="0" destOrd="0" presId="urn:microsoft.com/office/officeart/2005/8/layout/vList2"/>
    <dgm:cxn modelId="{53B25ED9-0A7D-4E1C-A22B-447509493837}" srcId="{694DFFF2-CE1C-4A7F-913E-B89EBCFB38CC}" destId="{75360CE2-200D-45BA-9068-03B9647D85A1}" srcOrd="2" destOrd="0" parTransId="{065F2225-C6A3-4406-A72E-7E1D857E0DE1}" sibTransId="{1BFC0C32-A971-4C91-94FF-DB839635748C}"/>
    <dgm:cxn modelId="{7C70B7FE-4158-4ED2-BDB3-A63BD56FB9AA}" srcId="{75360CE2-200D-45BA-9068-03B9647D85A1}" destId="{4B9ACC31-EBBE-45BC-AF32-FE2E19B60B15}" srcOrd="0" destOrd="0" parTransId="{0EB31D62-7DB6-46E3-86D6-474425BA85D4}" sibTransId="{4B3EDC19-DBEE-4826-8AAF-75FBE42ACCF0}"/>
    <dgm:cxn modelId="{FA5F6068-CD3F-3947-903D-6BF1BB532AFA}" type="presParOf" srcId="{4EC0D5CF-A25E-9244-8008-3EF3FA0A2310}" destId="{18B2E09B-6A00-A64C-B55A-DE94750B99B0}" srcOrd="0" destOrd="0" presId="urn:microsoft.com/office/officeart/2005/8/layout/vList2"/>
    <dgm:cxn modelId="{ECC6FE7B-6503-8B4B-8138-090CA77C6A8D}" type="presParOf" srcId="{4EC0D5CF-A25E-9244-8008-3EF3FA0A2310}" destId="{0F95DC57-F931-7940-8028-DA710ADBE743}" srcOrd="1" destOrd="0" presId="urn:microsoft.com/office/officeart/2005/8/layout/vList2"/>
    <dgm:cxn modelId="{64D006FC-E183-5745-A5C5-4DD7DD2C974F}" type="presParOf" srcId="{4EC0D5CF-A25E-9244-8008-3EF3FA0A2310}" destId="{2AD505F6-E5BA-A440-AFCE-9734AE7795DB}" srcOrd="2" destOrd="0" presId="urn:microsoft.com/office/officeart/2005/8/layout/vList2"/>
    <dgm:cxn modelId="{0B7B9157-C897-5540-86A9-EFFCDD3A949B}" type="presParOf" srcId="{4EC0D5CF-A25E-9244-8008-3EF3FA0A2310}" destId="{D8CBA8B6-202D-D649-8D71-9566475AB166}" srcOrd="3" destOrd="0" presId="urn:microsoft.com/office/officeart/2005/8/layout/vList2"/>
    <dgm:cxn modelId="{C786FB74-C061-A742-8251-AA9C1AB13307}" type="presParOf" srcId="{4EC0D5CF-A25E-9244-8008-3EF3FA0A2310}" destId="{E8B2A3B3-75EC-0146-8D0B-8C10EB26B25D}" srcOrd="4" destOrd="0" presId="urn:microsoft.com/office/officeart/2005/8/layout/vList2"/>
    <dgm:cxn modelId="{833F2BBA-B567-474D-9ADC-FDD4BB37F0ED}" type="presParOf" srcId="{4EC0D5CF-A25E-9244-8008-3EF3FA0A2310}" destId="{358898CD-E7F9-FF48-A241-F1E02A17C4DD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4E556F-B683-47A9-8B1C-F57BE419B30D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53A3D19-F7BB-4179-90E0-1619A706A6E0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5 juin 2013, proposition de résolution relative à la révision du système électoral et à l’instauration du tirage au sort des membres du Parlement fédéral du Royaume de Belgique</a:t>
          </a:r>
          <a:r>
            <a:rPr lang="fr-BE"/>
            <a:t> </a:t>
          </a:r>
          <a:endParaRPr lang="en-US"/>
        </a:p>
      </dgm:t>
    </dgm:pt>
    <dgm:pt modelId="{3FEBBB4D-0A1D-4049-B89B-C8B29858B902}" type="parTrans" cxnId="{C789F176-18FA-4EFA-8636-9CAE5D73B606}">
      <dgm:prSet/>
      <dgm:spPr/>
      <dgm:t>
        <a:bodyPr/>
        <a:lstStyle/>
        <a:p>
          <a:endParaRPr lang="en-US"/>
        </a:p>
      </dgm:t>
    </dgm:pt>
    <dgm:pt modelId="{F89A4A94-450F-4CD9-B6F3-9BE4FB4C60C0}" type="sibTrans" cxnId="{C789F176-18FA-4EFA-8636-9CAE5D73B606}">
      <dgm:prSet/>
      <dgm:spPr/>
      <dgm:t>
        <a:bodyPr/>
        <a:lstStyle/>
        <a:p>
          <a:endParaRPr lang="en-US"/>
        </a:p>
      </dgm:t>
    </dgm:pt>
    <dgm:pt modelId="{1D43657A-905E-4483-BA5A-DC9CA9B08635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BE" dirty="0"/>
            <a:t>Usurpation du terme de démocratie par les partis </a:t>
          </a:r>
        </a:p>
        <a:p>
          <a:r>
            <a:rPr lang="fr-BE" dirty="0"/>
            <a:t>&amp;</a:t>
          </a:r>
        </a:p>
        <a:p>
          <a:r>
            <a:rPr lang="fr-BE" dirty="0"/>
            <a:t> Critique de la corruption</a:t>
          </a:r>
          <a:endParaRPr lang="en-US" dirty="0"/>
        </a:p>
      </dgm:t>
    </dgm:pt>
    <dgm:pt modelId="{1A38CBFE-2D7C-434D-B95F-E68C227DE5DC}" type="parTrans" cxnId="{5062FBA1-9692-4CA9-ABDA-E49B4CA0CCC7}">
      <dgm:prSet/>
      <dgm:spPr/>
      <dgm:t>
        <a:bodyPr/>
        <a:lstStyle/>
        <a:p>
          <a:endParaRPr lang="en-US"/>
        </a:p>
      </dgm:t>
    </dgm:pt>
    <dgm:pt modelId="{9EC51888-2CBD-4A88-B947-D4902A4C5730}" type="sibTrans" cxnId="{5062FBA1-9692-4CA9-ABDA-E49B4CA0CCC7}">
      <dgm:prSet/>
      <dgm:spPr/>
      <dgm:t>
        <a:bodyPr/>
        <a:lstStyle/>
        <a:p>
          <a:endParaRPr lang="en-US"/>
        </a:p>
      </dgm:t>
    </dgm:pt>
    <dgm:pt modelId="{691646EB-7360-4D2A-9B63-7B3D389E89C5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Défense du tirage au sort qui permettrait une </a:t>
          </a:r>
          <a:r>
            <a:rPr lang="fr-BE"/>
            <a:t>« véritable rotation » des mandats et « garantirait ainsi une meilleure représentativité » </a:t>
          </a:r>
          <a:endParaRPr lang="en-US"/>
        </a:p>
      </dgm:t>
    </dgm:pt>
    <dgm:pt modelId="{4A0AC58C-C8B6-4499-943B-9B4FC610DFAF}" type="parTrans" cxnId="{5B50DE62-CD08-411D-8AB1-7D72EE2F2808}">
      <dgm:prSet/>
      <dgm:spPr/>
      <dgm:t>
        <a:bodyPr/>
        <a:lstStyle/>
        <a:p>
          <a:endParaRPr lang="en-US"/>
        </a:p>
      </dgm:t>
    </dgm:pt>
    <dgm:pt modelId="{87272529-D9D5-4AFB-A7C4-5772C91DE52E}" type="sibTrans" cxnId="{5B50DE62-CD08-411D-8AB1-7D72EE2F2808}">
      <dgm:prSet/>
      <dgm:spPr/>
      <dgm:t>
        <a:bodyPr/>
        <a:lstStyle/>
        <a:p>
          <a:endParaRPr lang="en-US"/>
        </a:p>
      </dgm:t>
    </dgm:pt>
    <dgm:pt modelId="{F5297AAF-8F8F-CB4E-BEEE-62FF3D7862A9}" type="pres">
      <dgm:prSet presAssocID="{9F4E556F-B683-47A9-8B1C-F57BE419B30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90F040-7895-5A43-9AA4-E970273A5FC8}" type="pres">
      <dgm:prSet presAssocID="{F53A3D19-F7BB-4179-90E0-1619A706A6E0}" presName="hierRoot1" presStyleCnt="0"/>
      <dgm:spPr/>
    </dgm:pt>
    <dgm:pt modelId="{B5D58FA5-6F6B-4A4C-BC5F-251962831063}" type="pres">
      <dgm:prSet presAssocID="{F53A3D19-F7BB-4179-90E0-1619A706A6E0}" presName="composite" presStyleCnt="0"/>
      <dgm:spPr/>
    </dgm:pt>
    <dgm:pt modelId="{4A973EEE-BE2B-574E-A5F6-9DBC9363080E}" type="pres">
      <dgm:prSet presAssocID="{F53A3D19-F7BB-4179-90E0-1619A706A6E0}" presName="background" presStyleLbl="node0" presStyleIdx="0" presStyleCnt="3"/>
      <dgm:spPr>
        <a:solidFill>
          <a:schemeClr val="accent1"/>
        </a:solidFill>
      </dgm:spPr>
    </dgm:pt>
    <dgm:pt modelId="{FAE257B1-8C4A-5748-96CC-815AE32EFAE0}" type="pres">
      <dgm:prSet presAssocID="{F53A3D19-F7BB-4179-90E0-1619A706A6E0}" presName="text" presStyleLbl="fgAcc0" presStyleIdx="0" presStyleCnt="3">
        <dgm:presLayoutVars>
          <dgm:chPref val="3"/>
        </dgm:presLayoutVars>
      </dgm:prSet>
      <dgm:spPr/>
    </dgm:pt>
    <dgm:pt modelId="{9066A6BF-2F6E-904C-A091-AA38F1383887}" type="pres">
      <dgm:prSet presAssocID="{F53A3D19-F7BB-4179-90E0-1619A706A6E0}" presName="hierChild2" presStyleCnt="0"/>
      <dgm:spPr/>
    </dgm:pt>
    <dgm:pt modelId="{46CB589D-FFD4-0040-8498-76A7802DD020}" type="pres">
      <dgm:prSet presAssocID="{1D43657A-905E-4483-BA5A-DC9CA9B08635}" presName="hierRoot1" presStyleCnt="0"/>
      <dgm:spPr/>
    </dgm:pt>
    <dgm:pt modelId="{FAEE084B-5104-0248-80BF-2DF86E8B8C17}" type="pres">
      <dgm:prSet presAssocID="{1D43657A-905E-4483-BA5A-DC9CA9B08635}" presName="composite" presStyleCnt="0"/>
      <dgm:spPr/>
    </dgm:pt>
    <dgm:pt modelId="{14663480-4EAF-E642-8814-8CCE3CDB09A1}" type="pres">
      <dgm:prSet presAssocID="{1D43657A-905E-4483-BA5A-DC9CA9B08635}" presName="background" presStyleLbl="node0" presStyleIdx="1" presStyleCnt="3"/>
      <dgm:spPr>
        <a:solidFill>
          <a:schemeClr val="accent1"/>
        </a:solidFill>
      </dgm:spPr>
    </dgm:pt>
    <dgm:pt modelId="{6F1D6CBE-A419-2E43-B7BE-965329298EBE}" type="pres">
      <dgm:prSet presAssocID="{1D43657A-905E-4483-BA5A-DC9CA9B08635}" presName="text" presStyleLbl="fgAcc0" presStyleIdx="1" presStyleCnt="3">
        <dgm:presLayoutVars>
          <dgm:chPref val="3"/>
        </dgm:presLayoutVars>
      </dgm:prSet>
      <dgm:spPr/>
    </dgm:pt>
    <dgm:pt modelId="{D991EB68-EE5E-2441-9504-AB6AA8BC9554}" type="pres">
      <dgm:prSet presAssocID="{1D43657A-905E-4483-BA5A-DC9CA9B08635}" presName="hierChild2" presStyleCnt="0"/>
      <dgm:spPr/>
    </dgm:pt>
    <dgm:pt modelId="{51591264-724F-544A-85AA-565130116952}" type="pres">
      <dgm:prSet presAssocID="{691646EB-7360-4D2A-9B63-7B3D389E89C5}" presName="hierRoot1" presStyleCnt="0"/>
      <dgm:spPr/>
    </dgm:pt>
    <dgm:pt modelId="{29AC710A-F33E-8E40-92B8-853CE0EF2D18}" type="pres">
      <dgm:prSet presAssocID="{691646EB-7360-4D2A-9B63-7B3D389E89C5}" presName="composite" presStyleCnt="0"/>
      <dgm:spPr/>
    </dgm:pt>
    <dgm:pt modelId="{11B55D58-8350-F34B-BFA7-686D65AE312F}" type="pres">
      <dgm:prSet presAssocID="{691646EB-7360-4D2A-9B63-7B3D389E89C5}" presName="background" presStyleLbl="node0" presStyleIdx="2" presStyleCnt="3"/>
      <dgm:spPr>
        <a:solidFill>
          <a:schemeClr val="accent1"/>
        </a:solidFill>
      </dgm:spPr>
    </dgm:pt>
    <dgm:pt modelId="{857595C8-E322-AA46-B046-62B9EF0BDEAB}" type="pres">
      <dgm:prSet presAssocID="{691646EB-7360-4D2A-9B63-7B3D389E89C5}" presName="text" presStyleLbl="fgAcc0" presStyleIdx="2" presStyleCnt="3">
        <dgm:presLayoutVars>
          <dgm:chPref val="3"/>
        </dgm:presLayoutVars>
      </dgm:prSet>
      <dgm:spPr/>
    </dgm:pt>
    <dgm:pt modelId="{C8F6D11B-A923-A74A-BA16-0FDC7E49A588}" type="pres">
      <dgm:prSet presAssocID="{691646EB-7360-4D2A-9B63-7B3D389E89C5}" presName="hierChild2" presStyleCnt="0"/>
      <dgm:spPr/>
    </dgm:pt>
  </dgm:ptLst>
  <dgm:cxnLst>
    <dgm:cxn modelId="{7F5A7207-0F6F-954C-8735-57F04F2407A4}" type="presOf" srcId="{9F4E556F-B683-47A9-8B1C-F57BE419B30D}" destId="{F5297AAF-8F8F-CB4E-BEEE-62FF3D7862A9}" srcOrd="0" destOrd="0" presId="urn:microsoft.com/office/officeart/2005/8/layout/hierarchy1"/>
    <dgm:cxn modelId="{28C1D02E-C880-5547-ABAE-838684568F1A}" type="presOf" srcId="{1D43657A-905E-4483-BA5A-DC9CA9B08635}" destId="{6F1D6CBE-A419-2E43-B7BE-965329298EBE}" srcOrd="0" destOrd="0" presId="urn:microsoft.com/office/officeart/2005/8/layout/hierarchy1"/>
    <dgm:cxn modelId="{5B50DE62-CD08-411D-8AB1-7D72EE2F2808}" srcId="{9F4E556F-B683-47A9-8B1C-F57BE419B30D}" destId="{691646EB-7360-4D2A-9B63-7B3D389E89C5}" srcOrd="2" destOrd="0" parTransId="{4A0AC58C-C8B6-4499-943B-9B4FC610DFAF}" sibTransId="{87272529-D9D5-4AFB-A7C4-5772C91DE52E}"/>
    <dgm:cxn modelId="{C789F176-18FA-4EFA-8636-9CAE5D73B606}" srcId="{9F4E556F-B683-47A9-8B1C-F57BE419B30D}" destId="{F53A3D19-F7BB-4179-90E0-1619A706A6E0}" srcOrd="0" destOrd="0" parTransId="{3FEBBB4D-0A1D-4049-B89B-C8B29858B902}" sibTransId="{F89A4A94-450F-4CD9-B6F3-9BE4FB4C60C0}"/>
    <dgm:cxn modelId="{5062FBA1-9692-4CA9-ABDA-E49B4CA0CCC7}" srcId="{9F4E556F-B683-47A9-8B1C-F57BE419B30D}" destId="{1D43657A-905E-4483-BA5A-DC9CA9B08635}" srcOrd="1" destOrd="0" parTransId="{1A38CBFE-2D7C-434D-B95F-E68C227DE5DC}" sibTransId="{9EC51888-2CBD-4A88-B947-D4902A4C5730}"/>
    <dgm:cxn modelId="{2AC4FBD9-D4A5-D844-8E6E-8E73BE367356}" type="presOf" srcId="{F53A3D19-F7BB-4179-90E0-1619A706A6E0}" destId="{FAE257B1-8C4A-5748-96CC-815AE32EFAE0}" srcOrd="0" destOrd="0" presId="urn:microsoft.com/office/officeart/2005/8/layout/hierarchy1"/>
    <dgm:cxn modelId="{A5D421FD-23CA-4045-A80B-BF6F1D9BD715}" type="presOf" srcId="{691646EB-7360-4D2A-9B63-7B3D389E89C5}" destId="{857595C8-E322-AA46-B046-62B9EF0BDEAB}" srcOrd="0" destOrd="0" presId="urn:microsoft.com/office/officeart/2005/8/layout/hierarchy1"/>
    <dgm:cxn modelId="{23BA2A7C-5CDF-9443-9D44-78A539148CC2}" type="presParOf" srcId="{F5297AAF-8F8F-CB4E-BEEE-62FF3D7862A9}" destId="{ED90F040-7895-5A43-9AA4-E970273A5FC8}" srcOrd="0" destOrd="0" presId="urn:microsoft.com/office/officeart/2005/8/layout/hierarchy1"/>
    <dgm:cxn modelId="{CB3F4596-D297-174B-BF89-945D5960A883}" type="presParOf" srcId="{ED90F040-7895-5A43-9AA4-E970273A5FC8}" destId="{B5D58FA5-6F6B-4A4C-BC5F-251962831063}" srcOrd="0" destOrd="0" presId="urn:microsoft.com/office/officeart/2005/8/layout/hierarchy1"/>
    <dgm:cxn modelId="{3269FC9D-7C3F-3E47-BF12-31524C3DD2B7}" type="presParOf" srcId="{B5D58FA5-6F6B-4A4C-BC5F-251962831063}" destId="{4A973EEE-BE2B-574E-A5F6-9DBC9363080E}" srcOrd="0" destOrd="0" presId="urn:microsoft.com/office/officeart/2005/8/layout/hierarchy1"/>
    <dgm:cxn modelId="{8A7AA68F-3CEA-C54F-99D9-75069F35C3ED}" type="presParOf" srcId="{B5D58FA5-6F6B-4A4C-BC5F-251962831063}" destId="{FAE257B1-8C4A-5748-96CC-815AE32EFAE0}" srcOrd="1" destOrd="0" presId="urn:microsoft.com/office/officeart/2005/8/layout/hierarchy1"/>
    <dgm:cxn modelId="{8885168A-C844-9E46-B61F-64D4A39CEB38}" type="presParOf" srcId="{ED90F040-7895-5A43-9AA4-E970273A5FC8}" destId="{9066A6BF-2F6E-904C-A091-AA38F1383887}" srcOrd="1" destOrd="0" presId="urn:microsoft.com/office/officeart/2005/8/layout/hierarchy1"/>
    <dgm:cxn modelId="{D87B963D-B472-E243-B6D4-D48EB9784788}" type="presParOf" srcId="{F5297AAF-8F8F-CB4E-BEEE-62FF3D7862A9}" destId="{46CB589D-FFD4-0040-8498-76A7802DD020}" srcOrd="1" destOrd="0" presId="urn:microsoft.com/office/officeart/2005/8/layout/hierarchy1"/>
    <dgm:cxn modelId="{A0BC65F6-BBF2-9846-87B6-995200F9AB27}" type="presParOf" srcId="{46CB589D-FFD4-0040-8498-76A7802DD020}" destId="{FAEE084B-5104-0248-80BF-2DF86E8B8C17}" srcOrd="0" destOrd="0" presId="urn:microsoft.com/office/officeart/2005/8/layout/hierarchy1"/>
    <dgm:cxn modelId="{B946FCC3-11B9-4845-BF85-E138989E4254}" type="presParOf" srcId="{FAEE084B-5104-0248-80BF-2DF86E8B8C17}" destId="{14663480-4EAF-E642-8814-8CCE3CDB09A1}" srcOrd="0" destOrd="0" presId="urn:microsoft.com/office/officeart/2005/8/layout/hierarchy1"/>
    <dgm:cxn modelId="{BBA8AFFD-1AEC-0A47-A6FB-F06722D6A9F9}" type="presParOf" srcId="{FAEE084B-5104-0248-80BF-2DF86E8B8C17}" destId="{6F1D6CBE-A419-2E43-B7BE-965329298EBE}" srcOrd="1" destOrd="0" presId="urn:microsoft.com/office/officeart/2005/8/layout/hierarchy1"/>
    <dgm:cxn modelId="{8F2CCE8D-F70D-7B44-A169-2AD76600CEF1}" type="presParOf" srcId="{46CB589D-FFD4-0040-8498-76A7802DD020}" destId="{D991EB68-EE5E-2441-9504-AB6AA8BC9554}" srcOrd="1" destOrd="0" presId="urn:microsoft.com/office/officeart/2005/8/layout/hierarchy1"/>
    <dgm:cxn modelId="{10B6858A-178B-EF41-9A00-660CC884941E}" type="presParOf" srcId="{F5297AAF-8F8F-CB4E-BEEE-62FF3D7862A9}" destId="{51591264-724F-544A-85AA-565130116952}" srcOrd="2" destOrd="0" presId="urn:microsoft.com/office/officeart/2005/8/layout/hierarchy1"/>
    <dgm:cxn modelId="{D1E6246E-1DBB-0F42-976E-5CF76D247E5E}" type="presParOf" srcId="{51591264-724F-544A-85AA-565130116952}" destId="{29AC710A-F33E-8E40-92B8-853CE0EF2D18}" srcOrd="0" destOrd="0" presId="urn:microsoft.com/office/officeart/2005/8/layout/hierarchy1"/>
    <dgm:cxn modelId="{F28C92F0-FEA9-C24C-9C1D-65E99EF594FF}" type="presParOf" srcId="{29AC710A-F33E-8E40-92B8-853CE0EF2D18}" destId="{11B55D58-8350-F34B-BFA7-686D65AE312F}" srcOrd="0" destOrd="0" presId="urn:microsoft.com/office/officeart/2005/8/layout/hierarchy1"/>
    <dgm:cxn modelId="{5D73BDB7-3CF4-9443-B781-BD26FE550AF6}" type="presParOf" srcId="{29AC710A-F33E-8E40-92B8-853CE0EF2D18}" destId="{857595C8-E322-AA46-B046-62B9EF0BDEAB}" srcOrd="1" destOrd="0" presId="urn:microsoft.com/office/officeart/2005/8/layout/hierarchy1"/>
    <dgm:cxn modelId="{9F5CE892-92F7-7B40-895D-F0D37581B668}" type="presParOf" srcId="{51591264-724F-544A-85AA-565130116952}" destId="{C8F6D11B-A923-A74A-BA16-0FDC7E49A58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C82840-1BB1-46DE-BC95-4EFE469A7D2F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3558F47-9BF8-4EA5-B385-1F01C794D9FF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 dirty="0"/>
            <a:t>Proposition déposée par Laurent Louis (ex-PP) défendant le tirage au sort et la suppression des partis politiques pour lutter contre la corruption</a:t>
          </a:r>
          <a:endParaRPr lang="en-US" dirty="0"/>
        </a:p>
      </dgm:t>
    </dgm:pt>
    <dgm:pt modelId="{33915926-EFE6-49D1-B465-7D3AA2621ADC}" type="parTrans" cxnId="{3979B72D-4A73-401B-A12D-BFE276431726}">
      <dgm:prSet/>
      <dgm:spPr/>
      <dgm:t>
        <a:bodyPr/>
        <a:lstStyle/>
        <a:p>
          <a:endParaRPr lang="en-US"/>
        </a:p>
      </dgm:t>
    </dgm:pt>
    <dgm:pt modelId="{B1778D77-50CC-4AF7-A812-C3000EEBD21E}" type="sibTrans" cxnId="{3979B72D-4A73-401B-A12D-BFE276431726}">
      <dgm:prSet/>
      <dgm:spPr/>
      <dgm:t>
        <a:bodyPr/>
        <a:lstStyle/>
        <a:p>
          <a:endParaRPr lang="en-US"/>
        </a:p>
      </dgm:t>
    </dgm:pt>
    <dgm:pt modelId="{55FFAA79-5542-4174-B3A2-DF03E81A2A62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 dirty="0"/>
            <a:t>Imaginaire antipolitique (ou dégagiste) du tirage au sort (Abbas &amp; Sintomer, 2021)</a:t>
          </a:r>
          <a:endParaRPr lang="en-US" dirty="0"/>
        </a:p>
      </dgm:t>
    </dgm:pt>
    <dgm:pt modelId="{4FC4CE5B-A8FA-4E7A-9F0D-F3863ED34155}" type="parTrans" cxnId="{EB559123-6316-4D48-8AC2-98384D177B43}">
      <dgm:prSet/>
      <dgm:spPr/>
      <dgm:t>
        <a:bodyPr/>
        <a:lstStyle/>
        <a:p>
          <a:endParaRPr lang="en-US"/>
        </a:p>
      </dgm:t>
    </dgm:pt>
    <dgm:pt modelId="{99BCF543-2760-4F1D-AF4B-32831307D706}" type="sibTrans" cxnId="{EB559123-6316-4D48-8AC2-98384D177B43}">
      <dgm:prSet/>
      <dgm:spPr/>
      <dgm:t>
        <a:bodyPr/>
        <a:lstStyle/>
        <a:p>
          <a:endParaRPr lang="en-US"/>
        </a:p>
      </dgm:t>
    </dgm:pt>
    <dgm:pt modelId="{7B997BD7-3F48-4CA9-833F-A0DA0005ED03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BE"/>
            <a:t>Parti Fronte dell’Uomo Qualunque (Front de l’homme ordinaire)</a:t>
          </a:r>
          <a:endParaRPr lang="en-US"/>
        </a:p>
      </dgm:t>
    </dgm:pt>
    <dgm:pt modelId="{99A2BCFA-D380-48EA-83EB-AF5B02F6406E}" type="parTrans" cxnId="{373229AA-9F3D-4205-B4AC-1E66C873790E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n-US"/>
        </a:p>
      </dgm:t>
    </dgm:pt>
    <dgm:pt modelId="{5367746D-E746-42B0-ADEF-873A2FECDD29}" type="sibTrans" cxnId="{373229AA-9F3D-4205-B4AC-1E66C873790E}">
      <dgm:prSet/>
      <dgm:spPr/>
      <dgm:t>
        <a:bodyPr/>
        <a:lstStyle/>
        <a:p>
          <a:endParaRPr lang="en-US"/>
        </a:p>
      </dgm:t>
    </dgm:pt>
    <dgm:pt modelId="{63DC2B41-BC90-4CD8-AE20-ABC39B069C66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Etienne Chouard</a:t>
          </a:r>
          <a:endParaRPr lang="en-US"/>
        </a:p>
      </dgm:t>
    </dgm:pt>
    <dgm:pt modelId="{9C5A8487-85CE-492D-9CE7-103A3993CDCB}" type="parTrans" cxnId="{C9BB8796-015B-4415-A91D-D4D88B218BFE}">
      <dgm:prSet/>
      <dgm:spPr>
        <a:ln>
          <a:solidFill>
            <a:schemeClr val="accent1"/>
          </a:solidFill>
        </a:ln>
      </dgm:spPr>
      <dgm:t>
        <a:bodyPr/>
        <a:lstStyle/>
        <a:p>
          <a:endParaRPr lang="en-US"/>
        </a:p>
      </dgm:t>
    </dgm:pt>
    <dgm:pt modelId="{6D094000-4AF4-40F9-87E5-265447ACB9AE}" type="sibTrans" cxnId="{C9BB8796-015B-4415-A91D-D4D88B218BFE}">
      <dgm:prSet/>
      <dgm:spPr/>
      <dgm:t>
        <a:bodyPr/>
        <a:lstStyle/>
        <a:p>
          <a:endParaRPr lang="en-US"/>
        </a:p>
      </dgm:t>
    </dgm:pt>
    <dgm:pt modelId="{286DFEAC-AAC8-CA46-BF2A-32295F08D7B6}" type="pres">
      <dgm:prSet presAssocID="{AEC82840-1BB1-46DE-BC95-4EFE469A7D2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DF9F9DF-45CE-1E45-983E-7097C2F4D092}" type="pres">
      <dgm:prSet presAssocID="{C3558F47-9BF8-4EA5-B385-1F01C794D9FF}" presName="hierRoot1" presStyleCnt="0"/>
      <dgm:spPr/>
    </dgm:pt>
    <dgm:pt modelId="{3AD690AC-3BE3-5B40-A899-DEE0CB0561DF}" type="pres">
      <dgm:prSet presAssocID="{C3558F47-9BF8-4EA5-B385-1F01C794D9FF}" presName="composite" presStyleCnt="0"/>
      <dgm:spPr/>
    </dgm:pt>
    <dgm:pt modelId="{C79C494D-F412-D343-8F6A-049A720F996F}" type="pres">
      <dgm:prSet presAssocID="{C3558F47-9BF8-4EA5-B385-1F01C794D9FF}" presName="background" presStyleLbl="node0" presStyleIdx="0" presStyleCnt="2"/>
      <dgm:spPr>
        <a:solidFill>
          <a:schemeClr val="accent1"/>
        </a:solidFill>
      </dgm:spPr>
    </dgm:pt>
    <dgm:pt modelId="{E206424B-B346-F347-B8D5-277DE5F6F01D}" type="pres">
      <dgm:prSet presAssocID="{C3558F47-9BF8-4EA5-B385-1F01C794D9FF}" presName="text" presStyleLbl="fgAcc0" presStyleIdx="0" presStyleCnt="2">
        <dgm:presLayoutVars>
          <dgm:chPref val="3"/>
        </dgm:presLayoutVars>
      </dgm:prSet>
      <dgm:spPr/>
    </dgm:pt>
    <dgm:pt modelId="{0ADCC6DE-3294-9F4D-B847-E5D7E78DD0AE}" type="pres">
      <dgm:prSet presAssocID="{C3558F47-9BF8-4EA5-B385-1F01C794D9FF}" presName="hierChild2" presStyleCnt="0"/>
      <dgm:spPr/>
    </dgm:pt>
    <dgm:pt modelId="{B8E17C5D-0E6B-5D43-A463-5B1A3CBD4FF3}" type="pres">
      <dgm:prSet presAssocID="{55FFAA79-5542-4174-B3A2-DF03E81A2A62}" presName="hierRoot1" presStyleCnt="0"/>
      <dgm:spPr/>
    </dgm:pt>
    <dgm:pt modelId="{2C17CE36-2FF3-DC4F-9ECD-78F8D2E2C3F4}" type="pres">
      <dgm:prSet presAssocID="{55FFAA79-5542-4174-B3A2-DF03E81A2A62}" presName="composite" presStyleCnt="0"/>
      <dgm:spPr/>
    </dgm:pt>
    <dgm:pt modelId="{FE54E238-E8BC-6747-922B-9306BC58F8FA}" type="pres">
      <dgm:prSet presAssocID="{55FFAA79-5542-4174-B3A2-DF03E81A2A62}" presName="background" presStyleLbl="node0" presStyleIdx="1" presStyleCnt="2"/>
      <dgm:spPr>
        <a:solidFill>
          <a:schemeClr val="accent1"/>
        </a:solidFill>
        <a:ln>
          <a:solidFill>
            <a:schemeClr val="accent1"/>
          </a:solidFill>
        </a:ln>
      </dgm:spPr>
    </dgm:pt>
    <dgm:pt modelId="{2BA622FE-1B4B-D145-9DDC-EC640729095A}" type="pres">
      <dgm:prSet presAssocID="{55FFAA79-5542-4174-B3A2-DF03E81A2A62}" presName="text" presStyleLbl="fgAcc0" presStyleIdx="1" presStyleCnt="2" custScaleX="196182">
        <dgm:presLayoutVars>
          <dgm:chPref val="3"/>
        </dgm:presLayoutVars>
      </dgm:prSet>
      <dgm:spPr/>
    </dgm:pt>
    <dgm:pt modelId="{1797B8CA-468C-9942-B001-1B8431EDAA22}" type="pres">
      <dgm:prSet presAssocID="{55FFAA79-5542-4174-B3A2-DF03E81A2A62}" presName="hierChild2" presStyleCnt="0"/>
      <dgm:spPr/>
    </dgm:pt>
    <dgm:pt modelId="{C094071B-E52F-6047-9B98-AA81F9F5C9B1}" type="pres">
      <dgm:prSet presAssocID="{99A2BCFA-D380-48EA-83EB-AF5B02F6406E}" presName="Name10" presStyleLbl="parChTrans1D2" presStyleIdx="0" presStyleCnt="2"/>
      <dgm:spPr/>
    </dgm:pt>
    <dgm:pt modelId="{D8AAAB05-80D8-0A45-BF5F-FAAA9C9F5D64}" type="pres">
      <dgm:prSet presAssocID="{7B997BD7-3F48-4CA9-833F-A0DA0005ED03}" presName="hierRoot2" presStyleCnt="0"/>
      <dgm:spPr/>
    </dgm:pt>
    <dgm:pt modelId="{39994643-4029-5C4C-ABE0-BA7B8C1D7FD8}" type="pres">
      <dgm:prSet presAssocID="{7B997BD7-3F48-4CA9-833F-A0DA0005ED03}" presName="composite2" presStyleCnt="0"/>
      <dgm:spPr/>
    </dgm:pt>
    <dgm:pt modelId="{DC55B739-72B0-4744-9BD0-AEA7C56E4AFE}" type="pres">
      <dgm:prSet presAssocID="{7B997BD7-3F48-4CA9-833F-A0DA0005ED03}" presName="background2" presStyleLbl="node2" presStyleIdx="0" presStyleCnt="2"/>
      <dgm:spPr>
        <a:solidFill>
          <a:schemeClr val="accent1"/>
        </a:solidFill>
      </dgm:spPr>
    </dgm:pt>
    <dgm:pt modelId="{AC4B93AF-281E-FB4E-9E4C-DBB5CCBA6BCA}" type="pres">
      <dgm:prSet presAssocID="{7B997BD7-3F48-4CA9-833F-A0DA0005ED03}" presName="text2" presStyleLbl="fgAcc2" presStyleIdx="0" presStyleCnt="2">
        <dgm:presLayoutVars>
          <dgm:chPref val="3"/>
        </dgm:presLayoutVars>
      </dgm:prSet>
      <dgm:spPr/>
    </dgm:pt>
    <dgm:pt modelId="{47B41F8A-D220-B443-8457-D635D56CA5F6}" type="pres">
      <dgm:prSet presAssocID="{7B997BD7-3F48-4CA9-833F-A0DA0005ED03}" presName="hierChild3" presStyleCnt="0"/>
      <dgm:spPr/>
    </dgm:pt>
    <dgm:pt modelId="{FAB31271-0551-9C46-ADEA-3BCC2E0EF049}" type="pres">
      <dgm:prSet presAssocID="{9C5A8487-85CE-492D-9CE7-103A3993CDCB}" presName="Name10" presStyleLbl="parChTrans1D2" presStyleIdx="1" presStyleCnt="2"/>
      <dgm:spPr/>
    </dgm:pt>
    <dgm:pt modelId="{8BED0408-F2B0-8D45-B9C8-EC1F3FD53E1A}" type="pres">
      <dgm:prSet presAssocID="{63DC2B41-BC90-4CD8-AE20-ABC39B069C66}" presName="hierRoot2" presStyleCnt="0"/>
      <dgm:spPr/>
    </dgm:pt>
    <dgm:pt modelId="{AC0A16B2-77BA-8A45-8533-868BFBCD6890}" type="pres">
      <dgm:prSet presAssocID="{63DC2B41-BC90-4CD8-AE20-ABC39B069C66}" presName="composite2" presStyleCnt="0"/>
      <dgm:spPr/>
    </dgm:pt>
    <dgm:pt modelId="{E08CA672-14F5-4D4F-8663-D699CD8FA1DD}" type="pres">
      <dgm:prSet presAssocID="{63DC2B41-BC90-4CD8-AE20-ABC39B069C66}" presName="background2" presStyleLbl="node2" presStyleIdx="1" presStyleCnt="2"/>
      <dgm:spPr>
        <a:solidFill>
          <a:schemeClr val="accent1"/>
        </a:solidFill>
      </dgm:spPr>
    </dgm:pt>
    <dgm:pt modelId="{C46B1714-C83A-414D-80E5-2A9503AFB35E}" type="pres">
      <dgm:prSet presAssocID="{63DC2B41-BC90-4CD8-AE20-ABC39B069C66}" presName="text2" presStyleLbl="fgAcc2" presStyleIdx="1" presStyleCnt="2">
        <dgm:presLayoutVars>
          <dgm:chPref val="3"/>
        </dgm:presLayoutVars>
      </dgm:prSet>
      <dgm:spPr/>
    </dgm:pt>
    <dgm:pt modelId="{BEE310B4-728E-D241-BAF4-743E6BA5A763}" type="pres">
      <dgm:prSet presAssocID="{63DC2B41-BC90-4CD8-AE20-ABC39B069C66}" presName="hierChild3" presStyleCnt="0"/>
      <dgm:spPr/>
    </dgm:pt>
  </dgm:ptLst>
  <dgm:cxnLst>
    <dgm:cxn modelId="{EB559123-6316-4D48-8AC2-98384D177B43}" srcId="{AEC82840-1BB1-46DE-BC95-4EFE469A7D2F}" destId="{55FFAA79-5542-4174-B3A2-DF03E81A2A62}" srcOrd="1" destOrd="0" parTransId="{4FC4CE5B-A8FA-4E7A-9F0D-F3863ED34155}" sibTransId="{99BCF543-2760-4F1D-AF4B-32831307D706}"/>
    <dgm:cxn modelId="{18D02D27-BF52-ED43-AB27-4F9D19F8FEC6}" type="presOf" srcId="{AEC82840-1BB1-46DE-BC95-4EFE469A7D2F}" destId="{286DFEAC-AAC8-CA46-BF2A-32295F08D7B6}" srcOrd="0" destOrd="0" presId="urn:microsoft.com/office/officeart/2005/8/layout/hierarchy1"/>
    <dgm:cxn modelId="{3979B72D-4A73-401B-A12D-BFE276431726}" srcId="{AEC82840-1BB1-46DE-BC95-4EFE469A7D2F}" destId="{C3558F47-9BF8-4EA5-B385-1F01C794D9FF}" srcOrd="0" destOrd="0" parTransId="{33915926-EFE6-49D1-B465-7D3AA2621ADC}" sibTransId="{B1778D77-50CC-4AF7-A812-C3000EEBD21E}"/>
    <dgm:cxn modelId="{EA2AA350-0D56-CB4B-9539-B9436AB05B80}" type="presOf" srcId="{99A2BCFA-D380-48EA-83EB-AF5B02F6406E}" destId="{C094071B-E52F-6047-9B98-AA81F9F5C9B1}" srcOrd="0" destOrd="0" presId="urn:microsoft.com/office/officeart/2005/8/layout/hierarchy1"/>
    <dgm:cxn modelId="{6AA4F651-F89F-254C-B01E-9B68DEEE7A12}" type="presOf" srcId="{55FFAA79-5542-4174-B3A2-DF03E81A2A62}" destId="{2BA622FE-1B4B-D145-9DDC-EC640729095A}" srcOrd="0" destOrd="0" presId="urn:microsoft.com/office/officeart/2005/8/layout/hierarchy1"/>
    <dgm:cxn modelId="{7395D054-7A91-C24F-9756-EFAE0B4B2EDC}" type="presOf" srcId="{C3558F47-9BF8-4EA5-B385-1F01C794D9FF}" destId="{E206424B-B346-F347-B8D5-277DE5F6F01D}" srcOrd="0" destOrd="0" presId="urn:microsoft.com/office/officeart/2005/8/layout/hierarchy1"/>
    <dgm:cxn modelId="{4252A285-CD4C-9B47-8158-EA260F51FA31}" type="presOf" srcId="{7B997BD7-3F48-4CA9-833F-A0DA0005ED03}" destId="{AC4B93AF-281E-FB4E-9E4C-DBB5CCBA6BCA}" srcOrd="0" destOrd="0" presId="urn:microsoft.com/office/officeart/2005/8/layout/hierarchy1"/>
    <dgm:cxn modelId="{C9BB8796-015B-4415-A91D-D4D88B218BFE}" srcId="{55FFAA79-5542-4174-B3A2-DF03E81A2A62}" destId="{63DC2B41-BC90-4CD8-AE20-ABC39B069C66}" srcOrd="1" destOrd="0" parTransId="{9C5A8487-85CE-492D-9CE7-103A3993CDCB}" sibTransId="{6D094000-4AF4-40F9-87E5-265447ACB9AE}"/>
    <dgm:cxn modelId="{B61A59A7-4149-FF48-919E-38959413E348}" type="presOf" srcId="{9C5A8487-85CE-492D-9CE7-103A3993CDCB}" destId="{FAB31271-0551-9C46-ADEA-3BCC2E0EF049}" srcOrd="0" destOrd="0" presId="urn:microsoft.com/office/officeart/2005/8/layout/hierarchy1"/>
    <dgm:cxn modelId="{373229AA-9F3D-4205-B4AC-1E66C873790E}" srcId="{55FFAA79-5542-4174-B3A2-DF03E81A2A62}" destId="{7B997BD7-3F48-4CA9-833F-A0DA0005ED03}" srcOrd="0" destOrd="0" parTransId="{99A2BCFA-D380-48EA-83EB-AF5B02F6406E}" sibTransId="{5367746D-E746-42B0-ADEF-873A2FECDD29}"/>
    <dgm:cxn modelId="{88FBD0E9-612B-E74C-A3F1-D5B152DF5E84}" type="presOf" srcId="{63DC2B41-BC90-4CD8-AE20-ABC39B069C66}" destId="{C46B1714-C83A-414D-80E5-2A9503AFB35E}" srcOrd="0" destOrd="0" presId="urn:microsoft.com/office/officeart/2005/8/layout/hierarchy1"/>
    <dgm:cxn modelId="{ECA01E9E-6D36-3246-864E-44316C3D283A}" type="presParOf" srcId="{286DFEAC-AAC8-CA46-BF2A-32295F08D7B6}" destId="{9DF9F9DF-45CE-1E45-983E-7097C2F4D092}" srcOrd="0" destOrd="0" presId="urn:microsoft.com/office/officeart/2005/8/layout/hierarchy1"/>
    <dgm:cxn modelId="{3454AC47-F190-324D-AFBE-84B37CD437FA}" type="presParOf" srcId="{9DF9F9DF-45CE-1E45-983E-7097C2F4D092}" destId="{3AD690AC-3BE3-5B40-A899-DEE0CB0561DF}" srcOrd="0" destOrd="0" presId="urn:microsoft.com/office/officeart/2005/8/layout/hierarchy1"/>
    <dgm:cxn modelId="{8C2D924E-E4FF-9C48-9FF2-A336144600CE}" type="presParOf" srcId="{3AD690AC-3BE3-5B40-A899-DEE0CB0561DF}" destId="{C79C494D-F412-D343-8F6A-049A720F996F}" srcOrd="0" destOrd="0" presId="urn:microsoft.com/office/officeart/2005/8/layout/hierarchy1"/>
    <dgm:cxn modelId="{C742ECDD-EC21-9B4A-B4E0-029AC9165ACE}" type="presParOf" srcId="{3AD690AC-3BE3-5B40-A899-DEE0CB0561DF}" destId="{E206424B-B346-F347-B8D5-277DE5F6F01D}" srcOrd="1" destOrd="0" presId="urn:microsoft.com/office/officeart/2005/8/layout/hierarchy1"/>
    <dgm:cxn modelId="{D900A33C-8327-884E-AD82-BEB9CF14DD80}" type="presParOf" srcId="{9DF9F9DF-45CE-1E45-983E-7097C2F4D092}" destId="{0ADCC6DE-3294-9F4D-B847-E5D7E78DD0AE}" srcOrd="1" destOrd="0" presId="urn:microsoft.com/office/officeart/2005/8/layout/hierarchy1"/>
    <dgm:cxn modelId="{234647B8-704F-A345-B38E-E5CA9A1FB328}" type="presParOf" srcId="{286DFEAC-AAC8-CA46-BF2A-32295F08D7B6}" destId="{B8E17C5D-0E6B-5D43-A463-5B1A3CBD4FF3}" srcOrd="1" destOrd="0" presId="urn:microsoft.com/office/officeart/2005/8/layout/hierarchy1"/>
    <dgm:cxn modelId="{C01A380A-BE36-AA43-9254-5A43A86B8701}" type="presParOf" srcId="{B8E17C5D-0E6B-5D43-A463-5B1A3CBD4FF3}" destId="{2C17CE36-2FF3-DC4F-9ECD-78F8D2E2C3F4}" srcOrd="0" destOrd="0" presId="urn:microsoft.com/office/officeart/2005/8/layout/hierarchy1"/>
    <dgm:cxn modelId="{FBE6B8A5-5268-6C48-92A0-DF5423FDD104}" type="presParOf" srcId="{2C17CE36-2FF3-DC4F-9ECD-78F8D2E2C3F4}" destId="{FE54E238-E8BC-6747-922B-9306BC58F8FA}" srcOrd="0" destOrd="0" presId="urn:microsoft.com/office/officeart/2005/8/layout/hierarchy1"/>
    <dgm:cxn modelId="{C7A21389-680C-FF47-B6FC-E6A49E2C4A53}" type="presParOf" srcId="{2C17CE36-2FF3-DC4F-9ECD-78F8D2E2C3F4}" destId="{2BA622FE-1B4B-D145-9DDC-EC640729095A}" srcOrd="1" destOrd="0" presId="urn:microsoft.com/office/officeart/2005/8/layout/hierarchy1"/>
    <dgm:cxn modelId="{D61EF000-D1FC-D641-9249-3AF30E61A407}" type="presParOf" srcId="{B8E17C5D-0E6B-5D43-A463-5B1A3CBD4FF3}" destId="{1797B8CA-468C-9942-B001-1B8431EDAA22}" srcOrd="1" destOrd="0" presId="urn:microsoft.com/office/officeart/2005/8/layout/hierarchy1"/>
    <dgm:cxn modelId="{2438E79F-8EF0-874D-9A10-991E102D1F1A}" type="presParOf" srcId="{1797B8CA-468C-9942-B001-1B8431EDAA22}" destId="{C094071B-E52F-6047-9B98-AA81F9F5C9B1}" srcOrd="0" destOrd="0" presId="urn:microsoft.com/office/officeart/2005/8/layout/hierarchy1"/>
    <dgm:cxn modelId="{E979B09F-5722-3545-AD33-BF4FCE17ADFF}" type="presParOf" srcId="{1797B8CA-468C-9942-B001-1B8431EDAA22}" destId="{D8AAAB05-80D8-0A45-BF5F-FAAA9C9F5D64}" srcOrd="1" destOrd="0" presId="urn:microsoft.com/office/officeart/2005/8/layout/hierarchy1"/>
    <dgm:cxn modelId="{5794A6BE-E94F-1442-BDF3-9AB64AAD1258}" type="presParOf" srcId="{D8AAAB05-80D8-0A45-BF5F-FAAA9C9F5D64}" destId="{39994643-4029-5C4C-ABE0-BA7B8C1D7FD8}" srcOrd="0" destOrd="0" presId="urn:microsoft.com/office/officeart/2005/8/layout/hierarchy1"/>
    <dgm:cxn modelId="{A083DFB9-E23C-EC41-9CF4-4EF430C899AA}" type="presParOf" srcId="{39994643-4029-5C4C-ABE0-BA7B8C1D7FD8}" destId="{DC55B739-72B0-4744-9BD0-AEA7C56E4AFE}" srcOrd="0" destOrd="0" presId="urn:microsoft.com/office/officeart/2005/8/layout/hierarchy1"/>
    <dgm:cxn modelId="{DED37E05-9BC4-2143-9DDD-E48753A1A91E}" type="presParOf" srcId="{39994643-4029-5C4C-ABE0-BA7B8C1D7FD8}" destId="{AC4B93AF-281E-FB4E-9E4C-DBB5CCBA6BCA}" srcOrd="1" destOrd="0" presId="urn:microsoft.com/office/officeart/2005/8/layout/hierarchy1"/>
    <dgm:cxn modelId="{8F211C19-4AAC-B149-ABDE-7D9B255BFE58}" type="presParOf" srcId="{D8AAAB05-80D8-0A45-BF5F-FAAA9C9F5D64}" destId="{47B41F8A-D220-B443-8457-D635D56CA5F6}" srcOrd="1" destOrd="0" presId="urn:microsoft.com/office/officeart/2005/8/layout/hierarchy1"/>
    <dgm:cxn modelId="{003E53F8-5447-B543-881F-68240966E2D0}" type="presParOf" srcId="{1797B8CA-468C-9942-B001-1B8431EDAA22}" destId="{FAB31271-0551-9C46-ADEA-3BCC2E0EF049}" srcOrd="2" destOrd="0" presId="urn:microsoft.com/office/officeart/2005/8/layout/hierarchy1"/>
    <dgm:cxn modelId="{B74BBDE5-B6F8-BA49-88EC-1F173A7D1567}" type="presParOf" srcId="{1797B8CA-468C-9942-B001-1B8431EDAA22}" destId="{8BED0408-F2B0-8D45-B9C8-EC1F3FD53E1A}" srcOrd="3" destOrd="0" presId="urn:microsoft.com/office/officeart/2005/8/layout/hierarchy1"/>
    <dgm:cxn modelId="{F543415F-51ED-AA4C-B547-0F46FEEB5621}" type="presParOf" srcId="{8BED0408-F2B0-8D45-B9C8-EC1F3FD53E1A}" destId="{AC0A16B2-77BA-8A45-8533-868BFBCD6890}" srcOrd="0" destOrd="0" presId="urn:microsoft.com/office/officeart/2005/8/layout/hierarchy1"/>
    <dgm:cxn modelId="{9DCB1A28-6504-FF42-A710-F8167DAD059C}" type="presParOf" srcId="{AC0A16B2-77BA-8A45-8533-868BFBCD6890}" destId="{E08CA672-14F5-4D4F-8663-D699CD8FA1DD}" srcOrd="0" destOrd="0" presId="urn:microsoft.com/office/officeart/2005/8/layout/hierarchy1"/>
    <dgm:cxn modelId="{B3325B99-C6E4-6443-9FC7-7B7FB73C1F34}" type="presParOf" srcId="{AC0A16B2-77BA-8A45-8533-868BFBCD6890}" destId="{C46B1714-C83A-414D-80E5-2A9503AFB35E}" srcOrd="1" destOrd="0" presId="urn:microsoft.com/office/officeart/2005/8/layout/hierarchy1"/>
    <dgm:cxn modelId="{C068AC92-7D3A-2A48-ADFF-288CC541F90B}" type="presParOf" srcId="{8BED0408-F2B0-8D45-B9C8-EC1F3FD53E1A}" destId="{BEE310B4-728E-D241-BAF4-743E6BA5A76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B53A36-8F33-47D5-9323-7049F383EAA3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54E147F-240F-4791-AAC3-0916A83F662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FR" dirty="0"/>
            <a:t>Parlement wallon &amp; Parlement bruxellois </a:t>
          </a:r>
          <a:endParaRPr lang="en-US" dirty="0"/>
        </a:p>
      </dgm:t>
    </dgm:pt>
    <dgm:pt modelId="{31DCB529-0413-449E-9910-D73B30A3366A}" type="parTrans" cxnId="{ED0A7903-7082-4B33-9DC4-F24C424D7F42}">
      <dgm:prSet/>
      <dgm:spPr/>
      <dgm:t>
        <a:bodyPr/>
        <a:lstStyle/>
        <a:p>
          <a:endParaRPr lang="en-US"/>
        </a:p>
      </dgm:t>
    </dgm:pt>
    <dgm:pt modelId="{DD491AD4-DB80-431A-9120-1001869D344D}" type="sibTrans" cxnId="{ED0A7903-7082-4B33-9DC4-F24C424D7F42}">
      <dgm:prSet/>
      <dgm:spPr/>
      <dgm:t>
        <a:bodyPr/>
        <a:lstStyle/>
        <a:p>
          <a:endParaRPr lang="en-US"/>
        </a:p>
      </dgm:t>
    </dgm:pt>
    <dgm:pt modelId="{16C7F0AA-5AF2-41AD-B4E5-C09C29D838A2}">
      <dgm:prSet/>
      <dgm:spPr/>
      <dgm:t>
        <a:bodyPr/>
        <a:lstStyle/>
        <a:p>
          <a:pPr>
            <a:lnSpc>
              <a:spcPct val="100000"/>
            </a:lnSpc>
          </a:pPr>
          <a:endParaRPr lang="fr-FR" dirty="0"/>
        </a:p>
        <a:p>
          <a:pPr>
            <a:lnSpc>
              <a:spcPct val="100000"/>
            </a:lnSpc>
          </a:pPr>
          <a:r>
            <a:rPr lang="fr-FR" dirty="0"/>
            <a:t>Propositions d’assemblées citoyennes, de panels citoyens et de commissions délibératives mixtes rassemblant des citoyens tirés au sort et des élus</a:t>
          </a:r>
          <a:endParaRPr lang="en-US" dirty="0"/>
        </a:p>
      </dgm:t>
    </dgm:pt>
    <dgm:pt modelId="{4F083BEA-63D5-4918-B0E9-D3670F056326}" type="parTrans" cxnId="{48FB8E57-0694-47B8-8ABE-2DD544D187E2}">
      <dgm:prSet/>
      <dgm:spPr/>
      <dgm:t>
        <a:bodyPr/>
        <a:lstStyle/>
        <a:p>
          <a:endParaRPr lang="en-US"/>
        </a:p>
      </dgm:t>
    </dgm:pt>
    <dgm:pt modelId="{B9D0C6B9-937C-4FD0-8E38-775348C9FE37}" type="sibTrans" cxnId="{48FB8E57-0694-47B8-8ABE-2DD544D187E2}">
      <dgm:prSet/>
      <dgm:spPr/>
      <dgm:t>
        <a:bodyPr/>
        <a:lstStyle/>
        <a:p>
          <a:endParaRPr lang="en-US"/>
        </a:p>
      </dgm:t>
    </dgm:pt>
    <dgm:pt modelId="{D5D2739E-E34E-4FA3-BD60-9F50F42C5AE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fr-FR" dirty="0"/>
            <a:t>Les députés écologistes comme moteur + tentatives du CDH : </a:t>
          </a:r>
          <a:endParaRPr lang="en-US" dirty="0"/>
        </a:p>
      </dgm:t>
    </dgm:pt>
    <dgm:pt modelId="{F76C1F9D-D12D-4E2F-823A-7301B62FCE4B}" type="parTrans" cxnId="{33D17EDE-100E-40FB-8FFF-090BC5E29634}">
      <dgm:prSet/>
      <dgm:spPr/>
      <dgm:t>
        <a:bodyPr/>
        <a:lstStyle/>
        <a:p>
          <a:endParaRPr lang="en-US"/>
        </a:p>
      </dgm:t>
    </dgm:pt>
    <dgm:pt modelId="{E687B323-887B-4665-B86C-676780076610}" type="sibTrans" cxnId="{33D17EDE-100E-40FB-8FFF-090BC5E29634}">
      <dgm:prSet/>
      <dgm:spPr/>
      <dgm:t>
        <a:bodyPr/>
        <a:lstStyle/>
        <a:p>
          <a:endParaRPr lang="en-US"/>
        </a:p>
      </dgm:t>
    </dgm:pt>
    <dgm:pt modelId="{BEBE0CBF-CC47-4625-B2FF-EC502B6D6FD3}">
      <dgm:prSet/>
      <dgm:spPr/>
      <dgm:t>
        <a:bodyPr/>
        <a:lstStyle/>
        <a:p>
          <a:pPr>
            <a:lnSpc>
              <a:spcPct val="100000"/>
            </a:lnSpc>
          </a:pPr>
          <a:endParaRPr lang="fr-FR" dirty="0"/>
        </a:p>
        <a:p>
          <a:pPr>
            <a:lnSpc>
              <a:spcPct val="100000"/>
            </a:lnSpc>
          </a:pPr>
          <a:r>
            <a:rPr lang="fr-FR" dirty="0"/>
            <a:t>Propositions infructueuses depuis l’opposition</a:t>
          </a:r>
          <a:endParaRPr lang="en-US" dirty="0"/>
        </a:p>
      </dgm:t>
    </dgm:pt>
    <dgm:pt modelId="{53FED9BF-D43E-466E-B6C3-34ABDF2F992E}" type="parTrans" cxnId="{D8853337-8C20-4F97-A5F6-AEA06A5BB443}">
      <dgm:prSet/>
      <dgm:spPr/>
      <dgm:t>
        <a:bodyPr/>
        <a:lstStyle/>
        <a:p>
          <a:endParaRPr lang="en-US"/>
        </a:p>
      </dgm:t>
    </dgm:pt>
    <dgm:pt modelId="{E1300D8A-1E26-423F-9076-DF1A28691B38}" type="sibTrans" cxnId="{D8853337-8C20-4F97-A5F6-AEA06A5BB443}">
      <dgm:prSet/>
      <dgm:spPr/>
      <dgm:t>
        <a:bodyPr/>
        <a:lstStyle/>
        <a:p>
          <a:endParaRPr lang="en-US"/>
        </a:p>
      </dgm:t>
    </dgm:pt>
    <dgm:pt modelId="{C2FE339E-F1B1-4156-8F4F-73C48AF89A2D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Aboutissent depuis la majorité </a:t>
          </a:r>
          <a:endParaRPr lang="en-US" dirty="0"/>
        </a:p>
      </dgm:t>
    </dgm:pt>
    <dgm:pt modelId="{997AE722-A1A5-4CA1-B513-443DBBE189F8}" type="parTrans" cxnId="{5DE10110-0309-4CB8-8AE0-18433EDF47DE}">
      <dgm:prSet/>
      <dgm:spPr/>
      <dgm:t>
        <a:bodyPr/>
        <a:lstStyle/>
        <a:p>
          <a:endParaRPr lang="en-US"/>
        </a:p>
      </dgm:t>
    </dgm:pt>
    <dgm:pt modelId="{BB76B05D-6A30-4FEA-8540-6959172154C0}" type="sibTrans" cxnId="{5DE10110-0309-4CB8-8AE0-18433EDF47DE}">
      <dgm:prSet/>
      <dgm:spPr/>
      <dgm:t>
        <a:bodyPr/>
        <a:lstStyle/>
        <a:p>
          <a:endParaRPr lang="en-US"/>
        </a:p>
      </dgm:t>
    </dgm:pt>
    <dgm:pt modelId="{51452D1A-8D67-44C6-9D1B-4B3F67AA8CA0}" type="pres">
      <dgm:prSet presAssocID="{49B53A36-8F33-47D5-9323-7049F383EAA3}" presName="root" presStyleCnt="0">
        <dgm:presLayoutVars>
          <dgm:dir/>
          <dgm:resizeHandles val="exact"/>
        </dgm:presLayoutVars>
      </dgm:prSet>
      <dgm:spPr/>
    </dgm:pt>
    <dgm:pt modelId="{13F6F133-B5AC-4EAA-82BE-66B998F89397}" type="pres">
      <dgm:prSet presAssocID="{154E147F-240F-4791-AAC3-0916A83F6625}" presName="compNode" presStyleCnt="0"/>
      <dgm:spPr/>
    </dgm:pt>
    <dgm:pt modelId="{26AADD4E-B5C9-4D22-9ADD-361933DBFD76}" type="pres">
      <dgm:prSet presAssocID="{154E147F-240F-4791-AAC3-0916A83F662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que"/>
        </a:ext>
      </dgm:extLst>
    </dgm:pt>
    <dgm:pt modelId="{18825956-3C26-4061-A7FF-FD8B233897C6}" type="pres">
      <dgm:prSet presAssocID="{154E147F-240F-4791-AAC3-0916A83F6625}" presName="iconSpace" presStyleCnt="0"/>
      <dgm:spPr/>
    </dgm:pt>
    <dgm:pt modelId="{3C9877E1-819C-40B2-802A-0A6EB4639BB3}" type="pres">
      <dgm:prSet presAssocID="{154E147F-240F-4791-AAC3-0916A83F6625}" presName="parTx" presStyleLbl="revTx" presStyleIdx="0" presStyleCnt="4">
        <dgm:presLayoutVars>
          <dgm:chMax val="0"/>
          <dgm:chPref val="0"/>
        </dgm:presLayoutVars>
      </dgm:prSet>
      <dgm:spPr/>
    </dgm:pt>
    <dgm:pt modelId="{C07737DB-7050-4CF0-AFCB-7307CBA7A48F}" type="pres">
      <dgm:prSet presAssocID="{154E147F-240F-4791-AAC3-0916A83F6625}" presName="txSpace" presStyleCnt="0"/>
      <dgm:spPr/>
    </dgm:pt>
    <dgm:pt modelId="{749BD8A5-FD22-433E-82F6-E308447D73FA}" type="pres">
      <dgm:prSet presAssocID="{154E147F-240F-4791-AAC3-0916A83F6625}" presName="desTx" presStyleLbl="revTx" presStyleIdx="1" presStyleCnt="4">
        <dgm:presLayoutVars/>
      </dgm:prSet>
      <dgm:spPr/>
    </dgm:pt>
    <dgm:pt modelId="{2019FB28-E3C5-4B26-AEBD-55A23C5E0323}" type="pres">
      <dgm:prSet presAssocID="{DD491AD4-DB80-431A-9120-1001869D344D}" presName="sibTrans" presStyleCnt="0"/>
      <dgm:spPr/>
    </dgm:pt>
    <dgm:pt modelId="{C995DD38-1C8F-46A6-A805-5D961DFCA192}" type="pres">
      <dgm:prSet presAssocID="{D5D2739E-E34E-4FA3-BD60-9F50F42C5AEE}" presName="compNode" presStyleCnt="0"/>
      <dgm:spPr/>
    </dgm:pt>
    <dgm:pt modelId="{30ABE368-745B-4718-8861-35346AC78181}" type="pres">
      <dgm:prSet presAssocID="{D5D2739E-E34E-4FA3-BD60-9F50F42C5AE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che"/>
        </a:ext>
      </dgm:extLst>
    </dgm:pt>
    <dgm:pt modelId="{A185448D-3227-4A7D-B73F-A5A024BCD7E9}" type="pres">
      <dgm:prSet presAssocID="{D5D2739E-E34E-4FA3-BD60-9F50F42C5AEE}" presName="iconSpace" presStyleCnt="0"/>
      <dgm:spPr/>
    </dgm:pt>
    <dgm:pt modelId="{7C738722-258B-47C3-9C38-97A2909856BD}" type="pres">
      <dgm:prSet presAssocID="{D5D2739E-E34E-4FA3-BD60-9F50F42C5AEE}" presName="parTx" presStyleLbl="revTx" presStyleIdx="2" presStyleCnt="4">
        <dgm:presLayoutVars>
          <dgm:chMax val="0"/>
          <dgm:chPref val="0"/>
        </dgm:presLayoutVars>
      </dgm:prSet>
      <dgm:spPr/>
    </dgm:pt>
    <dgm:pt modelId="{9A71A712-FFCD-481C-894D-FF3A9372E9A4}" type="pres">
      <dgm:prSet presAssocID="{D5D2739E-E34E-4FA3-BD60-9F50F42C5AEE}" presName="txSpace" presStyleCnt="0"/>
      <dgm:spPr/>
    </dgm:pt>
    <dgm:pt modelId="{42FB3052-EED2-4DC2-BB74-B0ED6037F445}" type="pres">
      <dgm:prSet presAssocID="{D5D2739E-E34E-4FA3-BD60-9F50F42C5AEE}" presName="desTx" presStyleLbl="revTx" presStyleIdx="3" presStyleCnt="4">
        <dgm:presLayoutVars/>
      </dgm:prSet>
      <dgm:spPr/>
    </dgm:pt>
  </dgm:ptLst>
  <dgm:cxnLst>
    <dgm:cxn modelId="{ED0A7903-7082-4B33-9DC4-F24C424D7F42}" srcId="{49B53A36-8F33-47D5-9323-7049F383EAA3}" destId="{154E147F-240F-4791-AAC3-0916A83F6625}" srcOrd="0" destOrd="0" parTransId="{31DCB529-0413-449E-9910-D73B30A3366A}" sibTransId="{DD491AD4-DB80-431A-9120-1001869D344D}"/>
    <dgm:cxn modelId="{12BEE509-7988-4D8F-8540-A85C81041A6D}" type="presOf" srcId="{BEBE0CBF-CC47-4625-B2FF-EC502B6D6FD3}" destId="{42FB3052-EED2-4DC2-BB74-B0ED6037F445}" srcOrd="0" destOrd="0" presId="urn:microsoft.com/office/officeart/2018/5/layout/CenteredIconLabelDescriptionList"/>
    <dgm:cxn modelId="{5DE10110-0309-4CB8-8AE0-18433EDF47DE}" srcId="{D5D2739E-E34E-4FA3-BD60-9F50F42C5AEE}" destId="{C2FE339E-F1B1-4156-8F4F-73C48AF89A2D}" srcOrd="1" destOrd="0" parTransId="{997AE722-A1A5-4CA1-B513-443DBBE189F8}" sibTransId="{BB76B05D-6A30-4FEA-8540-6959172154C0}"/>
    <dgm:cxn modelId="{D8853337-8C20-4F97-A5F6-AEA06A5BB443}" srcId="{D5D2739E-E34E-4FA3-BD60-9F50F42C5AEE}" destId="{BEBE0CBF-CC47-4625-B2FF-EC502B6D6FD3}" srcOrd="0" destOrd="0" parTransId="{53FED9BF-D43E-466E-B6C3-34ABDF2F992E}" sibTransId="{E1300D8A-1E26-423F-9076-DF1A28691B38}"/>
    <dgm:cxn modelId="{C5486154-F865-4CE7-930F-97377C714D98}" type="presOf" srcId="{D5D2739E-E34E-4FA3-BD60-9F50F42C5AEE}" destId="{7C738722-258B-47C3-9C38-97A2909856BD}" srcOrd="0" destOrd="0" presId="urn:microsoft.com/office/officeart/2018/5/layout/CenteredIconLabelDescriptionList"/>
    <dgm:cxn modelId="{A7AE9655-14E4-454C-A144-F7DAB3837856}" type="presOf" srcId="{C2FE339E-F1B1-4156-8F4F-73C48AF89A2D}" destId="{42FB3052-EED2-4DC2-BB74-B0ED6037F445}" srcOrd="0" destOrd="1" presId="urn:microsoft.com/office/officeart/2018/5/layout/CenteredIconLabelDescriptionList"/>
    <dgm:cxn modelId="{48FB8E57-0694-47B8-8ABE-2DD544D187E2}" srcId="{154E147F-240F-4791-AAC3-0916A83F6625}" destId="{16C7F0AA-5AF2-41AD-B4E5-C09C29D838A2}" srcOrd="0" destOrd="0" parTransId="{4F083BEA-63D5-4918-B0E9-D3670F056326}" sibTransId="{B9D0C6B9-937C-4FD0-8E38-775348C9FE37}"/>
    <dgm:cxn modelId="{68A66964-BDA9-42F3-ABC6-D132AAC1974A}" type="presOf" srcId="{154E147F-240F-4791-AAC3-0916A83F6625}" destId="{3C9877E1-819C-40B2-802A-0A6EB4639BB3}" srcOrd="0" destOrd="0" presId="urn:microsoft.com/office/officeart/2018/5/layout/CenteredIconLabelDescriptionList"/>
    <dgm:cxn modelId="{8080D99E-F81C-48C1-855A-6C7CB42E1F59}" type="presOf" srcId="{16C7F0AA-5AF2-41AD-B4E5-C09C29D838A2}" destId="{749BD8A5-FD22-433E-82F6-E308447D73FA}" srcOrd="0" destOrd="0" presId="urn:microsoft.com/office/officeart/2018/5/layout/CenteredIconLabelDescriptionList"/>
    <dgm:cxn modelId="{33D17EDE-100E-40FB-8FFF-090BC5E29634}" srcId="{49B53A36-8F33-47D5-9323-7049F383EAA3}" destId="{D5D2739E-E34E-4FA3-BD60-9F50F42C5AEE}" srcOrd="1" destOrd="0" parTransId="{F76C1F9D-D12D-4E2F-823A-7301B62FCE4B}" sibTransId="{E687B323-887B-4665-B86C-676780076610}"/>
    <dgm:cxn modelId="{2F2C70E4-F3B2-4442-A02F-EF5382DBA227}" type="presOf" srcId="{49B53A36-8F33-47D5-9323-7049F383EAA3}" destId="{51452D1A-8D67-44C6-9D1B-4B3F67AA8CA0}" srcOrd="0" destOrd="0" presId="urn:microsoft.com/office/officeart/2018/5/layout/CenteredIconLabelDescriptionList"/>
    <dgm:cxn modelId="{302CA6F6-98D0-423E-98BD-C51C82746345}" type="presParOf" srcId="{51452D1A-8D67-44C6-9D1B-4B3F67AA8CA0}" destId="{13F6F133-B5AC-4EAA-82BE-66B998F89397}" srcOrd="0" destOrd="0" presId="urn:microsoft.com/office/officeart/2018/5/layout/CenteredIconLabelDescriptionList"/>
    <dgm:cxn modelId="{E82B0FB2-D0A2-4A25-806D-839617825205}" type="presParOf" srcId="{13F6F133-B5AC-4EAA-82BE-66B998F89397}" destId="{26AADD4E-B5C9-4D22-9ADD-361933DBFD76}" srcOrd="0" destOrd="0" presId="urn:microsoft.com/office/officeart/2018/5/layout/CenteredIconLabelDescriptionList"/>
    <dgm:cxn modelId="{A5B8F1C4-1145-41DD-8DAF-7D65763A71E7}" type="presParOf" srcId="{13F6F133-B5AC-4EAA-82BE-66B998F89397}" destId="{18825956-3C26-4061-A7FF-FD8B233897C6}" srcOrd="1" destOrd="0" presId="urn:microsoft.com/office/officeart/2018/5/layout/CenteredIconLabelDescriptionList"/>
    <dgm:cxn modelId="{5F0BBBE3-D3B4-4257-A650-E9B63FB1B998}" type="presParOf" srcId="{13F6F133-B5AC-4EAA-82BE-66B998F89397}" destId="{3C9877E1-819C-40B2-802A-0A6EB4639BB3}" srcOrd="2" destOrd="0" presId="urn:microsoft.com/office/officeart/2018/5/layout/CenteredIconLabelDescriptionList"/>
    <dgm:cxn modelId="{C2A0DE93-4907-4CF6-9AF3-26546F297699}" type="presParOf" srcId="{13F6F133-B5AC-4EAA-82BE-66B998F89397}" destId="{C07737DB-7050-4CF0-AFCB-7307CBA7A48F}" srcOrd="3" destOrd="0" presId="urn:microsoft.com/office/officeart/2018/5/layout/CenteredIconLabelDescriptionList"/>
    <dgm:cxn modelId="{2A2F6C17-961F-4C7C-BBBE-5D3C328BE6FA}" type="presParOf" srcId="{13F6F133-B5AC-4EAA-82BE-66B998F89397}" destId="{749BD8A5-FD22-433E-82F6-E308447D73FA}" srcOrd="4" destOrd="0" presId="urn:microsoft.com/office/officeart/2018/5/layout/CenteredIconLabelDescriptionList"/>
    <dgm:cxn modelId="{56CF2264-D733-4039-894E-B781B58E08B5}" type="presParOf" srcId="{51452D1A-8D67-44C6-9D1B-4B3F67AA8CA0}" destId="{2019FB28-E3C5-4B26-AEBD-55A23C5E0323}" srcOrd="1" destOrd="0" presId="urn:microsoft.com/office/officeart/2018/5/layout/CenteredIconLabelDescriptionList"/>
    <dgm:cxn modelId="{ED521D99-3E9E-4C9A-AB79-8F2811F8D1EA}" type="presParOf" srcId="{51452D1A-8D67-44C6-9D1B-4B3F67AA8CA0}" destId="{C995DD38-1C8F-46A6-A805-5D961DFCA192}" srcOrd="2" destOrd="0" presId="urn:microsoft.com/office/officeart/2018/5/layout/CenteredIconLabelDescriptionList"/>
    <dgm:cxn modelId="{DDBCD48B-0DB3-485F-BD65-A3C35FA5C9A5}" type="presParOf" srcId="{C995DD38-1C8F-46A6-A805-5D961DFCA192}" destId="{30ABE368-745B-4718-8861-35346AC78181}" srcOrd="0" destOrd="0" presId="urn:microsoft.com/office/officeart/2018/5/layout/CenteredIconLabelDescriptionList"/>
    <dgm:cxn modelId="{470F8A1E-9AFE-4298-AC39-4FE526C5AF77}" type="presParOf" srcId="{C995DD38-1C8F-46A6-A805-5D961DFCA192}" destId="{A185448D-3227-4A7D-B73F-A5A024BCD7E9}" srcOrd="1" destOrd="0" presId="urn:microsoft.com/office/officeart/2018/5/layout/CenteredIconLabelDescriptionList"/>
    <dgm:cxn modelId="{701E23F2-5611-4D4F-9FDB-312011472050}" type="presParOf" srcId="{C995DD38-1C8F-46A6-A805-5D961DFCA192}" destId="{7C738722-258B-47C3-9C38-97A2909856BD}" srcOrd="2" destOrd="0" presId="urn:microsoft.com/office/officeart/2018/5/layout/CenteredIconLabelDescriptionList"/>
    <dgm:cxn modelId="{37D2A7E5-8BED-4F9E-A537-F93ED040CE81}" type="presParOf" srcId="{C995DD38-1C8F-46A6-A805-5D961DFCA192}" destId="{9A71A712-FFCD-481C-894D-FF3A9372E9A4}" srcOrd="3" destOrd="0" presId="urn:microsoft.com/office/officeart/2018/5/layout/CenteredIconLabelDescriptionList"/>
    <dgm:cxn modelId="{A1F610AE-3EB0-4B76-B065-13221CB4EAD1}" type="presParOf" srcId="{C995DD38-1C8F-46A6-A805-5D961DFCA192}" destId="{42FB3052-EED2-4DC2-BB74-B0ED6037F44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83A523-848C-43E6-BF92-ECD136D43B7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558D1F1-4705-40ED-869F-378F783413C0}">
      <dgm:prSet/>
      <dgm:spPr>
        <a:solidFill>
          <a:schemeClr val="accent1"/>
        </a:solidFill>
      </dgm:spPr>
      <dgm:t>
        <a:bodyPr/>
        <a:lstStyle/>
        <a:p>
          <a:r>
            <a:rPr lang="fr-FR" dirty="0"/>
            <a:t>Répondre à la crise de la représentation et au manque de confiance par une délibération inclusive :</a:t>
          </a:r>
          <a:endParaRPr lang="en-US" dirty="0"/>
        </a:p>
      </dgm:t>
    </dgm:pt>
    <dgm:pt modelId="{4F162999-0D89-44A8-A268-E288625B817B}" type="parTrans" cxnId="{4F2471ED-80DB-4D73-A18C-EC1F2A77BE56}">
      <dgm:prSet/>
      <dgm:spPr/>
      <dgm:t>
        <a:bodyPr/>
        <a:lstStyle/>
        <a:p>
          <a:endParaRPr lang="en-US"/>
        </a:p>
      </dgm:t>
    </dgm:pt>
    <dgm:pt modelId="{DECCB5CE-3C0A-4C95-94B7-B471E4C6B0FD}" type="sibTrans" cxnId="{4F2471ED-80DB-4D73-A18C-EC1F2A77BE56}">
      <dgm:prSet/>
      <dgm:spPr/>
      <dgm:t>
        <a:bodyPr/>
        <a:lstStyle/>
        <a:p>
          <a:endParaRPr lang="en-US"/>
        </a:p>
      </dgm:t>
    </dgm:pt>
    <dgm:pt modelId="{7F402931-5ED3-4823-8BCA-E88E43A7D006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Objectif de représentativité, réalité de diversité</a:t>
          </a:r>
          <a:endParaRPr lang="en-US"/>
        </a:p>
      </dgm:t>
    </dgm:pt>
    <dgm:pt modelId="{1426D4B4-8704-4005-940B-4E615D7A31BD}" type="parTrans" cxnId="{D55B0D7E-B836-4745-A1CB-5C135C864835}">
      <dgm:prSet/>
      <dgm:spPr/>
      <dgm:t>
        <a:bodyPr/>
        <a:lstStyle/>
        <a:p>
          <a:endParaRPr lang="en-US"/>
        </a:p>
      </dgm:t>
    </dgm:pt>
    <dgm:pt modelId="{3D6A1129-1511-440E-A5D8-5A156DF45E1B}" type="sibTrans" cxnId="{D55B0D7E-B836-4745-A1CB-5C135C864835}">
      <dgm:prSet/>
      <dgm:spPr/>
      <dgm:t>
        <a:bodyPr/>
        <a:lstStyle/>
        <a:p>
          <a:endParaRPr lang="en-US"/>
        </a:p>
      </dgm:t>
    </dgm:pt>
    <dgm:pt modelId="{26715D3E-3EB0-4030-A612-0C37C8249434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Emphase sur la délibération (Rawls, Habermas)</a:t>
          </a:r>
          <a:endParaRPr lang="en-US"/>
        </a:p>
      </dgm:t>
    </dgm:pt>
    <dgm:pt modelId="{9A80B264-7A2A-410C-9BCC-562E1FC7CDA3}" type="parTrans" cxnId="{8A9754A0-B490-4201-9A69-C0910972A6F2}">
      <dgm:prSet/>
      <dgm:spPr/>
      <dgm:t>
        <a:bodyPr/>
        <a:lstStyle/>
        <a:p>
          <a:endParaRPr lang="en-US"/>
        </a:p>
      </dgm:t>
    </dgm:pt>
    <dgm:pt modelId="{C008982E-78F9-4104-B91C-766E1F456CA2}" type="sibTrans" cxnId="{8A9754A0-B490-4201-9A69-C0910972A6F2}">
      <dgm:prSet/>
      <dgm:spPr/>
      <dgm:t>
        <a:bodyPr/>
        <a:lstStyle/>
        <a:p>
          <a:endParaRPr lang="en-US"/>
        </a:p>
      </dgm:t>
    </dgm:pt>
    <dgm:pt modelId="{D55CB4C7-29B9-4189-A6FF-4D47F7D95EE7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Le débat comme fondement démocratique</a:t>
          </a:r>
          <a:endParaRPr lang="en-US"/>
        </a:p>
      </dgm:t>
    </dgm:pt>
    <dgm:pt modelId="{D713C7CD-91EB-42FB-A0E2-618C907DEB3A}" type="parTrans" cxnId="{4915EF95-3D58-43FF-8DF3-48CBD553E772}">
      <dgm:prSet/>
      <dgm:spPr/>
      <dgm:t>
        <a:bodyPr/>
        <a:lstStyle/>
        <a:p>
          <a:endParaRPr lang="en-US"/>
        </a:p>
      </dgm:t>
    </dgm:pt>
    <dgm:pt modelId="{2F0EE9EB-6691-43CD-9FDC-80CB6FF4BC08}" type="sibTrans" cxnId="{4915EF95-3D58-43FF-8DF3-48CBD553E772}">
      <dgm:prSet/>
      <dgm:spPr/>
      <dgm:t>
        <a:bodyPr/>
        <a:lstStyle/>
        <a:p>
          <a:endParaRPr lang="en-US"/>
        </a:p>
      </dgm:t>
    </dgm:pt>
    <dgm:pt modelId="{91FAB45B-56B5-40A6-A1D8-F777BDF44390}">
      <dgm:prSet/>
      <dgm:spPr>
        <a:ln>
          <a:solidFill>
            <a:schemeClr val="accent1"/>
          </a:solidFill>
        </a:ln>
      </dgm:spPr>
      <dgm:t>
        <a:bodyPr/>
        <a:lstStyle/>
        <a:p>
          <a:r>
            <a:rPr lang="fr-FR"/>
            <a:t>Dispositifs consultatifs en complément du gouvernement représentatif</a:t>
          </a:r>
          <a:endParaRPr lang="en-US"/>
        </a:p>
      </dgm:t>
    </dgm:pt>
    <dgm:pt modelId="{32B8F0BA-F9F7-4193-AD36-2372E47EEFD0}" type="parTrans" cxnId="{062B743A-D4FF-434B-95F4-5036DA938A54}">
      <dgm:prSet/>
      <dgm:spPr/>
      <dgm:t>
        <a:bodyPr/>
        <a:lstStyle/>
        <a:p>
          <a:endParaRPr lang="en-US"/>
        </a:p>
      </dgm:t>
    </dgm:pt>
    <dgm:pt modelId="{288B74BB-67DA-4AE2-9B81-A9A64854227E}" type="sibTrans" cxnId="{062B743A-D4FF-434B-95F4-5036DA938A54}">
      <dgm:prSet/>
      <dgm:spPr/>
      <dgm:t>
        <a:bodyPr/>
        <a:lstStyle/>
        <a:p>
          <a:endParaRPr lang="en-US"/>
        </a:p>
      </dgm:t>
    </dgm:pt>
    <dgm:pt modelId="{74535C4B-98A9-41B9-9D48-44BF7979A969}">
      <dgm:prSet/>
      <dgm:spPr>
        <a:solidFill>
          <a:schemeClr val="accent1"/>
        </a:solidFill>
      </dgm:spPr>
      <dgm:t>
        <a:bodyPr/>
        <a:lstStyle/>
        <a:p>
          <a:r>
            <a:rPr lang="fr-FR"/>
            <a:t>≠ idéal de rotation des charges athénien</a:t>
          </a:r>
          <a:endParaRPr lang="en-US"/>
        </a:p>
      </dgm:t>
    </dgm:pt>
    <dgm:pt modelId="{25612D6D-E922-417F-AC51-A8C31AA4EB94}" type="parTrans" cxnId="{8DD487EE-56A0-45BE-9099-2269B8830871}">
      <dgm:prSet/>
      <dgm:spPr/>
      <dgm:t>
        <a:bodyPr/>
        <a:lstStyle/>
        <a:p>
          <a:endParaRPr lang="en-US"/>
        </a:p>
      </dgm:t>
    </dgm:pt>
    <dgm:pt modelId="{4C1771EA-5266-4F30-9ADA-51A1FE20FC3E}" type="sibTrans" cxnId="{8DD487EE-56A0-45BE-9099-2269B8830871}">
      <dgm:prSet/>
      <dgm:spPr/>
      <dgm:t>
        <a:bodyPr/>
        <a:lstStyle/>
        <a:p>
          <a:endParaRPr lang="en-US"/>
        </a:p>
      </dgm:t>
    </dgm:pt>
    <dgm:pt modelId="{623B5C68-A17A-4556-A445-8E39619F4931}">
      <dgm:prSet/>
      <dgm:spPr>
        <a:solidFill>
          <a:schemeClr val="accent1"/>
        </a:solidFill>
      </dgm:spPr>
      <dgm:t>
        <a:bodyPr/>
        <a:lstStyle/>
        <a:p>
          <a:r>
            <a:rPr lang="fr-FR"/>
            <a:t>≠ imaginaire dégagiste</a:t>
          </a:r>
          <a:endParaRPr lang="en-US"/>
        </a:p>
      </dgm:t>
    </dgm:pt>
    <dgm:pt modelId="{3BDF6931-593E-48BA-867D-71FB7A4DDA29}" type="parTrans" cxnId="{237B6EB2-0090-42BE-80FD-67C8EEC08829}">
      <dgm:prSet/>
      <dgm:spPr/>
      <dgm:t>
        <a:bodyPr/>
        <a:lstStyle/>
        <a:p>
          <a:endParaRPr lang="en-US"/>
        </a:p>
      </dgm:t>
    </dgm:pt>
    <dgm:pt modelId="{374BC9C9-958A-49D2-BA73-C8CF21D43FF5}" type="sibTrans" cxnId="{237B6EB2-0090-42BE-80FD-67C8EEC08829}">
      <dgm:prSet/>
      <dgm:spPr/>
      <dgm:t>
        <a:bodyPr/>
        <a:lstStyle/>
        <a:p>
          <a:endParaRPr lang="en-US"/>
        </a:p>
      </dgm:t>
    </dgm:pt>
    <dgm:pt modelId="{BD2D1E64-164E-F048-BC95-D24443F806E1}" type="pres">
      <dgm:prSet presAssocID="{0483A523-848C-43E6-BF92-ECD136D43B7A}" presName="linear" presStyleCnt="0">
        <dgm:presLayoutVars>
          <dgm:dir/>
          <dgm:animLvl val="lvl"/>
          <dgm:resizeHandles val="exact"/>
        </dgm:presLayoutVars>
      </dgm:prSet>
      <dgm:spPr/>
    </dgm:pt>
    <dgm:pt modelId="{F9739220-F79D-DC4C-98CC-36E6D5476029}" type="pres">
      <dgm:prSet presAssocID="{3558D1F1-4705-40ED-869F-378F783413C0}" presName="parentLin" presStyleCnt="0"/>
      <dgm:spPr/>
    </dgm:pt>
    <dgm:pt modelId="{58764A0A-9C08-7A46-B10A-A0147359C78E}" type="pres">
      <dgm:prSet presAssocID="{3558D1F1-4705-40ED-869F-378F783413C0}" presName="parentLeftMargin" presStyleLbl="node1" presStyleIdx="0" presStyleCnt="3"/>
      <dgm:spPr/>
    </dgm:pt>
    <dgm:pt modelId="{461CA522-71AD-FD46-9712-141968906BE1}" type="pres">
      <dgm:prSet presAssocID="{3558D1F1-4705-40ED-869F-378F783413C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BDF56C2F-9767-604B-8DB2-A79C57DC08A3}" type="pres">
      <dgm:prSet presAssocID="{3558D1F1-4705-40ED-869F-378F783413C0}" presName="negativeSpace" presStyleCnt="0"/>
      <dgm:spPr/>
    </dgm:pt>
    <dgm:pt modelId="{5F733973-333B-A344-8C1F-D15DCA9544C7}" type="pres">
      <dgm:prSet presAssocID="{3558D1F1-4705-40ED-869F-378F783413C0}" presName="childText" presStyleLbl="conFgAcc1" presStyleIdx="0" presStyleCnt="3">
        <dgm:presLayoutVars>
          <dgm:bulletEnabled val="1"/>
        </dgm:presLayoutVars>
      </dgm:prSet>
      <dgm:spPr/>
    </dgm:pt>
    <dgm:pt modelId="{071A7C1B-486A-A341-9BC4-7C81B9006D8A}" type="pres">
      <dgm:prSet presAssocID="{DECCB5CE-3C0A-4C95-94B7-B471E4C6B0FD}" presName="spaceBetweenRectangles" presStyleCnt="0"/>
      <dgm:spPr/>
    </dgm:pt>
    <dgm:pt modelId="{03DD6A58-8F90-9C4F-869F-0071D5BA1757}" type="pres">
      <dgm:prSet presAssocID="{74535C4B-98A9-41B9-9D48-44BF7979A969}" presName="parentLin" presStyleCnt="0"/>
      <dgm:spPr/>
    </dgm:pt>
    <dgm:pt modelId="{64CC0D32-DCE9-F041-B1A6-1CD6FEC78A96}" type="pres">
      <dgm:prSet presAssocID="{74535C4B-98A9-41B9-9D48-44BF7979A969}" presName="parentLeftMargin" presStyleLbl="node1" presStyleIdx="0" presStyleCnt="3"/>
      <dgm:spPr/>
    </dgm:pt>
    <dgm:pt modelId="{B6B5FFAB-E28B-FA4B-8FA1-E2B1C9A0AABE}" type="pres">
      <dgm:prSet presAssocID="{74535C4B-98A9-41B9-9D48-44BF7979A969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018A9F9-A67B-6041-B7DA-4114A732B79C}" type="pres">
      <dgm:prSet presAssocID="{74535C4B-98A9-41B9-9D48-44BF7979A969}" presName="negativeSpace" presStyleCnt="0"/>
      <dgm:spPr/>
    </dgm:pt>
    <dgm:pt modelId="{EA20019D-7908-124B-9CE5-E1E9C884FE9D}" type="pres">
      <dgm:prSet presAssocID="{74535C4B-98A9-41B9-9D48-44BF7979A969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accent1"/>
          </a:solidFill>
        </a:ln>
      </dgm:spPr>
    </dgm:pt>
    <dgm:pt modelId="{2F9DA8D5-D576-AF42-A11A-2ED7CD365B07}" type="pres">
      <dgm:prSet presAssocID="{4C1771EA-5266-4F30-9ADA-51A1FE20FC3E}" presName="spaceBetweenRectangles" presStyleCnt="0"/>
      <dgm:spPr/>
    </dgm:pt>
    <dgm:pt modelId="{136829C7-04AC-A048-83AB-7222AA16D1CE}" type="pres">
      <dgm:prSet presAssocID="{623B5C68-A17A-4556-A445-8E39619F4931}" presName="parentLin" presStyleCnt="0"/>
      <dgm:spPr/>
    </dgm:pt>
    <dgm:pt modelId="{E30FFFDE-4723-3E47-A68D-8C02AFDDF307}" type="pres">
      <dgm:prSet presAssocID="{623B5C68-A17A-4556-A445-8E39619F4931}" presName="parentLeftMargin" presStyleLbl="node1" presStyleIdx="1" presStyleCnt="3"/>
      <dgm:spPr/>
    </dgm:pt>
    <dgm:pt modelId="{8735CA68-161D-C148-9A7E-DFF057644E5E}" type="pres">
      <dgm:prSet presAssocID="{623B5C68-A17A-4556-A445-8E39619F493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0522651-B33A-5646-9BE2-6A431C18BF76}" type="pres">
      <dgm:prSet presAssocID="{623B5C68-A17A-4556-A445-8E39619F4931}" presName="negativeSpace" presStyleCnt="0"/>
      <dgm:spPr/>
    </dgm:pt>
    <dgm:pt modelId="{CAFAD5BA-2F66-9042-838A-65EDD30D029A}" type="pres">
      <dgm:prSet presAssocID="{623B5C68-A17A-4556-A445-8E39619F4931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accent1"/>
          </a:solidFill>
        </a:ln>
      </dgm:spPr>
    </dgm:pt>
  </dgm:ptLst>
  <dgm:cxnLst>
    <dgm:cxn modelId="{FAF00921-2598-E445-9654-DDC54CC65C5A}" type="presOf" srcId="{26715D3E-3EB0-4030-A612-0C37C8249434}" destId="{5F733973-333B-A344-8C1F-D15DCA9544C7}" srcOrd="0" destOrd="1" presId="urn:microsoft.com/office/officeart/2005/8/layout/list1"/>
    <dgm:cxn modelId="{B4C33423-448E-514D-B384-BD510AE0BE40}" type="presOf" srcId="{3558D1F1-4705-40ED-869F-378F783413C0}" destId="{461CA522-71AD-FD46-9712-141968906BE1}" srcOrd="1" destOrd="0" presId="urn:microsoft.com/office/officeart/2005/8/layout/list1"/>
    <dgm:cxn modelId="{0595E624-9DC6-3E4E-8A2A-2447FEDFA69A}" type="presOf" srcId="{0483A523-848C-43E6-BF92-ECD136D43B7A}" destId="{BD2D1E64-164E-F048-BC95-D24443F806E1}" srcOrd="0" destOrd="0" presId="urn:microsoft.com/office/officeart/2005/8/layout/list1"/>
    <dgm:cxn modelId="{88EFAF27-FAE3-2541-BFED-5E6DF83BFB06}" type="presOf" srcId="{3558D1F1-4705-40ED-869F-378F783413C0}" destId="{58764A0A-9C08-7A46-B10A-A0147359C78E}" srcOrd="0" destOrd="0" presId="urn:microsoft.com/office/officeart/2005/8/layout/list1"/>
    <dgm:cxn modelId="{062B743A-D4FF-434B-95F4-5036DA938A54}" srcId="{3558D1F1-4705-40ED-869F-378F783413C0}" destId="{91FAB45B-56B5-40A6-A1D8-F777BDF44390}" srcOrd="3" destOrd="0" parTransId="{32B8F0BA-F9F7-4193-AD36-2372E47EEFD0}" sibTransId="{288B74BB-67DA-4AE2-9B81-A9A64854227E}"/>
    <dgm:cxn modelId="{BDBC2948-136A-FF42-812B-878A84721B54}" type="presOf" srcId="{623B5C68-A17A-4556-A445-8E39619F4931}" destId="{8735CA68-161D-C148-9A7E-DFF057644E5E}" srcOrd="1" destOrd="0" presId="urn:microsoft.com/office/officeart/2005/8/layout/list1"/>
    <dgm:cxn modelId="{0673275E-98EC-C840-B700-D37498558EAE}" type="presOf" srcId="{74535C4B-98A9-41B9-9D48-44BF7979A969}" destId="{B6B5FFAB-E28B-FA4B-8FA1-E2B1C9A0AABE}" srcOrd="1" destOrd="0" presId="urn:microsoft.com/office/officeart/2005/8/layout/list1"/>
    <dgm:cxn modelId="{8CD62165-22ED-B146-A281-1F0BD0746D94}" type="presOf" srcId="{7F402931-5ED3-4823-8BCA-E88E43A7D006}" destId="{5F733973-333B-A344-8C1F-D15DCA9544C7}" srcOrd="0" destOrd="0" presId="urn:microsoft.com/office/officeart/2005/8/layout/list1"/>
    <dgm:cxn modelId="{48795E70-2D66-C342-8BBE-DBCF1191DEA0}" type="presOf" srcId="{D55CB4C7-29B9-4189-A6FF-4D47F7D95EE7}" destId="{5F733973-333B-A344-8C1F-D15DCA9544C7}" srcOrd="0" destOrd="2" presId="urn:microsoft.com/office/officeart/2005/8/layout/list1"/>
    <dgm:cxn modelId="{D55B0D7E-B836-4745-A1CB-5C135C864835}" srcId="{3558D1F1-4705-40ED-869F-378F783413C0}" destId="{7F402931-5ED3-4823-8BCA-E88E43A7D006}" srcOrd="0" destOrd="0" parTransId="{1426D4B4-8704-4005-940B-4E615D7A31BD}" sibTransId="{3D6A1129-1511-440E-A5D8-5A156DF45E1B}"/>
    <dgm:cxn modelId="{4915EF95-3D58-43FF-8DF3-48CBD553E772}" srcId="{3558D1F1-4705-40ED-869F-378F783413C0}" destId="{D55CB4C7-29B9-4189-A6FF-4D47F7D95EE7}" srcOrd="2" destOrd="0" parTransId="{D713C7CD-91EB-42FB-A0E2-618C907DEB3A}" sibTransId="{2F0EE9EB-6691-43CD-9FDC-80CB6FF4BC08}"/>
    <dgm:cxn modelId="{8A9754A0-B490-4201-9A69-C0910972A6F2}" srcId="{3558D1F1-4705-40ED-869F-378F783413C0}" destId="{26715D3E-3EB0-4030-A612-0C37C8249434}" srcOrd="1" destOrd="0" parTransId="{9A80B264-7A2A-410C-9BCC-562E1FC7CDA3}" sibTransId="{C008982E-78F9-4104-B91C-766E1F456CA2}"/>
    <dgm:cxn modelId="{237B6EB2-0090-42BE-80FD-67C8EEC08829}" srcId="{0483A523-848C-43E6-BF92-ECD136D43B7A}" destId="{623B5C68-A17A-4556-A445-8E39619F4931}" srcOrd="2" destOrd="0" parTransId="{3BDF6931-593E-48BA-867D-71FB7A4DDA29}" sibTransId="{374BC9C9-958A-49D2-BA73-C8CF21D43FF5}"/>
    <dgm:cxn modelId="{6243DBCA-EDC8-E94B-A6B5-09EC3B43E595}" type="presOf" srcId="{623B5C68-A17A-4556-A445-8E39619F4931}" destId="{E30FFFDE-4723-3E47-A68D-8C02AFDDF307}" srcOrd="0" destOrd="0" presId="urn:microsoft.com/office/officeart/2005/8/layout/list1"/>
    <dgm:cxn modelId="{15BBB2EA-9B1C-AD42-BC2E-E0E31CE51A33}" type="presOf" srcId="{74535C4B-98A9-41B9-9D48-44BF7979A969}" destId="{64CC0D32-DCE9-F041-B1A6-1CD6FEC78A96}" srcOrd="0" destOrd="0" presId="urn:microsoft.com/office/officeart/2005/8/layout/list1"/>
    <dgm:cxn modelId="{4F2471ED-80DB-4D73-A18C-EC1F2A77BE56}" srcId="{0483A523-848C-43E6-BF92-ECD136D43B7A}" destId="{3558D1F1-4705-40ED-869F-378F783413C0}" srcOrd="0" destOrd="0" parTransId="{4F162999-0D89-44A8-A268-E288625B817B}" sibTransId="{DECCB5CE-3C0A-4C95-94B7-B471E4C6B0FD}"/>
    <dgm:cxn modelId="{8DD487EE-56A0-45BE-9099-2269B8830871}" srcId="{0483A523-848C-43E6-BF92-ECD136D43B7A}" destId="{74535C4B-98A9-41B9-9D48-44BF7979A969}" srcOrd="1" destOrd="0" parTransId="{25612D6D-E922-417F-AC51-A8C31AA4EB94}" sibTransId="{4C1771EA-5266-4F30-9ADA-51A1FE20FC3E}"/>
    <dgm:cxn modelId="{4EB8A3F1-4E4C-5246-8962-D92B726BD525}" type="presOf" srcId="{91FAB45B-56B5-40A6-A1D8-F777BDF44390}" destId="{5F733973-333B-A344-8C1F-D15DCA9544C7}" srcOrd="0" destOrd="3" presId="urn:microsoft.com/office/officeart/2005/8/layout/list1"/>
    <dgm:cxn modelId="{CCDDDB00-4683-FC47-BDDA-947E6233D877}" type="presParOf" srcId="{BD2D1E64-164E-F048-BC95-D24443F806E1}" destId="{F9739220-F79D-DC4C-98CC-36E6D5476029}" srcOrd="0" destOrd="0" presId="urn:microsoft.com/office/officeart/2005/8/layout/list1"/>
    <dgm:cxn modelId="{8E9313E6-D533-2E49-B62D-19F18FB77CC7}" type="presParOf" srcId="{F9739220-F79D-DC4C-98CC-36E6D5476029}" destId="{58764A0A-9C08-7A46-B10A-A0147359C78E}" srcOrd="0" destOrd="0" presId="urn:microsoft.com/office/officeart/2005/8/layout/list1"/>
    <dgm:cxn modelId="{619C10C6-0F49-D14B-9A95-578AA2B39202}" type="presParOf" srcId="{F9739220-F79D-DC4C-98CC-36E6D5476029}" destId="{461CA522-71AD-FD46-9712-141968906BE1}" srcOrd="1" destOrd="0" presId="urn:microsoft.com/office/officeart/2005/8/layout/list1"/>
    <dgm:cxn modelId="{58D375B5-4885-FB44-99FC-6BBB0679C7DF}" type="presParOf" srcId="{BD2D1E64-164E-F048-BC95-D24443F806E1}" destId="{BDF56C2F-9767-604B-8DB2-A79C57DC08A3}" srcOrd="1" destOrd="0" presId="urn:microsoft.com/office/officeart/2005/8/layout/list1"/>
    <dgm:cxn modelId="{1C46A561-5BD4-324B-BC3D-4F1DCBB25427}" type="presParOf" srcId="{BD2D1E64-164E-F048-BC95-D24443F806E1}" destId="{5F733973-333B-A344-8C1F-D15DCA9544C7}" srcOrd="2" destOrd="0" presId="urn:microsoft.com/office/officeart/2005/8/layout/list1"/>
    <dgm:cxn modelId="{F4190178-DAB8-184A-A990-00A3469CD64C}" type="presParOf" srcId="{BD2D1E64-164E-F048-BC95-D24443F806E1}" destId="{071A7C1B-486A-A341-9BC4-7C81B9006D8A}" srcOrd="3" destOrd="0" presId="urn:microsoft.com/office/officeart/2005/8/layout/list1"/>
    <dgm:cxn modelId="{F65AAF39-0F10-B342-82D4-9C5AB37CC39A}" type="presParOf" srcId="{BD2D1E64-164E-F048-BC95-D24443F806E1}" destId="{03DD6A58-8F90-9C4F-869F-0071D5BA1757}" srcOrd="4" destOrd="0" presId="urn:microsoft.com/office/officeart/2005/8/layout/list1"/>
    <dgm:cxn modelId="{685F012E-22CE-E44D-82E9-E7F9C936C5BD}" type="presParOf" srcId="{03DD6A58-8F90-9C4F-869F-0071D5BA1757}" destId="{64CC0D32-DCE9-F041-B1A6-1CD6FEC78A96}" srcOrd="0" destOrd="0" presId="urn:microsoft.com/office/officeart/2005/8/layout/list1"/>
    <dgm:cxn modelId="{E9D874DD-60FE-9644-9502-6334717CBBF0}" type="presParOf" srcId="{03DD6A58-8F90-9C4F-869F-0071D5BA1757}" destId="{B6B5FFAB-E28B-FA4B-8FA1-E2B1C9A0AABE}" srcOrd="1" destOrd="0" presId="urn:microsoft.com/office/officeart/2005/8/layout/list1"/>
    <dgm:cxn modelId="{531CAC58-7AAF-B348-8CC0-5B71E79C7C8E}" type="presParOf" srcId="{BD2D1E64-164E-F048-BC95-D24443F806E1}" destId="{2018A9F9-A67B-6041-B7DA-4114A732B79C}" srcOrd="5" destOrd="0" presId="urn:microsoft.com/office/officeart/2005/8/layout/list1"/>
    <dgm:cxn modelId="{491BA7B5-32CD-1F47-9179-382A95E11F7F}" type="presParOf" srcId="{BD2D1E64-164E-F048-BC95-D24443F806E1}" destId="{EA20019D-7908-124B-9CE5-E1E9C884FE9D}" srcOrd="6" destOrd="0" presId="urn:microsoft.com/office/officeart/2005/8/layout/list1"/>
    <dgm:cxn modelId="{C0BF855A-333A-0F49-99D9-153BE62C6AB7}" type="presParOf" srcId="{BD2D1E64-164E-F048-BC95-D24443F806E1}" destId="{2F9DA8D5-D576-AF42-A11A-2ED7CD365B07}" srcOrd="7" destOrd="0" presId="urn:microsoft.com/office/officeart/2005/8/layout/list1"/>
    <dgm:cxn modelId="{F1958C92-512B-B047-94F0-DB913A353EBB}" type="presParOf" srcId="{BD2D1E64-164E-F048-BC95-D24443F806E1}" destId="{136829C7-04AC-A048-83AB-7222AA16D1CE}" srcOrd="8" destOrd="0" presId="urn:microsoft.com/office/officeart/2005/8/layout/list1"/>
    <dgm:cxn modelId="{996AE75E-538F-0D44-905C-AED0313195D9}" type="presParOf" srcId="{136829C7-04AC-A048-83AB-7222AA16D1CE}" destId="{E30FFFDE-4723-3E47-A68D-8C02AFDDF307}" srcOrd="0" destOrd="0" presId="urn:microsoft.com/office/officeart/2005/8/layout/list1"/>
    <dgm:cxn modelId="{68EAFC6A-CE36-2549-86B5-77F467AF2773}" type="presParOf" srcId="{136829C7-04AC-A048-83AB-7222AA16D1CE}" destId="{8735CA68-161D-C148-9A7E-DFF057644E5E}" srcOrd="1" destOrd="0" presId="urn:microsoft.com/office/officeart/2005/8/layout/list1"/>
    <dgm:cxn modelId="{392D5FAC-197E-7A44-9F5C-20EB84813F97}" type="presParOf" srcId="{BD2D1E64-164E-F048-BC95-D24443F806E1}" destId="{C0522651-B33A-5646-9BE2-6A431C18BF76}" srcOrd="9" destOrd="0" presId="urn:microsoft.com/office/officeart/2005/8/layout/list1"/>
    <dgm:cxn modelId="{CACD9E4B-845B-8E46-B6C6-1DB674C90067}" type="presParOf" srcId="{BD2D1E64-164E-F048-BC95-D24443F806E1}" destId="{CAFAD5BA-2F66-9042-838A-65EDD30D029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FF4C229-340B-41F0-AA80-EAC78FBE3996}" type="doc">
      <dgm:prSet loTypeId="urn:microsoft.com/office/officeart/2005/8/layout/vList5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98858D6-CE40-4A9D-9723-0C083485AB25}">
      <dgm:prSet/>
      <dgm:spPr>
        <a:solidFill>
          <a:schemeClr val="accent1"/>
        </a:solidFill>
      </dgm:spPr>
      <dgm:t>
        <a:bodyPr/>
        <a:lstStyle/>
        <a:p>
          <a:r>
            <a:rPr lang="fr-FR"/>
            <a:t>Parlements fédéraux : </a:t>
          </a:r>
          <a:endParaRPr lang="en-US"/>
        </a:p>
      </dgm:t>
    </dgm:pt>
    <dgm:pt modelId="{74DCF476-6850-46E7-8010-F9D2C41C5A8D}" type="parTrans" cxnId="{51FD35F5-7936-45BA-A3D3-545F08F16ADC}">
      <dgm:prSet/>
      <dgm:spPr/>
      <dgm:t>
        <a:bodyPr/>
        <a:lstStyle/>
        <a:p>
          <a:endParaRPr lang="en-US"/>
        </a:p>
      </dgm:t>
    </dgm:pt>
    <dgm:pt modelId="{5BBB0AB2-FA7F-4217-A4C6-4E6CD11259A5}" type="sibTrans" cxnId="{51FD35F5-7936-45BA-A3D3-545F08F16ADC}">
      <dgm:prSet/>
      <dgm:spPr/>
      <dgm:t>
        <a:bodyPr/>
        <a:lstStyle/>
        <a:p>
          <a:endParaRPr lang="en-US"/>
        </a:p>
      </dgm:t>
    </dgm:pt>
    <dgm:pt modelId="{05324BF0-C7E5-4A93-A990-4DE60EF1665C}">
      <dgm:prSet/>
      <dgm:spPr/>
      <dgm:t>
        <a:bodyPr/>
        <a:lstStyle/>
        <a:p>
          <a:r>
            <a:rPr lang="fr-FR" dirty="0"/>
            <a:t>Opposition des nationalistes flamands (N-VA et Vlaams </a:t>
          </a:r>
          <a:r>
            <a:rPr lang="fr-FR" dirty="0" err="1"/>
            <a:t>Belang</a:t>
          </a:r>
          <a:r>
            <a:rPr lang="fr-FR" dirty="0"/>
            <a:t>)</a:t>
          </a:r>
          <a:endParaRPr lang="en-US" dirty="0"/>
        </a:p>
      </dgm:t>
    </dgm:pt>
    <dgm:pt modelId="{D17D7988-ED95-4C1B-91CB-65640FDF94EE}" type="parTrans" cxnId="{97F22DC2-2C17-4B10-B2CA-E29E94CD4EF3}">
      <dgm:prSet/>
      <dgm:spPr/>
      <dgm:t>
        <a:bodyPr/>
        <a:lstStyle/>
        <a:p>
          <a:endParaRPr lang="en-US"/>
        </a:p>
      </dgm:t>
    </dgm:pt>
    <dgm:pt modelId="{DF9E0518-B30D-4257-930F-69EC0026CFD9}" type="sibTrans" cxnId="{97F22DC2-2C17-4B10-B2CA-E29E94CD4EF3}">
      <dgm:prSet/>
      <dgm:spPr/>
      <dgm:t>
        <a:bodyPr/>
        <a:lstStyle/>
        <a:p>
          <a:endParaRPr lang="en-US"/>
        </a:p>
      </dgm:t>
    </dgm:pt>
    <dgm:pt modelId="{E99B5F44-6F7C-4179-80AD-011FA285146D}">
      <dgm:prSet/>
      <dgm:spPr>
        <a:solidFill>
          <a:schemeClr val="accent1"/>
        </a:solidFill>
      </dgm:spPr>
      <dgm:t>
        <a:bodyPr/>
        <a:lstStyle/>
        <a:p>
          <a:r>
            <a:rPr lang="fr-FR" dirty="0"/>
            <a:t>Les « populistes » flamands défendent-ils le pouvoir au peuple ?</a:t>
          </a:r>
          <a:endParaRPr lang="en-US" dirty="0"/>
        </a:p>
      </dgm:t>
    </dgm:pt>
    <dgm:pt modelId="{B0D71F41-132E-4342-9BAD-3B2EB250684E}" type="parTrans" cxnId="{73EF4D85-F81C-4DB5-81E2-C1ECB9D5C5B6}">
      <dgm:prSet/>
      <dgm:spPr/>
      <dgm:t>
        <a:bodyPr/>
        <a:lstStyle/>
        <a:p>
          <a:endParaRPr lang="en-US"/>
        </a:p>
      </dgm:t>
    </dgm:pt>
    <dgm:pt modelId="{E00D947A-F671-40EF-8EA7-F9CE4CAE913A}" type="sibTrans" cxnId="{73EF4D85-F81C-4DB5-81E2-C1ECB9D5C5B6}">
      <dgm:prSet/>
      <dgm:spPr/>
      <dgm:t>
        <a:bodyPr/>
        <a:lstStyle/>
        <a:p>
          <a:endParaRPr lang="en-US"/>
        </a:p>
      </dgm:t>
    </dgm:pt>
    <dgm:pt modelId="{54AC4370-AEBB-4CD4-827B-81DEC81A4309}">
      <dgm:prSet/>
      <dgm:spPr/>
      <dgm:t>
        <a:bodyPr/>
        <a:lstStyle/>
        <a:p>
          <a:r>
            <a:rPr lang="fr-FR"/>
            <a:t>Populisme = « Idéologie fine qui considère la société comme divisée entre deux camps homogènes, le « peuple pure » contre  « l’élite corrompue », et qui soutient que la politique devrait être l’expression de la volonté générale du peuple »</a:t>
          </a:r>
          <a:r>
            <a:rPr lang="fr-BE"/>
            <a:t> (Cas Mudde, 2017)</a:t>
          </a:r>
          <a:endParaRPr lang="en-US"/>
        </a:p>
      </dgm:t>
    </dgm:pt>
    <dgm:pt modelId="{3F00A9F5-2219-4D18-A4F5-73A9855B8621}" type="parTrans" cxnId="{C996C3B1-4B4A-430C-9430-55D3523485FB}">
      <dgm:prSet/>
      <dgm:spPr/>
      <dgm:t>
        <a:bodyPr/>
        <a:lstStyle/>
        <a:p>
          <a:endParaRPr lang="en-US"/>
        </a:p>
      </dgm:t>
    </dgm:pt>
    <dgm:pt modelId="{09A77C5F-8214-4A7C-8E2B-0685CD104478}" type="sibTrans" cxnId="{C996C3B1-4B4A-430C-9430-55D3523485FB}">
      <dgm:prSet/>
      <dgm:spPr/>
      <dgm:t>
        <a:bodyPr/>
        <a:lstStyle/>
        <a:p>
          <a:endParaRPr lang="en-US"/>
        </a:p>
      </dgm:t>
    </dgm:pt>
    <dgm:pt modelId="{E10B9264-A518-4F6D-BCD0-ECA599567C25}">
      <dgm:prSet custT="1"/>
      <dgm:spPr>
        <a:solidFill>
          <a:schemeClr val="accent1"/>
        </a:solidFill>
      </dgm:spPr>
      <dgm:t>
        <a:bodyPr/>
        <a:lstStyle/>
        <a:p>
          <a:r>
            <a:rPr lang="fr-FR" sz="1600" dirty="0"/>
            <a:t>Arguments d’agoraphobie politique </a:t>
          </a:r>
        </a:p>
        <a:p>
          <a:r>
            <a:rPr lang="fr-FR" sz="1400" dirty="0"/>
            <a:t>(Dupuis-Déri, 2016)</a:t>
          </a:r>
          <a:endParaRPr lang="en-US" sz="1600" dirty="0"/>
        </a:p>
      </dgm:t>
    </dgm:pt>
    <dgm:pt modelId="{82E664AB-E538-4DEC-9088-52F22F1853FC}" type="parTrans" cxnId="{F3FE7883-5D3E-46CF-B819-7ACB9B169235}">
      <dgm:prSet/>
      <dgm:spPr/>
      <dgm:t>
        <a:bodyPr/>
        <a:lstStyle/>
        <a:p>
          <a:endParaRPr lang="en-US"/>
        </a:p>
      </dgm:t>
    </dgm:pt>
    <dgm:pt modelId="{DAB46888-8512-4E88-9A74-FCF8A92DDB4A}" type="sibTrans" cxnId="{F3FE7883-5D3E-46CF-B819-7ACB9B169235}">
      <dgm:prSet/>
      <dgm:spPr/>
      <dgm:t>
        <a:bodyPr/>
        <a:lstStyle/>
        <a:p>
          <a:endParaRPr lang="en-US"/>
        </a:p>
      </dgm:t>
    </dgm:pt>
    <dgm:pt modelId="{1744ED97-72B6-4033-B6EF-EC0EAD705942}">
      <dgm:prSet/>
      <dgm:spPr/>
      <dgm:t>
        <a:bodyPr/>
        <a:lstStyle/>
        <a:p>
          <a:r>
            <a:rPr lang="fr-FR"/>
            <a:t>Fondamentalisme électoral + défense du référendum plébiscitaire</a:t>
          </a:r>
          <a:endParaRPr lang="en-US"/>
        </a:p>
      </dgm:t>
    </dgm:pt>
    <dgm:pt modelId="{5DEB3778-7DAD-4ABF-AD3B-80FE7FA59979}" type="parTrans" cxnId="{1341E738-B0F0-44B4-BCD4-A927E97942E3}">
      <dgm:prSet/>
      <dgm:spPr/>
      <dgm:t>
        <a:bodyPr/>
        <a:lstStyle/>
        <a:p>
          <a:endParaRPr lang="en-US"/>
        </a:p>
      </dgm:t>
    </dgm:pt>
    <dgm:pt modelId="{069F9F5B-AADA-4D06-9FE5-9F2DB1114BEE}" type="sibTrans" cxnId="{1341E738-B0F0-44B4-BCD4-A927E97942E3}">
      <dgm:prSet/>
      <dgm:spPr/>
      <dgm:t>
        <a:bodyPr/>
        <a:lstStyle/>
        <a:p>
          <a:endParaRPr lang="en-US"/>
        </a:p>
      </dgm:t>
    </dgm:pt>
    <dgm:pt modelId="{7B5E5DF5-679E-4E90-967C-4E71448DA2DA}">
      <dgm:prSet/>
      <dgm:spPr>
        <a:solidFill>
          <a:schemeClr val="accent1"/>
        </a:solidFill>
      </dgm:spPr>
      <dgm:t>
        <a:bodyPr/>
        <a:lstStyle/>
        <a:p>
          <a:r>
            <a:rPr lang="fr-FR" dirty="0"/>
            <a:t>Parler de « populisme » pour décrire l’extrême-droite est-il pertinent scientifiquement ? </a:t>
          </a:r>
          <a:endParaRPr lang="en-US" dirty="0"/>
        </a:p>
      </dgm:t>
    </dgm:pt>
    <dgm:pt modelId="{4617EC80-8F4B-4ADB-A281-3D9B93FA2779}" type="parTrans" cxnId="{01FF7B28-8AB7-45E9-8993-1ABE1E90EFB9}">
      <dgm:prSet/>
      <dgm:spPr/>
      <dgm:t>
        <a:bodyPr/>
        <a:lstStyle/>
        <a:p>
          <a:endParaRPr lang="en-US"/>
        </a:p>
      </dgm:t>
    </dgm:pt>
    <dgm:pt modelId="{A12EC614-9DEC-480C-8F3A-7CBE16B37662}" type="sibTrans" cxnId="{01FF7B28-8AB7-45E9-8993-1ABE1E90EFB9}">
      <dgm:prSet/>
      <dgm:spPr/>
      <dgm:t>
        <a:bodyPr/>
        <a:lstStyle/>
        <a:p>
          <a:endParaRPr lang="en-US"/>
        </a:p>
      </dgm:t>
    </dgm:pt>
    <dgm:pt modelId="{00BE58D1-A3AE-C141-9B60-055C335F9EFA}" type="pres">
      <dgm:prSet presAssocID="{4FF4C229-340B-41F0-AA80-EAC78FBE3996}" presName="Name0" presStyleCnt="0">
        <dgm:presLayoutVars>
          <dgm:dir/>
          <dgm:animLvl val="lvl"/>
          <dgm:resizeHandles val="exact"/>
        </dgm:presLayoutVars>
      </dgm:prSet>
      <dgm:spPr/>
    </dgm:pt>
    <dgm:pt modelId="{C10F3176-A5F1-B347-A270-666362D76610}" type="pres">
      <dgm:prSet presAssocID="{C98858D6-CE40-4A9D-9723-0C083485AB25}" presName="linNode" presStyleCnt="0"/>
      <dgm:spPr/>
    </dgm:pt>
    <dgm:pt modelId="{55483721-BD36-0B42-BAAA-30FB8362A59F}" type="pres">
      <dgm:prSet presAssocID="{C98858D6-CE40-4A9D-9723-0C083485AB25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8ABFEBC1-D61C-4C4B-850F-DDC68AE2E714}" type="pres">
      <dgm:prSet presAssocID="{C98858D6-CE40-4A9D-9723-0C083485AB25}" presName="descendantText" presStyleLbl="alignAccFollowNode1" presStyleIdx="0" presStyleCnt="3">
        <dgm:presLayoutVars>
          <dgm:bulletEnabled val="1"/>
        </dgm:presLayoutVars>
      </dgm:prSet>
      <dgm:spPr/>
    </dgm:pt>
    <dgm:pt modelId="{07659232-F45B-E94B-B6F1-B530268CE954}" type="pres">
      <dgm:prSet presAssocID="{5BBB0AB2-FA7F-4217-A4C6-4E6CD11259A5}" presName="sp" presStyleCnt="0"/>
      <dgm:spPr/>
    </dgm:pt>
    <dgm:pt modelId="{09440F19-B479-4840-83E1-0DE3D50C2A47}" type="pres">
      <dgm:prSet presAssocID="{E99B5F44-6F7C-4179-80AD-011FA285146D}" presName="linNode" presStyleCnt="0"/>
      <dgm:spPr/>
    </dgm:pt>
    <dgm:pt modelId="{20BD52AD-D7B3-514D-A604-B2D837345CBD}" type="pres">
      <dgm:prSet presAssocID="{E99B5F44-6F7C-4179-80AD-011FA285146D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B885E16-E5EC-FA4E-A02F-7405A3A2CB28}" type="pres">
      <dgm:prSet presAssocID="{E99B5F44-6F7C-4179-80AD-011FA285146D}" presName="descendantText" presStyleLbl="alignAccFollowNode1" presStyleIdx="1" presStyleCnt="3">
        <dgm:presLayoutVars>
          <dgm:bulletEnabled val="1"/>
        </dgm:presLayoutVars>
      </dgm:prSet>
      <dgm:spPr/>
    </dgm:pt>
    <dgm:pt modelId="{B22AB7CA-8EB8-0744-B23E-41ECF4E7B31A}" type="pres">
      <dgm:prSet presAssocID="{E00D947A-F671-40EF-8EA7-F9CE4CAE913A}" presName="sp" presStyleCnt="0"/>
      <dgm:spPr/>
    </dgm:pt>
    <dgm:pt modelId="{CDD9DE08-C318-8441-90DA-5D1F0353B3B7}" type="pres">
      <dgm:prSet presAssocID="{E10B9264-A518-4F6D-BCD0-ECA599567C25}" presName="linNode" presStyleCnt="0"/>
      <dgm:spPr/>
    </dgm:pt>
    <dgm:pt modelId="{58899F2E-230F-EB42-9217-1A2314E7B533}" type="pres">
      <dgm:prSet presAssocID="{E10B9264-A518-4F6D-BCD0-ECA599567C25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0C7F5693-B69E-F44F-8B42-D3F6C6A976DF}" type="pres">
      <dgm:prSet presAssocID="{E10B9264-A518-4F6D-BCD0-ECA599567C25}" presName="descendantText" presStyleLbl="alignAccFollowNode1" presStyleIdx="2" presStyleCnt="3">
        <dgm:presLayoutVars>
          <dgm:bulletEnabled val="1"/>
        </dgm:presLayoutVars>
      </dgm:prSet>
      <dgm:spPr/>
    </dgm:pt>
    <dgm:pt modelId="{D7F67E48-D30A-1D4F-98A8-E9C6F9B689A1}" type="pres">
      <dgm:prSet presAssocID="{DAB46888-8512-4E88-9A74-FCF8A92DDB4A}" presName="sp" presStyleCnt="0"/>
      <dgm:spPr/>
    </dgm:pt>
    <dgm:pt modelId="{44A88C18-AC43-1242-8707-A9C3F6CF8682}" type="pres">
      <dgm:prSet presAssocID="{7B5E5DF5-679E-4E90-967C-4E71448DA2DA}" presName="linNode" presStyleCnt="0"/>
      <dgm:spPr/>
    </dgm:pt>
    <dgm:pt modelId="{777843E8-1F31-2643-AE71-B33943FED64E}" type="pres">
      <dgm:prSet presAssocID="{7B5E5DF5-679E-4E90-967C-4E71448DA2DA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AB39AA0B-6302-874D-9DD3-6A9BCCECF0E2}" type="presOf" srcId="{E99B5F44-6F7C-4179-80AD-011FA285146D}" destId="{20BD52AD-D7B3-514D-A604-B2D837345CBD}" srcOrd="0" destOrd="0" presId="urn:microsoft.com/office/officeart/2005/8/layout/vList5"/>
    <dgm:cxn modelId="{E8BE1124-138A-DC40-9683-10D727927669}" type="presOf" srcId="{C98858D6-CE40-4A9D-9723-0C083485AB25}" destId="{55483721-BD36-0B42-BAAA-30FB8362A59F}" srcOrd="0" destOrd="0" presId="urn:microsoft.com/office/officeart/2005/8/layout/vList5"/>
    <dgm:cxn modelId="{01FF7B28-8AB7-45E9-8993-1ABE1E90EFB9}" srcId="{4FF4C229-340B-41F0-AA80-EAC78FBE3996}" destId="{7B5E5DF5-679E-4E90-967C-4E71448DA2DA}" srcOrd="3" destOrd="0" parTransId="{4617EC80-8F4B-4ADB-A281-3D9B93FA2779}" sibTransId="{A12EC614-9DEC-480C-8F3A-7CBE16B37662}"/>
    <dgm:cxn modelId="{1341E738-B0F0-44B4-BCD4-A927E97942E3}" srcId="{E10B9264-A518-4F6D-BCD0-ECA599567C25}" destId="{1744ED97-72B6-4033-B6EF-EC0EAD705942}" srcOrd="0" destOrd="0" parTransId="{5DEB3778-7DAD-4ABF-AD3B-80FE7FA59979}" sibTransId="{069F9F5B-AADA-4D06-9FE5-9F2DB1114BEE}"/>
    <dgm:cxn modelId="{5F1A3457-E2B5-C547-AC7C-E39EFF2C4E70}" type="presOf" srcId="{4FF4C229-340B-41F0-AA80-EAC78FBE3996}" destId="{00BE58D1-A3AE-C141-9B60-055C335F9EFA}" srcOrd="0" destOrd="0" presId="urn:microsoft.com/office/officeart/2005/8/layout/vList5"/>
    <dgm:cxn modelId="{F958185D-15A5-0C47-AAF5-721805328920}" type="presOf" srcId="{05324BF0-C7E5-4A93-A990-4DE60EF1665C}" destId="{8ABFEBC1-D61C-4C4B-850F-DDC68AE2E714}" srcOrd="0" destOrd="0" presId="urn:microsoft.com/office/officeart/2005/8/layout/vList5"/>
    <dgm:cxn modelId="{06836964-59ED-E84C-B897-7A3A24D18712}" type="presOf" srcId="{E10B9264-A518-4F6D-BCD0-ECA599567C25}" destId="{58899F2E-230F-EB42-9217-1A2314E7B533}" srcOrd="0" destOrd="0" presId="urn:microsoft.com/office/officeart/2005/8/layout/vList5"/>
    <dgm:cxn modelId="{3E954573-5175-1E49-BD2C-9282CB07E2E2}" type="presOf" srcId="{7B5E5DF5-679E-4E90-967C-4E71448DA2DA}" destId="{777843E8-1F31-2643-AE71-B33943FED64E}" srcOrd="0" destOrd="0" presId="urn:microsoft.com/office/officeart/2005/8/layout/vList5"/>
    <dgm:cxn modelId="{F3FE7883-5D3E-46CF-B819-7ACB9B169235}" srcId="{4FF4C229-340B-41F0-AA80-EAC78FBE3996}" destId="{E10B9264-A518-4F6D-BCD0-ECA599567C25}" srcOrd="2" destOrd="0" parTransId="{82E664AB-E538-4DEC-9088-52F22F1853FC}" sibTransId="{DAB46888-8512-4E88-9A74-FCF8A92DDB4A}"/>
    <dgm:cxn modelId="{73EF4D85-F81C-4DB5-81E2-C1ECB9D5C5B6}" srcId="{4FF4C229-340B-41F0-AA80-EAC78FBE3996}" destId="{E99B5F44-6F7C-4179-80AD-011FA285146D}" srcOrd="1" destOrd="0" parTransId="{B0D71F41-132E-4342-9BAD-3B2EB250684E}" sibTransId="{E00D947A-F671-40EF-8EA7-F9CE4CAE913A}"/>
    <dgm:cxn modelId="{08949A94-25C8-3F49-B2EA-9C03F0C5B97C}" type="presOf" srcId="{54AC4370-AEBB-4CD4-827B-81DEC81A4309}" destId="{EB885E16-E5EC-FA4E-A02F-7405A3A2CB28}" srcOrd="0" destOrd="0" presId="urn:microsoft.com/office/officeart/2005/8/layout/vList5"/>
    <dgm:cxn modelId="{C996C3B1-4B4A-430C-9430-55D3523485FB}" srcId="{E99B5F44-6F7C-4179-80AD-011FA285146D}" destId="{54AC4370-AEBB-4CD4-827B-81DEC81A4309}" srcOrd="0" destOrd="0" parTransId="{3F00A9F5-2219-4D18-A4F5-73A9855B8621}" sibTransId="{09A77C5F-8214-4A7C-8E2B-0685CD104478}"/>
    <dgm:cxn modelId="{97F22DC2-2C17-4B10-B2CA-E29E94CD4EF3}" srcId="{C98858D6-CE40-4A9D-9723-0C083485AB25}" destId="{05324BF0-C7E5-4A93-A990-4DE60EF1665C}" srcOrd="0" destOrd="0" parTransId="{D17D7988-ED95-4C1B-91CB-65640FDF94EE}" sibTransId="{DF9E0518-B30D-4257-930F-69EC0026CFD9}"/>
    <dgm:cxn modelId="{379D36EB-1786-B648-862D-553AEFFF0908}" type="presOf" srcId="{1744ED97-72B6-4033-B6EF-EC0EAD705942}" destId="{0C7F5693-B69E-F44F-8B42-D3F6C6A976DF}" srcOrd="0" destOrd="0" presId="urn:microsoft.com/office/officeart/2005/8/layout/vList5"/>
    <dgm:cxn modelId="{51FD35F5-7936-45BA-A3D3-545F08F16ADC}" srcId="{4FF4C229-340B-41F0-AA80-EAC78FBE3996}" destId="{C98858D6-CE40-4A9D-9723-0C083485AB25}" srcOrd="0" destOrd="0" parTransId="{74DCF476-6850-46E7-8010-F9D2C41C5A8D}" sibTransId="{5BBB0AB2-FA7F-4217-A4C6-4E6CD11259A5}"/>
    <dgm:cxn modelId="{8D566A69-A7B3-5F43-8FB5-C6C134CF9288}" type="presParOf" srcId="{00BE58D1-A3AE-C141-9B60-055C335F9EFA}" destId="{C10F3176-A5F1-B347-A270-666362D76610}" srcOrd="0" destOrd="0" presId="urn:microsoft.com/office/officeart/2005/8/layout/vList5"/>
    <dgm:cxn modelId="{617A8DB3-F490-6849-A278-AC81823625D3}" type="presParOf" srcId="{C10F3176-A5F1-B347-A270-666362D76610}" destId="{55483721-BD36-0B42-BAAA-30FB8362A59F}" srcOrd="0" destOrd="0" presId="urn:microsoft.com/office/officeart/2005/8/layout/vList5"/>
    <dgm:cxn modelId="{8FAD3AEA-670E-A846-A5EE-5C133D9DE02E}" type="presParOf" srcId="{C10F3176-A5F1-B347-A270-666362D76610}" destId="{8ABFEBC1-D61C-4C4B-850F-DDC68AE2E714}" srcOrd="1" destOrd="0" presId="urn:microsoft.com/office/officeart/2005/8/layout/vList5"/>
    <dgm:cxn modelId="{5843F7D0-A062-B246-B390-F263C457D467}" type="presParOf" srcId="{00BE58D1-A3AE-C141-9B60-055C335F9EFA}" destId="{07659232-F45B-E94B-B6F1-B530268CE954}" srcOrd="1" destOrd="0" presId="urn:microsoft.com/office/officeart/2005/8/layout/vList5"/>
    <dgm:cxn modelId="{8B9A59B7-E13F-F349-8F5A-8669A05EEE8A}" type="presParOf" srcId="{00BE58D1-A3AE-C141-9B60-055C335F9EFA}" destId="{09440F19-B479-4840-83E1-0DE3D50C2A47}" srcOrd="2" destOrd="0" presId="urn:microsoft.com/office/officeart/2005/8/layout/vList5"/>
    <dgm:cxn modelId="{3ED083E0-CBBA-BE40-B300-A0F13376C199}" type="presParOf" srcId="{09440F19-B479-4840-83E1-0DE3D50C2A47}" destId="{20BD52AD-D7B3-514D-A604-B2D837345CBD}" srcOrd="0" destOrd="0" presId="urn:microsoft.com/office/officeart/2005/8/layout/vList5"/>
    <dgm:cxn modelId="{55568E91-8CB0-7D4F-B115-EB5406649C3F}" type="presParOf" srcId="{09440F19-B479-4840-83E1-0DE3D50C2A47}" destId="{EB885E16-E5EC-FA4E-A02F-7405A3A2CB28}" srcOrd="1" destOrd="0" presId="urn:microsoft.com/office/officeart/2005/8/layout/vList5"/>
    <dgm:cxn modelId="{2D416F84-D444-A847-BE42-5C81EA83D8DD}" type="presParOf" srcId="{00BE58D1-A3AE-C141-9B60-055C335F9EFA}" destId="{B22AB7CA-8EB8-0744-B23E-41ECF4E7B31A}" srcOrd="3" destOrd="0" presId="urn:microsoft.com/office/officeart/2005/8/layout/vList5"/>
    <dgm:cxn modelId="{1337D593-0832-2642-9209-B85AD5CCE37B}" type="presParOf" srcId="{00BE58D1-A3AE-C141-9B60-055C335F9EFA}" destId="{CDD9DE08-C318-8441-90DA-5D1F0353B3B7}" srcOrd="4" destOrd="0" presId="urn:microsoft.com/office/officeart/2005/8/layout/vList5"/>
    <dgm:cxn modelId="{DDFE75F8-2A8F-BE41-BDB8-774FF2D8F53F}" type="presParOf" srcId="{CDD9DE08-C318-8441-90DA-5D1F0353B3B7}" destId="{58899F2E-230F-EB42-9217-1A2314E7B533}" srcOrd="0" destOrd="0" presId="urn:microsoft.com/office/officeart/2005/8/layout/vList5"/>
    <dgm:cxn modelId="{169846EC-519B-9347-AFD9-D957DFEDDD62}" type="presParOf" srcId="{CDD9DE08-C318-8441-90DA-5D1F0353B3B7}" destId="{0C7F5693-B69E-F44F-8B42-D3F6C6A976DF}" srcOrd="1" destOrd="0" presId="urn:microsoft.com/office/officeart/2005/8/layout/vList5"/>
    <dgm:cxn modelId="{C63B91CC-3DCA-7847-81CB-249F3D00DB1E}" type="presParOf" srcId="{00BE58D1-A3AE-C141-9B60-055C335F9EFA}" destId="{D7F67E48-D30A-1D4F-98A8-E9C6F9B689A1}" srcOrd="5" destOrd="0" presId="urn:microsoft.com/office/officeart/2005/8/layout/vList5"/>
    <dgm:cxn modelId="{9713C1A3-EF3A-734D-ABD5-849D3A544AEA}" type="presParOf" srcId="{00BE58D1-A3AE-C141-9B60-055C335F9EFA}" destId="{44A88C18-AC43-1242-8707-A9C3F6CF8682}" srcOrd="6" destOrd="0" presId="urn:microsoft.com/office/officeart/2005/8/layout/vList5"/>
    <dgm:cxn modelId="{F763628E-4D46-0140-A4B6-0AE66B778262}" type="presParOf" srcId="{44A88C18-AC43-1242-8707-A9C3F6CF8682}" destId="{777843E8-1F31-2643-AE71-B33943FED64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705B6B3-382F-4105-8A43-E109032B9FF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B37A713-79B0-4BB8-854C-543AA5DA785C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u="sng" dirty="0"/>
            <a:t>Deux observations des travaux parlementaires : </a:t>
          </a:r>
        </a:p>
        <a:p>
          <a:pPr>
            <a:lnSpc>
              <a:spcPct val="100000"/>
            </a:lnSpc>
          </a:pPr>
          <a:r>
            <a:rPr lang="fr-FR" dirty="0"/>
            <a:t>Tous les partis francophones se présentent comme favorables au tirage au sort</a:t>
          </a:r>
        </a:p>
        <a:p>
          <a:pPr>
            <a:lnSpc>
              <a:spcPct val="100000"/>
            </a:lnSpc>
          </a:pPr>
          <a:r>
            <a:rPr lang="fr-FR" dirty="0"/>
            <a:t>Les propositions n’aboutissent que lorsqu’elles émanent de la majorité </a:t>
          </a:r>
          <a:endParaRPr lang="en-US" dirty="0"/>
        </a:p>
      </dgm:t>
    </dgm:pt>
    <dgm:pt modelId="{09B492F7-C580-496C-BD0C-6A2BC0B0C595}" type="parTrans" cxnId="{60872800-BB86-45B5-A4C9-601408792BB1}">
      <dgm:prSet/>
      <dgm:spPr/>
      <dgm:t>
        <a:bodyPr/>
        <a:lstStyle/>
        <a:p>
          <a:endParaRPr lang="en-US"/>
        </a:p>
      </dgm:t>
    </dgm:pt>
    <dgm:pt modelId="{BE896A4D-8355-49C8-897A-5F7F9DB0F48B}" type="sibTrans" cxnId="{60872800-BB86-45B5-A4C9-601408792BB1}">
      <dgm:prSet/>
      <dgm:spPr/>
      <dgm:t>
        <a:bodyPr/>
        <a:lstStyle/>
        <a:p>
          <a:endParaRPr lang="en-US"/>
        </a:p>
      </dgm:t>
    </dgm:pt>
    <dgm:pt modelId="{F7F91388-A98C-4C65-B0CD-DF0F2554E877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Position stratégique ? </a:t>
          </a:r>
          <a:endParaRPr lang="en-US"/>
        </a:p>
      </dgm:t>
    </dgm:pt>
    <dgm:pt modelId="{08D27A2E-E416-4717-9873-9D3AF81E2089}" type="parTrans" cxnId="{056BF1D6-CD9E-4468-A222-3153C49DB0A3}">
      <dgm:prSet/>
      <dgm:spPr/>
      <dgm:t>
        <a:bodyPr/>
        <a:lstStyle/>
        <a:p>
          <a:endParaRPr lang="en-US"/>
        </a:p>
      </dgm:t>
    </dgm:pt>
    <dgm:pt modelId="{5D7FF349-57A1-478B-9FCA-9C6A977FF717}" type="sibTrans" cxnId="{056BF1D6-CD9E-4468-A222-3153C49DB0A3}">
      <dgm:prSet/>
      <dgm:spPr/>
      <dgm:t>
        <a:bodyPr/>
        <a:lstStyle/>
        <a:p>
          <a:endParaRPr lang="en-US"/>
        </a:p>
      </dgm:t>
    </dgm:pt>
    <dgm:pt modelId="{3D88BE47-D01E-4AD3-A9FA-59BEFD5B0245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dirty="0"/>
            <a:t>Vertu neutralisante du tirage au sort ?</a:t>
          </a:r>
          <a:endParaRPr lang="en-US" dirty="0"/>
        </a:p>
      </dgm:t>
    </dgm:pt>
    <dgm:pt modelId="{E8F1926D-939A-488D-B934-D899C4D66FFF}" type="parTrans" cxnId="{1AC3394F-921D-4A11-9266-E4C12947232E}">
      <dgm:prSet/>
      <dgm:spPr/>
      <dgm:t>
        <a:bodyPr/>
        <a:lstStyle/>
        <a:p>
          <a:endParaRPr lang="en-US"/>
        </a:p>
      </dgm:t>
    </dgm:pt>
    <dgm:pt modelId="{72B217FD-0A4D-4124-8752-09908B8475A8}" type="sibTrans" cxnId="{1AC3394F-921D-4A11-9266-E4C12947232E}">
      <dgm:prSet/>
      <dgm:spPr/>
      <dgm:t>
        <a:bodyPr/>
        <a:lstStyle/>
        <a:p>
          <a:endParaRPr lang="en-US"/>
        </a:p>
      </dgm:t>
    </dgm:pt>
    <dgm:pt modelId="{1802A37B-4FDB-47FD-9498-1A3CEDF2DC15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Accord politique au sein de la majorité ?</a:t>
          </a:r>
          <a:endParaRPr lang="en-US"/>
        </a:p>
      </dgm:t>
    </dgm:pt>
    <dgm:pt modelId="{4815000D-F72E-4A4F-A904-77CB5526668F}" type="parTrans" cxnId="{4ABCB819-CFCB-4A83-A296-3F5673BEE0E9}">
      <dgm:prSet/>
      <dgm:spPr/>
      <dgm:t>
        <a:bodyPr/>
        <a:lstStyle/>
        <a:p>
          <a:endParaRPr lang="en-US"/>
        </a:p>
      </dgm:t>
    </dgm:pt>
    <dgm:pt modelId="{F17C25A8-F02D-48DB-8049-8730BC328CF7}" type="sibTrans" cxnId="{4ABCB819-CFCB-4A83-A296-3F5673BEE0E9}">
      <dgm:prSet/>
      <dgm:spPr/>
      <dgm:t>
        <a:bodyPr/>
        <a:lstStyle/>
        <a:p>
          <a:endParaRPr lang="en-US"/>
        </a:p>
      </dgm:t>
    </dgm:pt>
    <dgm:pt modelId="{0F564D54-3301-4A05-B164-B28F611B724A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Position idéologique ? </a:t>
          </a:r>
          <a:endParaRPr lang="en-US"/>
        </a:p>
      </dgm:t>
    </dgm:pt>
    <dgm:pt modelId="{5B426ABF-8071-4C77-87B4-AE71D02B318B}" type="parTrans" cxnId="{2FEFF0A1-32B4-42CD-8AD2-E294B47FC0AA}">
      <dgm:prSet/>
      <dgm:spPr/>
      <dgm:t>
        <a:bodyPr/>
        <a:lstStyle/>
        <a:p>
          <a:endParaRPr lang="en-US"/>
        </a:p>
      </dgm:t>
    </dgm:pt>
    <dgm:pt modelId="{2008060D-D540-4EB5-8A9E-53FF78A2C340}" type="sibTrans" cxnId="{2FEFF0A1-32B4-42CD-8AD2-E294B47FC0AA}">
      <dgm:prSet/>
      <dgm:spPr/>
      <dgm:t>
        <a:bodyPr/>
        <a:lstStyle/>
        <a:p>
          <a:endParaRPr lang="en-US"/>
        </a:p>
      </dgm:t>
    </dgm:pt>
    <dgm:pt modelId="{3A14833E-EF2A-4B61-8D26-BE89BEED8F87}">
      <dgm:prSet/>
      <dgm:spPr/>
      <dgm:t>
        <a:bodyPr/>
        <a:lstStyle/>
        <a:p>
          <a:pPr>
            <a:lnSpc>
              <a:spcPct val="100000"/>
            </a:lnSpc>
          </a:pPr>
          <a:r>
            <a:rPr lang="fr-FR" b="1"/>
            <a:t>Défense du tirage au sort dans une optique de démocratisation du gouvernement représentatif ? </a:t>
          </a:r>
          <a:endParaRPr lang="en-US" b="1"/>
        </a:p>
      </dgm:t>
    </dgm:pt>
    <dgm:pt modelId="{3D1A765C-E784-45A4-AFF4-F796B1797FE7}" type="parTrans" cxnId="{8AE0222B-EDE4-4F9D-B709-587336FE678A}">
      <dgm:prSet/>
      <dgm:spPr/>
      <dgm:t>
        <a:bodyPr/>
        <a:lstStyle/>
        <a:p>
          <a:endParaRPr lang="en-US"/>
        </a:p>
      </dgm:t>
    </dgm:pt>
    <dgm:pt modelId="{DC0333F6-4712-45C9-96C3-776AAD4F2DBF}" type="sibTrans" cxnId="{8AE0222B-EDE4-4F9D-B709-587336FE678A}">
      <dgm:prSet/>
      <dgm:spPr/>
      <dgm:t>
        <a:bodyPr/>
        <a:lstStyle/>
        <a:p>
          <a:endParaRPr lang="en-US"/>
        </a:p>
      </dgm:t>
    </dgm:pt>
    <dgm:pt modelId="{62B29244-47FA-4BD5-B356-7BED67DD2B30}">
      <dgm:prSet/>
      <dgm:spPr/>
      <dgm:t>
        <a:bodyPr/>
        <a:lstStyle/>
        <a:p>
          <a:pPr>
            <a:lnSpc>
              <a:spcPct val="100000"/>
            </a:lnSpc>
          </a:pPr>
          <a:r>
            <a:rPr lang="fr-FR"/>
            <a:t>Imaginaire de démocratie radicale du tirage au sort ? (Abbas &amp; Sintomer, 2021)</a:t>
          </a:r>
          <a:endParaRPr lang="en-US"/>
        </a:p>
      </dgm:t>
    </dgm:pt>
    <dgm:pt modelId="{A2D0C392-5DE5-4137-91E5-A5ECFCD0CEB5}" type="parTrans" cxnId="{7486833F-E7A0-4605-B057-353303B1E6F8}">
      <dgm:prSet/>
      <dgm:spPr/>
      <dgm:t>
        <a:bodyPr/>
        <a:lstStyle/>
        <a:p>
          <a:endParaRPr lang="en-US"/>
        </a:p>
      </dgm:t>
    </dgm:pt>
    <dgm:pt modelId="{98AFE14D-5BBE-42AA-B3E1-F84111D7E7B3}" type="sibTrans" cxnId="{7486833F-E7A0-4605-B057-353303B1E6F8}">
      <dgm:prSet/>
      <dgm:spPr/>
      <dgm:t>
        <a:bodyPr/>
        <a:lstStyle/>
        <a:p>
          <a:endParaRPr lang="en-US"/>
        </a:p>
      </dgm:t>
    </dgm:pt>
    <dgm:pt modelId="{1C843291-F2A2-485D-855B-B7489F79F059}" type="pres">
      <dgm:prSet presAssocID="{A705B6B3-382F-4105-8A43-E109032B9FF0}" presName="root" presStyleCnt="0">
        <dgm:presLayoutVars>
          <dgm:dir/>
          <dgm:resizeHandles val="exact"/>
        </dgm:presLayoutVars>
      </dgm:prSet>
      <dgm:spPr/>
    </dgm:pt>
    <dgm:pt modelId="{05F806B4-2BC2-4067-A341-FFCB3445FBFF}" type="pres">
      <dgm:prSet presAssocID="{8B37A713-79B0-4BB8-854C-543AA5DA785C}" presName="compNode" presStyleCnt="0"/>
      <dgm:spPr/>
    </dgm:pt>
    <dgm:pt modelId="{DA026CBE-9826-4128-A801-4E73DB9688DC}" type="pres">
      <dgm:prSet presAssocID="{8B37A713-79B0-4BB8-854C-543AA5DA785C}" presName="bgRect" presStyleLbl="bgShp" presStyleIdx="0" presStyleCnt="3"/>
      <dgm:spPr/>
    </dgm:pt>
    <dgm:pt modelId="{5733372D-1FC8-40B0-A4A3-984A51260491}" type="pres">
      <dgm:prSet presAssocID="{8B37A713-79B0-4BB8-854C-543AA5DA785C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ations"/>
        </a:ext>
      </dgm:extLst>
    </dgm:pt>
    <dgm:pt modelId="{B11A07BD-8B23-43B9-91E0-2BA621E58FFB}" type="pres">
      <dgm:prSet presAssocID="{8B37A713-79B0-4BB8-854C-543AA5DA785C}" presName="spaceRect" presStyleCnt="0"/>
      <dgm:spPr/>
    </dgm:pt>
    <dgm:pt modelId="{E4B8D1B5-4C56-4921-9FFD-EC1F57BB96BC}" type="pres">
      <dgm:prSet presAssocID="{8B37A713-79B0-4BB8-854C-543AA5DA785C}" presName="parTx" presStyleLbl="revTx" presStyleIdx="0" presStyleCnt="5">
        <dgm:presLayoutVars>
          <dgm:chMax val="0"/>
          <dgm:chPref val="0"/>
        </dgm:presLayoutVars>
      </dgm:prSet>
      <dgm:spPr/>
    </dgm:pt>
    <dgm:pt modelId="{55DE5648-15A3-4388-ACF4-43D0FE814260}" type="pres">
      <dgm:prSet presAssocID="{BE896A4D-8355-49C8-897A-5F7F9DB0F48B}" presName="sibTrans" presStyleCnt="0"/>
      <dgm:spPr/>
    </dgm:pt>
    <dgm:pt modelId="{3A871C9E-88E0-4C95-AA73-3B56C26DD306}" type="pres">
      <dgm:prSet presAssocID="{F7F91388-A98C-4C65-B0CD-DF0F2554E877}" presName="compNode" presStyleCnt="0"/>
      <dgm:spPr/>
    </dgm:pt>
    <dgm:pt modelId="{B9ABEB70-F864-400B-9B59-04341D5FD083}" type="pres">
      <dgm:prSet presAssocID="{F7F91388-A98C-4C65-B0CD-DF0F2554E877}" presName="bgRect" presStyleLbl="bgShp" presStyleIdx="1" presStyleCnt="3"/>
      <dgm:spPr/>
    </dgm:pt>
    <dgm:pt modelId="{D6178DC8-E932-4308-B7AB-72BA8645BA9C}" type="pres">
      <dgm:prSet presAssocID="{F7F91388-A98C-4C65-B0CD-DF0F2554E877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uge"/>
        </a:ext>
      </dgm:extLst>
    </dgm:pt>
    <dgm:pt modelId="{1E01A6DC-429E-482C-B6B6-E458B2F53B70}" type="pres">
      <dgm:prSet presAssocID="{F7F91388-A98C-4C65-B0CD-DF0F2554E877}" presName="spaceRect" presStyleCnt="0"/>
      <dgm:spPr/>
    </dgm:pt>
    <dgm:pt modelId="{2B4538AE-CF06-4CCB-A016-D6189F46B895}" type="pres">
      <dgm:prSet presAssocID="{F7F91388-A98C-4C65-B0CD-DF0F2554E877}" presName="parTx" presStyleLbl="revTx" presStyleIdx="1" presStyleCnt="5">
        <dgm:presLayoutVars>
          <dgm:chMax val="0"/>
          <dgm:chPref val="0"/>
        </dgm:presLayoutVars>
      </dgm:prSet>
      <dgm:spPr/>
    </dgm:pt>
    <dgm:pt modelId="{FB82C952-4F26-41F8-97BD-AF03BDA00A1D}" type="pres">
      <dgm:prSet presAssocID="{F7F91388-A98C-4C65-B0CD-DF0F2554E877}" presName="desTx" presStyleLbl="revTx" presStyleIdx="2" presStyleCnt="5">
        <dgm:presLayoutVars/>
      </dgm:prSet>
      <dgm:spPr/>
    </dgm:pt>
    <dgm:pt modelId="{12A55EC2-7511-48E7-8E49-F8148015D8FE}" type="pres">
      <dgm:prSet presAssocID="{5D7FF349-57A1-478B-9FCA-9C6A977FF717}" presName="sibTrans" presStyleCnt="0"/>
      <dgm:spPr/>
    </dgm:pt>
    <dgm:pt modelId="{F0249656-3940-440D-9EC9-51ACBF48018D}" type="pres">
      <dgm:prSet presAssocID="{0F564D54-3301-4A05-B164-B28F611B724A}" presName="compNode" presStyleCnt="0"/>
      <dgm:spPr/>
    </dgm:pt>
    <dgm:pt modelId="{A54EC291-0448-4362-A15A-C89C9C8C8604}" type="pres">
      <dgm:prSet presAssocID="{0F564D54-3301-4A05-B164-B28F611B724A}" presName="bgRect" presStyleLbl="bgShp" presStyleIdx="2" presStyleCnt="3"/>
      <dgm:spPr/>
    </dgm:pt>
    <dgm:pt modelId="{667478F8-8C9B-4707-A2EB-F60FE0440080}" type="pres">
      <dgm:prSet presAssocID="{0F564D54-3301-4A05-B164-B28F611B724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Œil"/>
        </a:ext>
      </dgm:extLst>
    </dgm:pt>
    <dgm:pt modelId="{1AE2E7E2-9164-4043-B16E-AB3CDD37FEA7}" type="pres">
      <dgm:prSet presAssocID="{0F564D54-3301-4A05-B164-B28F611B724A}" presName="spaceRect" presStyleCnt="0"/>
      <dgm:spPr/>
    </dgm:pt>
    <dgm:pt modelId="{6C8DE211-2C20-4FB3-BAE2-8814782C2CB1}" type="pres">
      <dgm:prSet presAssocID="{0F564D54-3301-4A05-B164-B28F611B724A}" presName="parTx" presStyleLbl="revTx" presStyleIdx="3" presStyleCnt="5">
        <dgm:presLayoutVars>
          <dgm:chMax val="0"/>
          <dgm:chPref val="0"/>
        </dgm:presLayoutVars>
      </dgm:prSet>
      <dgm:spPr/>
    </dgm:pt>
    <dgm:pt modelId="{F3F1C959-78E7-4831-8CC8-65F7BB4A5EB0}" type="pres">
      <dgm:prSet presAssocID="{0F564D54-3301-4A05-B164-B28F611B724A}" presName="desTx" presStyleLbl="revTx" presStyleIdx="4" presStyleCnt="5">
        <dgm:presLayoutVars/>
      </dgm:prSet>
      <dgm:spPr/>
    </dgm:pt>
  </dgm:ptLst>
  <dgm:cxnLst>
    <dgm:cxn modelId="{60872800-BB86-45B5-A4C9-601408792BB1}" srcId="{A705B6B3-382F-4105-8A43-E109032B9FF0}" destId="{8B37A713-79B0-4BB8-854C-543AA5DA785C}" srcOrd="0" destOrd="0" parTransId="{09B492F7-C580-496C-BD0C-6A2BC0B0C595}" sibTransId="{BE896A4D-8355-49C8-897A-5F7F9DB0F48B}"/>
    <dgm:cxn modelId="{C8FF0803-393C-1148-97D2-F273CC44C6C0}" type="presOf" srcId="{8B37A713-79B0-4BB8-854C-543AA5DA785C}" destId="{E4B8D1B5-4C56-4921-9FFD-EC1F57BB96BC}" srcOrd="0" destOrd="0" presId="urn:microsoft.com/office/officeart/2018/2/layout/IconVerticalSolidList"/>
    <dgm:cxn modelId="{4ABCB819-CFCB-4A83-A296-3F5673BEE0E9}" srcId="{F7F91388-A98C-4C65-B0CD-DF0F2554E877}" destId="{1802A37B-4FDB-47FD-9498-1A3CEDF2DC15}" srcOrd="1" destOrd="0" parTransId="{4815000D-F72E-4A4F-A904-77CB5526668F}" sibTransId="{F17C25A8-F02D-48DB-8049-8730BC328CF7}"/>
    <dgm:cxn modelId="{8AE0222B-EDE4-4F9D-B709-587336FE678A}" srcId="{0F564D54-3301-4A05-B164-B28F611B724A}" destId="{3A14833E-EF2A-4B61-8D26-BE89BEED8F87}" srcOrd="0" destOrd="0" parTransId="{3D1A765C-E784-45A4-AFF4-F796B1797FE7}" sibTransId="{DC0333F6-4712-45C9-96C3-776AAD4F2DBF}"/>
    <dgm:cxn modelId="{7E544B3E-C05C-6A48-A422-DB5A1BB245E8}" type="presOf" srcId="{A705B6B3-382F-4105-8A43-E109032B9FF0}" destId="{1C843291-F2A2-485D-855B-B7489F79F059}" srcOrd="0" destOrd="0" presId="urn:microsoft.com/office/officeart/2018/2/layout/IconVerticalSolidList"/>
    <dgm:cxn modelId="{7486833F-E7A0-4605-B057-353303B1E6F8}" srcId="{0F564D54-3301-4A05-B164-B28F611B724A}" destId="{62B29244-47FA-4BD5-B356-7BED67DD2B30}" srcOrd="1" destOrd="0" parTransId="{A2D0C392-5DE5-4137-91E5-A5ECFCD0CEB5}" sibTransId="{98AFE14D-5BBE-42AA-B3E1-F84111D7E7B3}"/>
    <dgm:cxn modelId="{1AC3394F-921D-4A11-9266-E4C12947232E}" srcId="{F7F91388-A98C-4C65-B0CD-DF0F2554E877}" destId="{3D88BE47-D01E-4AD3-A9FA-59BEFD5B0245}" srcOrd="0" destOrd="0" parTransId="{E8F1926D-939A-488D-B934-D899C4D66FFF}" sibTransId="{72B217FD-0A4D-4124-8752-09908B8475A8}"/>
    <dgm:cxn modelId="{86A3C960-3E19-8B46-97F8-4A6501C268CF}" type="presOf" srcId="{3A14833E-EF2A-4B61-8D26-BE89BEED8F87}" destId="{F3F1C959-78E7-4831-8CC8-65F7BB4A5EB0}" srcOrd="0" destOrd="0" presId="urn:microsoft.com/office/officeart/2018/2/layout/IconVerticalSolidList"/>
    <dgm:cxn modelId="{83970C67-20A6-ED41-812E-AC98D4648325}" type="presOf" srcId="{0F564D54-3301-4A05-B164-B28F611B724A}" destId="{6C8DE211-2C20-4FB3-BAE2-8814782C2CB1}" srcOrd="0" destOrd="0" presId="urn:microsoft.com/office/officeart/2018/2/layout/IconVerticalSolidList"/>
    <dgm:cxn modelId="{2FEFF0A1-32B4-42CD-8AD2-E294B47FC0AA}" srcId="{A705B6B3-382F-4105-8A43-E109032B9FF0}" destId="{0F564D54-3301-4A05-B164-B28F611B724A}" srcOrd="2" destOrd="0" parTransId="{5B426ABF-8071-4C77-87B4-AE71D02B318B}" sibTransId="{2008060D-D540-4EB5-8A9E-53FF78A2C340}"/>
    <dgm:cxn modelId="{F8A461BC-DE2D-5942-B776-10B06BA94A00}" type="presOf" srcId="{F7F91388-A98C-4C65-B0CD-DF0F2554E877}" destId="{2B4538AE-CF06-4CCB-A016-D6189F46B895}" srcOrd="0" destOrd="0" presId="urn:microsoft.com/office/officeart/2018/2/layout/IconVerticalSolidList"/>
    <dgm:cxn modelId="{8F0A8CBF-83DA-3B43-89F4-9BC2AED92365}" type="presOf" srcId="{62B29244-47FA-4BD5-B356-7BED67DD2B30}" destId="{F3F1C959-78E7-4831-8CC8-65F7BB4A5EB0}" srcOrd="0" destOrd="1" presId="urn:microsoft.com/office/officeart/2018/2/layout/IconVerticalSolidList"/>
    <dgm:cxn modelId="{056BF1D6-CD9E-4468-A222-3153C49DB0A3}" srcId="{A705B6B3-382F-4105-8A43-E109032B9FF0}" destId="{F7F91388-A98C-4C65-B0CD-DF0F2554E877}" srcOrd="1" destOrd="0" parTransId="{08D27A2E-E416-4717-9873-9D3AF81E2089}" sibTransId="{5D7FF349-57A1-478B-9FCA-9C6A977FF717}"/>
    <dgm:cxn modelId="{38D940DA-430B-3443-9C2D-2CF761565BA6}" type="presOf" srcId="{3D88BE47-D01E-4AD3-A9FA-59BEFD5B0245}" destId="{FB82C952-4F26-41F8-97BD-AF03BDA00A1D}" srcOrd="0" destOrd="0" presId="urn:microsoft.com/office/officeart/2018/2/layout/IconVerticalSolidList"/>
    <dgm:cxn modelId="{03D0ECF4-4CBB-FB43-ABA4-E0DC2DC7492B}" type="presOf" srcId="{1802A37B-4FDB-47FD-9498-1A3CEDF2DC15}" destId="{FB82C952-4F26-41F8-97BD-AF03BDA00A1D}" srcOrd="0" destOrd="1" presId="urn:microsoft.com/office/officeart/2018/2/layout/IconVerticalSolidList"/>
    <dgm:cxn modelId="{5CF7D194-80CC-9F4C-880D-DDC7E3C27B54}" type="presParOf" srcId="{1C843291-F2A2-485D-855B-B7489F79F059}" destId="{05F806B4-2BC2-4067-A341-FFCB3445FBFF}" srcOrd="0" destOrd="0" presId="urn:microsoft.com/office/officeart/2018/2/layout/IconVerticalSolidList"/>
    <dgm:cxn modelId="{FBB25C7B-5D70-C344-95B2-8F5F27F4CEDB}" type="presParOf" srcId="{05F806B4-2BC2-4067-A341-FFCB3445FBFF}" destId="{DA026CBE-9826-4128-A801-4E73DB9688DC}" srcOrd="0" destOrd="0" presId="urn:microsoft.com/office/officeart/2018/2/layout/IconVerticalSolidList"/>
    <dgm:cxn modelId="{D65BFB90-65FD-3542-80E5-0A0C5E92BC1F}" type="presParOf" srcId="{05F806B4-2BC2-4067-A341-FFCB3445FBFF}" destId="{5733372D-1FC8-40B0-A4A3-984A51260491}" srcOrd="1" destOrd="0" presId="urn:microsoft.com/office/officeart/2018/2/layout/IconVerticalSolidList"/>
    <dgm:cxn modelId="{F0F61F67-EE2A-DE4C-8A80-1CF6E2F11B6C}" type="presParOf" srcId="{05F806B4-2BC2-4067-A341-FFCB3445FBFF}" destId="{B11A07BD-8B23-43B9-91E0-2BA621E58FFB}" srcOrd="2" destOrd="0" presId="urn:microsoft.com/office/officeart/2018/2/layout/IconVerticalSolidList"/>
    <dgm:cxn modelId="{AEAE6F70-FC2E-EF47-8D60-5A3ABF4D22E4}" type="presParOf" srcId="{05F806B4-2BC2-4067-A341-FFCB3445FBFF}" destId="{E4B8D1B5-4C56-4921-9FFD-EC1F57BB96BC}" srcOrd="3" destOrd="0" presId="urn:microsoft.com/office/officeart/2018/2/layout/IconVerticalSolidList"/>
    <dgm:cxn modelId="{617D3C10-A068-BF45-8E5C-2E681450B2A9}" type="presParOf" srcId="{1C843291-F2A2-485D-855B-B7489F79F059}" destId="{55DE5648-15A3-4388-ACF4-43D0FE814260}" srcOrd="1" destOrd="0" presId="urn:microsoft.com/office/officeart/2018/2/layout/IconVerticalSolidList"/>
    <dgm:cxn modelId="{B4B27696-EBDE-0B4B-A93E-794A6F2FED82}" type="presParOf" srcId="{1C843291-F2A2-485D-855B-B7489F79F059}" destId="{3A871C9E-88E0-4C95-AA73-3B56C26DD306}" srcOrd="2" destOrd="0" presId="urn:microsoft.com/office/officeart/2018/2/layout/IconVerticalSolidList"/>
    <dgm:cxn modelId="{64E4573D-B176-E946-9B00-5963A8854FD0}" type="presParOf" srcId="{3A871C9E-88E0-4C95-AA73-3B56C26DD306}" destId="{B9ABEB70-F864-400B-9B59-04341D5FD083}" srcOrd="0" destOrd="0" presId="urn:microsoft.com/office/officeart/2018/2/layout/IconVerticalSolidList"/>
    <dgm:cxn modelId="{D884F831-5380-944E-B891-BC056C242222}" type="presParOf" srcId="{3A871C9E-88E0-4C95-AA73-3B56C26DD306}" destId="{D6178DC8-E932-4308-B7AB-72BA8645BA9C}" srcOrd="1" destOrd="0" presId="urn:microsoft.com/office/officeart/2018/2/layout/IconVerticalSolidList"/>
    <dgm:cxn modelId="{C7581D29-D4A6-AB43-8B1E-5BD5603DC3E8}" type="presParOf" srcId="{3A871C9E-88E0-4C95-AA73-3B56C26DD306}" destId="{1E01A6DC-429E-482C-B6B6-E458B2F53B70}" srcOrd="2" destOrd="0" presId="urn:microsoft.com/office/officeart/2018/2/layout/IconVerticalSolidList"/>
    <dgm:cxn modelId="{EA16CD11-8DB1-8F46-9303-58FB2E356A50}" type="presParOf" srcId="{3A871C9E-88E0-4C95-AA73-3B56C26DD306}" destId="{2B4538AE-CF06-4CCB-A016-D6189F46B895}" srcOrd="3" destOrd="0" presId="urn:microsoft.com/office/officeart/2018/2/layout/IconVerticalSolidList"/>
    <dgm:cxn modelId="{B2ABB61E-1798-7947-B831-9DC227BD5E68}" type="presParOf" srcId="{3A871C9E-88E0-4C95-AA73-3B56C26DD306}" destId="{FB82C952-4F26-41F8-97BD-AF03BDA00A1D}" srcOrd="4" destOrd="0" presId="urn:microsoft.com/office/officeart/2018/2/layout/IconVerticalSolidList"/>
    <dgm:cxn modelId="{30BD02A5-96E3-9D4B-992E-FE26B74CDEEE}" type="presParOf" srcId="{1C843291-F2A2-485D-855B-B7489F79F059}" destId="{12A55EC2-7511-48E7-8E49-F8148015D8FE}" srcOrd="3" destOrd="0" presId="urn:microsoft.com/office/officeart/2018/2/layout/IconVerticalSolidList"/>
    <dgm:cxn modelId="{761EB4F6-E1DE-814C-87B3-64E1AB65C04A}" type="presParOf" srcId="{1C843291-F2A2-485D-855B-B7489F79F059}" destId="{F0249656-3940-440D-9EC9-51ACBF48018D}" srcOrd="4" destOrd="0" presId="urn:microsoft.com/office/officeart/2018/2/layout/IconVerticalSolidList"/>
    <dgm:cxn modelId="{7C3E5DAE-709D-9049-9232-73EEB6BA9FAB}" type="presParOf" srcId="{F0249656-3940-440D-9EC9-51ACBF48018D}" destId="{A54EC291-0448-4362-A15A-C89C9C8C8604}" srcOrd="0" destOrd="0" presId="urn:microsoft.com/office/officeart/2018/2/layout/IconVerticalSolidList"/>
    <dgm:cxn modelId="{0F8CD5E5-9034-C24D-A016-1EB2DC7E95B4}" type="presParOf" srcId="{F0249656-3940-440D-9EC9-51ACBF48018D}" destId="{667478F8-8C9B-4707-A2EB-F60FE0440080}" srcOrd="1" destOrd="0" presId="urn:microsoft.com/office/officeart/2018/2/layout/IconVerticalSolidList"/>
    <dgm:cxn modelId="{5D7B7519-FD18-3646-B6E1-B49EC956B393}" type="presParOf" srcId="{F0249656-3940-440D-9EC9-51ACBF48018D}" destId="{1AE2E7E2-9164-4043-B16E-AB3CDD37FEA7}" srcOrd="2" destOrd="0" presId="urn:microsoft.com/office/officeart/2018/2/layout/IconVerticalSolidList"/>
    <dgm:cxn modelId="{9E942C23-17B2-8C4F-A256-EDD91E4FE3A6}" type="presParOf" srcId="{F0249656-3940-440D-9EC9-51ACBF48018D}" destId="{6C8DE211-2C20-4FB3-BAE2-8814782C2CB1}" srcOrd="3" destOrd="0" presId="urn:microsoft.com/office/officeart/2018/2/layout/IconVerticalSolidList"/>
    <dgm:cxn modelId="{F3E8A770-AD01-E54B-B31C-B23534D515A6}" type="presParOf" srcId="{F0249656-3940-440D-9EC9-51ACBF48018D}" destId="{F3F1C959-78E7-4831-8CC8-65F7BB4A5EB0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0B648B-C287-4BE5-B2ED-80F6C81C0C4C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0D57821-EE0F-4F69-AD0A-8AC4F5FC637D}">
      <dgm:prSet custT="1"/>
      <dgm:spPr>
        <a:solidFill>
          <a:schemeClr val="accent1"/>
        </a:solidFill>
      </dgm:spPr>
      <dgm:t>
        <a:bodyPr/>
        <a:lstStyle/>
        <a:p>
          <a:r>
            <a:rPr lang="fr-FR" sz="2800" dirty="0"/>
            <a:t>Populisme historique (XIXe siècle) :</a:t>
          </a:r>
          <a:endParaRPr lang="en-US" sz="2800" dirty="0"/>
        </a:p>
      </dgm:t>
    </dgm:pt>
    <dgm:pt modelId="{C9B8E7D5-BA94-4F42-88B1-BAA8A0CA7150}" type="parTrans" cxnId="{9D93E530-BC3B-42B4-A85B-33AF0EE7DC66}">
      <dgm:prSet/>
      <dgm:spPr/>
      <dgm:t>
        <a:bodyPr/>
        <a:lstStyle/>
        <a:p>
          <a:endParaRPr lang="en-US"/>
        </a:p>
      </dgm:t>
    </dgm:pt>
    <dgm:pt modelId="{9EF8B04D-DF68-49C5-B798-833565B78E45}" type="sibTrans" cxnId="{9D93E530-BC3B-42B4-A85B-33AF0EE7DC66}">
      <dgm:prSet/>
      <dgm:spPr/>
      <dgm:t>
        <a:bodyPr/>
        <a:lstStyle/>
        <a:p>
          <a:endParaRPr lang="en-US"/>
        </a:p>
      </dgm:t>
    </dgm:pt>
    <dgm:pt modelId="{17CF2C04-966F-475D-8863-85DA782781B2}">
      <dgm:prSet/>
      <dgm:spPr/>
      <dgm:t>
        <a:bodyPr/>
        <a:lstStyle/>
        <a:p>
          <a:r>
            <a:rPr lang="fr-FR" b="1" i="1"/>
            <a:t>Narodniki </a:t>
          </a:r>
          <a:r>
            <a:rPr lang="fr-FR" b="1"/>
            <a:t>(« Les Amis du peuple »)</a:t>
          </a:r>
          <a:endParaRPr lang="en-US"/>
        </a:p>
      </dgm:t>
    </dgm:pt>
    <dgm:pt modelId="{FDFE3CB2-BF96-4A13-827F-AF1379C4B217}" type="parTrans" cxnId="{2EDD8071-6698-4B53-983F-CBB679FB6166}">
      <dgm:prSet/>
      <dgm:spPr/>
      <dgm:t>
        <a:bodyPr/>
        <a:lstStyle/>
        <a:p>
          <a:endParaRPr lang="en-US"/>
        </a:p>
      </dgm:t>
    </dgm:pt>
    <dgm:pt modelId="{0646353C-D587-470F-BCE7-EAA24C295EC7}" type="sibTrans" cxnId="{2EDD8071-6698-4B53-983F-CBB679FB6166}">
      <dgm:prSet/>
      <dgm:spPr/>
      <dgm:t>
        <a:bodyPr/>
        <a:lstStyle/>
        <a:p>
          <a:endParaRPr lang="en-US"/>
        </a:p>
      </dgm:t>
    </dgm:pt>
    <dgm:pt modelId="{2DD2C902-1381-4342-86C2-23A3606511AC}">
      <dgm:prSet/>
      <dgm:spPr/>
      <dgm:t>
        <a:bodyPr/>
        <a:lstStyle/>
        <a:p>
          <a:r>
            <a:rPr lang="fr-FR" b="1"/>
            <a:t>People Party</a:t>
          </a:r>
          <a:endParaRPr lang="en-US"/>
        </a:p>
      </dgm:t>
    </dgm:pt>
    <dgm:pt modelId="{FC9A2CE4-F933-4F88-BF6B-D51ECFB81199}" type="parTrans" cxnId="{63790A4B-878B-427D-A426-D49063583B8F}">
      <dgm:prSet/>
      <dgm:spPr/>
      <dgm:t>
        <a:bodyPr/>
        <a:lstStyle/>
        <a:p>
          <a:endParaRPr lang="en-US"/>
        </a:p>
      </dgm:t>
    </dgm:pt>
    <dgm:pt modelId="{244715A9-E088-4893-96E6-3A1741BB92C1}" type="sibTrans" cxnId="{63790A4B-878B-427D-A426-D49063583B8F}">
      <dgm:prSet/>
      <dgm:spPr/>
      <dgm:t>
        <a:bodyPr/>
        <a:lstStyle/>
        <a:p>
          <a:endParaRPr lang="en-US"/>
        </a:p>
      </dgm:t>
    </dgm:pt>
    <dgm:pt modelId="{87E9BC61-C179-45F0-9E67-E2B3E9DC60FA}">
      <dgm:prSet/>
      <dgm:spPr>
        <a:solidFill>
          <a:schemeClr val="accent1"/>
        </a:solidFill>
      </dgm:spPr>
      <dgm:t>
        <a:bodyPr/>
        <a:lstStyle/>
        <a:p>
          <a:r>
            <a:rPr lang="fr-FR" i="1" dirty="0"/>
            <a:t>« Jusqu’aux années 1990, l’idée que le populisme puisse être autre chose que « de gauche » n’était d’ailleurs jamais venue à l’idée de quiconque » (Cervera-Marzal, 2019)</a:t>
          </a:r>
          <a:endParaRPr lang="en-US" dirty="0"/>
        </a:p>
      </dgm:t>
    </dgm:pt>
    <dgm:pt modelId="{20B0868C-8B80-49B7-966B-448EF1F19421}" type="parTrans" cxnId="{D18498FC-716C-43B0-B40E-F74961EF1836}">
      <dgm:prSet/>
      <dgm:spPr/>
      <dgm:t>
        <a:bodyPr/>
        <a:lstStyle/>
        <a:p>
          <a:endParaRPr lang="en-US"/>
        </a:p>
      </dgm:t>
    </dgm:pt>
    <dgm:pt modelId="{F9A329B0-5715-424A-AD2B-3A4A86E487EE}" type="sibTrans" cxnId="{D18498FC-716C-43B0-B40E-F74961EF1836}">
      <dgm:prSet/>
      <dgm:spPr/>
      <dgm:t>
        <a:bodyPr/>
        <a:lstStyle/>
        <a:p>
          <a:endParaRPr lang="en-US"/>
        </a:p>
      </dgm:t>
    </dgm:pt>
    <dgm:pt modelId="{2CA39386-3DAB-40C4-A942-844DDAB3AA56}">
      <dgm:prSet/>
      <dgm:spPr>
        <a:solidFill>
          <a:schemeClr val="accent1"/>
        </a:solidFill>
      </dgm:spPr>
      <dgm:t>
        <a:bodyPr/>
        <a:lstStyle/>
        <a:p>
          <a:r>
            <a:rPr lang="fr-FR" i="1" dirty="0"/>
            <a:t>« Ce sont ces mouvements de démocratisation de la démocratie que nous proposons de nommer populisme » (Chollet, 2023)</a:t>
          </a:r>
          <a:endParaRPr lang="en-US" dirty="0"/>
        </a:p>
      </dgm:t>
    </dgm:pt>
    <dgm:pt modelId="{D513720B-BD3B-41B9-AAA7-66DF80E3A53B}" type="parTrans" cxnId="{DD4D840C-3420-4D11-A9F0-909699167074}">
      <dgm:prSet/>
      <dgm:spPr/>
      <dgm:t>
        <a:bodyPr/>
        <a:lstStyle/>
        <a:p>
          <a:endParaRPr lang="en-US"/>
        </a:p>
      </dgm:t>
    </dgm:pt>
    <dgm:pt modelId="{F9E2F77B-160B-4C8C-9C7B-0D29F0966B30}" type="sibTrans" cxnId="{DD4D840C-3420-4D11-A9F0-909699167074}">
      <dgm:prSet/>
      <dgm:spPr/>
      <dgm:t>
        <a:bodyPr/>
        <a:lstStyle/>
        <a:p>
          <a:endParaRPr lang="en-US"/>
        </a:p>
      </dgm:t>
    </dgm:pt>
    <dgm:pt modelId="{0E1ACA8C-AA7F-F24B-9423-3633B77B80A3}" type="pres">
      <dgm:prSet presAssocID="{000B648B-C287-4BE5-B2ED-80F6C81C0C4C}" presName="Name0" presStyleCnt="0">
        <dgm:presLayoutVars>
          <dgm:dir/>
          <dgm:animLvl val="lvl"/>
          <dgm:resizeHandles val="exact"/>
        </dgm:presLayoutVars>
      </dgm:prSet>
      <dgm:spPr/>
    </dgm:pt>
    <dgm:pt modelId="{492B1155-AD90-8348-A78B-2E5394A5B8D8}" type="pres">
      <dgm:prSet presAssocID="{2CA39386-3DAB-40C4-A942-844DDAB3AA56}" presName="boxAndChildren" presStyleCnt="0"/>
      <dgm:spPr/>
    </dgm:pt>
    <dgm:pt modelId="{C4B319F5-2307-E94F-956F-F1FB5D51B27D}" type="pres">
      <dgm:prSet presAssocID="{2CA39386-3DAB-40C4-A942-844DDAB3AA56}" presName="parentTextBox" presStyleLbl="node1" presStyleIdx="0" presStyleCnt="3"/>
      <dgm:spPr/>
    </dgm:pt>
    <dgm:pt modelId="{561BF628-6F3E-D146-A08B-707F8A79BBA9}" type="pres">
      <dgm:prSet presAssocID="{F9A329B0-5715-424A-AD2B-3A4A86E487EE}" presName="sp" presStyleCnt="0"/>
      <dgm:spPr/>
    </dgm:pt>
    <dgm:pt modelId="{D8B19360-EF6C-DF46-91BB-778866CBFB20}" type="pres">
      <dgm:prSet presAssocID="{87E9BC61-C179-45F0-9E67-E2B3E9DC60FA}" presName="arrowAndChildren" presStyleCnt="0"/>
      <dgm:spPr/>
    </dgm:pt>
    <dgm:pt modelId="{DB47819D-B13F-F144-8738-B2FE09555320}" type="pres">
      <dgm:prSet presAssocID="{87E9BC61-C179-45F0-9E67-E2B3E9DC60FA}" presName="parentTextArrow" presStyleLbl="node1" presStyleIdx="1" presStyleCnt="3"/>
      <dgm:spPr/>
    </dgm:pt>
    <dgm:pt modelId="{B8A86072-9831-8B4D-A253-3CF44D1632CB}" type="pres">
      <dgm:prSet presAssocID="{9EF8B04D-DF68-49C5-B798-833565B78E45}" presName="sp" presStyleCnt="0"/>
      <dgm:spPr/>
    </dgm:pt>
    <dgm:pt modelId="{6CA4954A-B25C-1647-9970-14075E3361B6}" type="pres">
      <dgm:prSet presAssocID="{30D57821-EE0F-4F69-AD0A-8AC4F5FC637D}" presName="arrowAndChildren" presStyleCnt="0"/>
      <dgm:spPr/>
    </dgm:pt>
    <dgm:pt modelId="{5F51A8DB-668A-8549-88B3-589B3CDE00C9}" type="pres">
      <dgm:prSet presAssocID="{30D57821-EE0F-4F69-AD0A-8AC4F5FC637D}" presName="parentTextArrow" presStyleLbl="node1" presStyleIdx="1" presStyleCnt="3"/>
      <dgm:spPr/>
    </dgm:pt>
    <dgm:pt modelId="{3D01B062-5402-0C49-8E28-030E531C9245}" type="pres">
      <dgm:prSet presAssocID="{30D57821-EE0F-4F69-AD0A-8AC4F5FC637D}" presName="arrow" presStyleLbl="node1" presStyleIdx="2" presStyleCnt="3"/>
      <dgm:spPr/>
    </dgm:pt>
    <dgm:pt modelId="{98F978B2-57FE-6A42-80A0-E4354748C9AC}" type="pres">
      <dgm:prSet presAssocID="{30D57821-EE0F-4F69-AD0A-8AC4F5FC637D}" presName="descendantArrow" presStyleCnt="0"/>
      <dgm:spPr/>
    </dgm:pt>
    <dgm:pt modelId="{DE8122A6-C69D-1545-9F58-A05784AA7722}" type="pres">
      <dgm:prSet presAssocID="{17CF2C04-966F-475D-8863-85DA782781B2}" presName="childTextArrow" presStyleLbl="fgAccFollowNode1" presStyleIdx="0" presStyleCnt="2">
        <dgm:presLayoutVars>
          <dgm:bulletEnabled val="1"/>
        </dgm:presLayoutVars>
      </dgm:prSet>
      <dgm:spPr/>
    </dgm:pt>
    <dgm:pt modelId="{46B4E21F-82DF-C64B-8FAA-86322BD6CDC6}" type="pres">
      <dgm:prSet presAssocID="{2DD2C902-1381-4342-86C2-23A3606511AC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DD4D840C-3420-4D11-A9F0-909699167074}" srcId="{000B648B-C287-4BE5-B2ED-80F6C81C0C4C}" destId="{2CA39386-3DAB-40C4-A942-844DDAB3AA56}" srcOrd="2" destOrd="0" parTransId="{D513720B-BD3B-41B9-AAA7-66DF80E3A53B}" sibTransId="{F9E2F77B-160B-4C8C-9C7B-0D29F0966B30}"/>
    <dgm:cxn modelId="{4A717E1C-F54E-D046-8383-6DFE395857EA}" type="presOf" srcId="{17CF2C04-966F-475D-8863-85DA782781B2}" destId="{DE8122A6-C69D-1545-9F58-A05784AA7722}" srcOrd="0" destOrd="0" presId="urn:microsoft.com/office/officeart/2005/8/layout/process4"/>
    <dgm:cxn modelId="{9D93E530-BC3B-42B4-A85B-33AF0EE7DC66}" srcId="{000B648B-C287-4BE5-B2ED-80F6C81C0C4C}" destId="{30D57821-EE0F-4F69-AD0A-8AC4F5FC637D}" srcOrd="0" destOrd="0" parTransId="{C9B8E7D5-BA94-4F42-88B1-BAA8A0CA7150}" sibTransId="{9EF8B04D-DF68-49C5-B798-833565B78E45}"/>
    <dgm:cxn modelId="{63790A4B-878B-427D-A426-D49063583B8F}" srcId="{30D57821-EE0F-4F69-AD0A-8AC4F5FC637D}" destId="{2DD2C902-1381-4342-86C2-23A3606511AC}" srcOrd="1" destOrd="0" parTransId="{FC9A2CE4-F933-4F88-BF6B-D51ECFB81199}" sibTransId="{244715A9-E088-4893-96E6-3A1741BB92C1}"/>
    <dgm:cxn modelId="{D6A04060-E0A6-824C-9561-006496C9A0AB}" type="presOf" srcId="{87E9BC61-C179-45F0-9E67-E2B3E9DC60FA}" destId="{DB47819D-B13F-F144-8738-B2FE09555320}" srcOrd="0" destOrd="0" presId="urn:microsoft.com/office/officeart/2005/8/layout/process4"/>
    <dgm:cxn modelId="{5CD4F06A-57AB-4E46-B364-F403660DEA69}" type="presOf" srcId="{30D57821-EE0F-4F69-AD0A-8AC4F5FC637D}" destId="{3D01B062-5402-0C49-8E28-030E531C9245}" srcOrd="1" destOrd="0" presId="urn:microsoft.com/office/officeart/2005/8/layout/process4"/>
    <dgm:cxn modelId="{2EDD8071-6698-4B53-983F-CBB679FB6166}" srcId="{30D57821-EE0F-4F69-AD0A-8AC4F5FC637D}" destId="{17CF2C04-966F-475D-8863-85DA782781B2}" srcOrd="0" destOrd="0" parTransId="{FDFE3CB2-BF96-4A13-827F-AF1379C4B217}" sibTransId="{0646353C-D587-470F-BCE7-EAA24C295EC7}"/>
    <dgm:cxn modelId="{9906AF8A-75FC-194D-B28F-76C962F11FE0}" type="presOf" srcId="{000B648B-C287-4BE5-B2ED-80F6C81C0C4C}" destId="{0E1ACA8C-AA7F-F24B-9423-3633B77B80A3}" srcOrd="0" destOrd="0" presId="urn:microsoft.com/office/officeart/2005/8/layout/process4"/>
    <dgm:cxn modelId="{A0DA6F94-7A6D-2F46-94D3-DD0E64508536}" type="presOf" srcId="{30D57821-EE0F-4F69-AD0A-8AC4F5FC637D}" destId="{5F51A8DB-668A-8549-88B3-589B3CDE00C9}" srcOrd="0" destOrd="0" presId="urn:microsoft.com/office/officeart/2005/8/layout/process4"/>
    <dgm:cxn modelId="{A2EAAF9B-9E26-D74B-8A5E-150DD2FE81A3}" type="presOf" srcId="{2DD2C902-1381-4342-86C2-23A3606511AC}" destId="{46B4E21F-82DF-C64B-8FAA-86322BD6CDC6}" srcOrd="0" destOrd="0" presId="urn:microsoft.com/office/officeart/2005/8/layout/process4"/>
    <dgm:cxn modelId="{E30C10BD-94FD-0D48-A7E6-0FD403F22B6A}" type="presOf" srcId="{2CA39386-3DAB-40C4-A942-844DDAB3AA56}" destId="{C4B319F5-2307-E94F-956F-F1FB5D51B27D}" srcOrd="0" destOrd="0" presId="urn:microsoft.com/office/officeart/2005/8/layout/process4"/>
    <dgm:cxn modelId="{D18498FC-716C-43B0-B40E-F74961EF1836}" srcId="{000B648B-C287-4BE5-B2ED-80F6C81C0C4C}" destId="{87E9BC61-C179-45F0-9E67-E2B3E9DC60FA}" srcOrd="1" destOrd="0" parTransId="{20B0868C-8B80-49B7-966B-448EF1F19421}" sibTransId="{F9A329B0-5715-424A-AD2B-3A4A86E487EE}"/>
    <dgm:cxn modelId="{3BE62DFC-1032-0D4B-9E28-8B2F62D30498}" type="presParOf" srcId="{0E1ACA8C-AA7F-F24B-9423-3633B77B80A3}" destId="{492B1155-AD90-8348-A78B-2E5394A5B8D8}" srcOrd="0" destOrd="0" presId="urn:microsoft.com/office/officeart/2005/8/layout/process4"/>
    <dgm:cxn modelId="{04A44C76-BE18-0D45-A50D-9E41699287DB}" type="presParOf" srcId="{492B1155-AD90-8348-A78B-2E5394A5B8D8}" destId="{C4B319F5-2307-E94F-956F-F1FB5D51B27D}" srcOrd="0" destOrd="0" presId="urn:microsoft.com/office/officeart/2005/8/layout/process4"/>
    <dgm:cxn modelId="{38524781-BD0D-9843-9AA6-7907CFA0096F}" type="presParOf" srcId="{0E1ACA8C-AA7F-F24B-9423-3633B77B80A3}" destId="{561BF628-6F3E-D146-A08B-707F8A79BBA9}" srcOrd="1" destOrd="0" presId="urn:microsoft.com/office/officeart/2005/8/layout/process4"/>
    <dgm:cxn modelId="{C78BCC3B-7D07-8343-9D91-702B7FA7E763}" type="presParOf" srcId="{0E1ACA8C-AA7F-F24B-9423-3633B77B80A3}" destId="{D8B19360-EF6C-DF46-91BB-778866CBFB20}" srcOrd="2" destOrd="0" presId="urn:microsoft.com/office/officeart/2005/8/layout/process4"/>
    <dgm:cxn modelId="{1567A1F7-FACE-A04B-B86C-0BFA5C8CAC36}" type="presParOf" srcId="{D8B19360-EF6C-DF46-91BB-778866CBFB20}" destId="{DB47819D-B13F-F144-8738-B2FE09555320}" srcOrd="0" destOrd="0" presId="urn:microsoft.com/office/officeart/2005/8/layout/process4"/>
    <dgm:cxn modelId="{AFA07543-5ABD-C843-8332-CA889AF0F900}" type="presParOf" srcId="{0E1ACA8C-AA7F-F24B-9423-3633B77B80A3}" destId="{B8A86072-9831-8B4D-A253-3CF44D1632CB}" srcOrd="3" destOrd="0" presId="urn:microsoft.com/office/officeart/2005/8/layout/process4"/>
    <dgm:cxn modelId="{67A92B93-C734-3A4E-95A9-1A18C0BDFE28}" type="presParOf" srcId="{0E1ACA8C-AA7F-F24B-9423-3633B77B80A3}" destId="{6CA4954A-B25C-1647-9970-14075E3361B6}" srcOrd="4" destOrd="0" presId="urn:microsoft.com/office/officeart/2005/8/layout/process4"/>
    <dgm:cxn modelId="{C27FD3B3-72CD-1F4F-9933-D22600A76F48}" type="presParOf" srcId="{6CA4954A-B25C-1647-9970-14075E3361B6}" destId="{5F51A8DB-668A-8549-88B3-589B3CDE00C9}" srcOrd="0" destOrd="0" presId="urn:microsoft.com/office/officeart/2005/8/layout/process4"/>
    <dgm:cxn modelId="{F74B75BD-157A-9F4F-B5A2-3FD85AEF0404}" type="presParOf" srcId="{6CA4954A-B25C-1647-9970-14075E3361B6}" destId="{3D01B062-5402-0C49-8E28-030E531C9245}" srcOrd="1" destOrd="0" presId="urn:microsoft.com/office/officeart/2005/8/layout/process4"/>
    <dgm:cxn modelId="{FEC05DA5-56D2-3044-A1D2-E79DA7920BA5}" type="presParOf" srcId="{6CA4954A-B25C-1647-9970-14075E3361B6}" destId="{98F978B2-57FE-6A42-80A0-E4354748C9AC}" srcOrd="2" destOrd="0" presId="urn:microsoft.com/office/officeart/2005/8/layout/process4"/>
    <dgm:cxn modelId="{7BEB8E19-9CDD-A04C-AB07-D0F68DF6FED8}" type="presParOf" srcId="{98F978B2-57FE-6A42-80A0-E4354748C9AC}" destId="{DE8122A6-C69D-1545-9F58-A05784AA7722}" srcOrd="0" destOrd="0" presId="urn:microsoft.com/office/officeart/2005/8/layout/process4"/>
    <dgm:cxn modelId="{137D0C7A-CA7E-E241-AF68-0210F8735B0D}" type="presParOf" srcId="{98F978B2-57FE-6A42-80A0-E4354748C9AC}" destId="{46B4E21F-82DF-C64B-8FAA-86322BD6CDC6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90FA784-696B-4FF5-8D3E-EA4611301690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9FC196E-9FDF-43AF-AF4C-FAF90DF87BFD}">
      <dgm:prSet/>
      <dgm:spPr>
        <a:solidFill>
          <a:schemeClr val="accent1"/>
        </a:solidFill>
      </dgm:spPr>
      <dgm:t>
        <a:bodyPr/>
        <a:lstStyle/>
        <a:p>
          <a:r>
            <a:rPr lang="fr-FR"/>
            <a:t>Les héritiers contemporains du projet populiste ? </a:t>
          </a:r>
          <a:endParaRPr lang="en-US"/>
        </a:p>
      </dgm:t>
    </dgm:pt>
    <dgm:pt modelId="{25186091-348E-4291-B4D4-1E0AD46953C6}" type="parTrans" cxnId="{1BB10A6D-31C9-42A7-BEC6-742F4B99BCD8}">
      <dgm:prSet/>
      <dgm:spPr/>
      <dgm:t>
        <a:bodyPr/>
        <a:lstStyle/>
        <a:p>
          <a:endParaRPr lang="en-US"/>
        </a:p>
      </dgm:t>
    </dgm:pt>
    <dgm:pt modelId="{C4E3FE9C-6263-4AFC-85C9-AA9E998B0438}" type="sibTrans" cxnId="{1BB10A6D-31C9-42A7-BEC6-742F4B99BCD8}">
      <dgm:prSet/>
      <dgm:spPr/>
      <dgm:t>
        <a:bodyPr/>
        <a:lstStyle/>
        <a:p>
          <a:endParaRPr lang="en-US"/>
        </a:p>
      </dgm:t>
    </dgm:pt>
    <dgm:pt modelId="{654FF1DB-BC75-4DDF-B72F-1E54E015BD1E}">
      <dgm:prSet/>
      <dgm:spPr/>
      <dgm:t>
        <a:bodyPr/>
        <a:lstStyle/>
        <a:p>
          <a:r>
            <a:rPr lang="fr-FR" dirty="0"/>
            <a:t>US : </a:t>
          </a:r>
          <a:r>
            <a:rPr lang="fr-FR" dirty="0" err="1"/>
            <a:t>Occupy</a:t>
          </a:r>
          <a:r>
            <a:rPr lang="fr-FR" dirty="0"/>
            <a:t> Wall Street, Elisabeth Warren, Bernie Sanders</a:t>
          </a:r>
          <a:endParaRPr lang="en-US" dirty="0"/>
        </a:p>
      </dgm:t>
    </dgm:pt>
    <dgm:pt modelId="{FB9B6ABF-5E9A-40F3-9188-BBFD125A0650}" type="parTrans" cxnId="{499E7A47-2385-4604-84BD-3B07F3F9E4F4}">
      <dgm:prSet/>
      <dgm:spPr/>
      <dgm:t>
        <a:bodyPr/>
        <a:lstStyle/>
        <a:p>
          <a:endParaRPr lang="en-US"/>
        </a:p>
      </dgm:t>
    </dgm:pt>
    <dgm:pt modelId="{536788F1-B412-4B24-854F-6FC088E13F29}" type="sibTrans" cxnId="{499E7A47-2385-4604-84BD-3B07F3F9E4F4}">
      <dgm:prSet/>
      <dgm:spPr/>
      <dgm:t>
        <a:bodyPr/>
        <a:lstStyle/>
        <a:p>
          <a:endParaRPr lang="en-US"/>
        </a:p>
      </dgm:t>
    </dgm:pt>
    <dgm:pt modelId="{666688F3-0764-4357-96BB-A7A3525BEC22}">
      <dgm:prSet/>
      <dgm:spPr/>
      <dgm:t>
        <a:bodyPr/>
        <a:lstStyle/>
        <a:p>
          <a:r>
            <a:rPr lang="fr-FR" dirty="0"/>
            <a:t>France : Nuit Debout, France Insoumise, Gilets jaunes</a:t>
          </a:r>
          <a:endParaRPr lang="en-US" dirty="0"/>
        </a:p>
      </dgm:t>
    </dgm:pt>
    <dgm:pt modelId="{79CFB512-E4BC-498E-AEED-FA5E6DE0E1A7}" type="parTrans" cxnId="{143744A7-C9AC-4429-A08E-964074F33C49}">
      <dgm:prSet/>
      <dgm:spPr/>
      <dgm:t>
        <a:bodyPr/>
        <a:lstStyle/>
        <a:p>
          <a:endParaRPr lang="en-US"/>
        </a:p>
      </dgm:t>
    </dgm:pt>
    <dgm:pt modelId="{434FF0A8-8F08-4CCB-8384-95D739282C83}" type="sibTrans" cxnId="{143744A7-C9AC-4429-A08E-964074F33C49}">
      <dgm:prSet/>
      <dgm:spPr/>
      <dgm:t>
        <a:bodyPr/>
        <a:lstStyle/>
        <a:p>
          <a:endParaRPr lang="en-US"/>
        </a:p>
      </dgm:t>
    </dgm:pt>
    <dgm:pt modelId="{16D7CFCC-DC71-4685-ADA0-6D49ED1B2A37}">
      <dgm:prSet/>
      <dgm:spPr/>
      <dgm:t>
        <a:bodyPr/>
        <a:lstStyle/>
        <a:p>
          <a:r>
            <a:rPr lang="fr-FR" dirty="0"/>
            <a:t>Espagne : </a:t>
          </a:r>
          <a:r>
            <a:rPr lang="fr-FR" dirty="0" err="1"/>
            <a:t>Indignados</a:t>
          </a:r>
          <a:r>
            <a:rPr lang="fr-FR" dirty="0"/>
            <a:t>, Podemos</a:t>
          </a:r>
          <a:endParaRPr lang="en-US" dirty="0"/>
        </a:p>
      </dgm:t>
    </dgm:pt>
    <dgm:pt modelId="{16EB106F-F9AC-4E5D-AFCE-EF234DC09CBE}" type="parTrans" cxnId="{B7982EB7-67E4-4F38-88B5-C9828ED923E1}">
      <dgm:prSet/>
      <dgm:spPr/>
      <dgm:t>
        <a:bodyPr/>
        <a:lstStyle/>
        <a:p>
          <a:endParaRPr lang="en-US"/>
        </a:p>
      </dgm:t>
    </dgm:pt>
    <dgm:pt modelId="{E34D125B-54B0-41BA-A117-8FF86E908318}" type="sibTrans" cxnId="{B7982EB7-67E4-4F38-88B5-C9828ED923E1}">
      <dgm:prSet/>
      <dgm:spPr/>
      <dgm:t>
        <a:bodyPr/>
        <a:lstStyle/>
        <a:p>
          <a:endParaRPr lang="en-US"/>
        </a:p>
      </dgm:t>
    </dgm:pt>
    <dgm:pt modelId="{85AE9E26-3874-40A6-91BA-4D135E51F46A}">
      <dgm:prSet/>
      <dgm:spPr/>
      <dgm:t>
        <a:bodyPr/>
        <a:lstStyle/>
        <a:p>
          <a:r>
            <a:rPr lang="fr-FR" dirty="0"/>
            <a:t>Belgique : G1000 ? Ecolo ? PTB ? </a:t>
          </a:r>
          <a:endParaRPr lang="en-US" dirty="0"/>
        </a:p>
      </dgm:t>
    </dgm:pt>
    <dgm:pt modelId="{73689DE3-95CF-44B4-BA83-2D7B01605F4D}" type="parTrans" cxnId="{B50B752E-C968-4D47-8C93-16E0F01A7431}">
      <dgm:prSet/>
      <dgm:spPr/>
      <dgm:t>
        <a:bodyPr/>
        <a:lstStyle/>
        <a:p>
          <a:endParaRPr lang="en-US"/>
        </a:p>
      </dgm:t>
    </dgm:pt>
    <dgm:pt modelId="{07907267-220A-4702-B7B5-19AC73C4F7C8}" type="sibTrans" cxnId="{B50B752E-C968-4D47-8C93-16E0F01A7431}">
      <dgm:prSet/>
      <dgm:spPr/>
      <dgm:t>
        <a:bodyPr/>
        <a:lstStyle/>
        <a:p>
          <a:endParaRPr lang="en-US"/>
        </a:p>
      </dgm:t>
    </dgm:pt>
    <dgm:pt modelId="{BAA61A58-C6AF-44F8-9C0F-DE2ADC4D6ADD}">
      <dgm:prSet/>
      <dgm:spPr>
        <a:solidFill>
          <a:schemeClr val="accent1"/>
        </a:solidFill>
      </dgm:spPr>
      <dgm:t>
        <a:bodyPr/>
        <a:lstStyle/>
        <a:p>
          <a:r>
            <a:rPr lang="fr-FR"/>
            <a:t>Démocratiser le gouvernement représentatif comme projet politique central</a:t>
          </a:r>
          <a:endParaRPr lang="en-US"/>
        </a:p>
      </dgm:t>
    </dgm:pt>
    <dgm:pt modelId="{365F627F-A146-4DCE-AD7C-69CF44E596AC}" type="parTrans" cxnId="{AD91BBD2-1A06-4C7E-9557-405C4672BF9C}">
      <dgm:prSet/>
      <dgm:spPr/>
      <dgm:t>
        <a:bodyPr/>
        <a:lstStyle/>
        <a:p>
          <a:endParaRPr lang="en-US"/>
        </a:p>
      </dgm:t>
    </dgm:pt>
    <dgm:pt modelId="{D6892067-696D-4C0F-A240-7E44D6F87ED8}" type="sibTrans" cxnId="{AD91BBD2-1A06-4C7E-9557-405C4672BF9C}">
      <dgm:prSet/>
      <dgm:spPr/>
      <dgm:t>
        <a:bodyPr/>
        <a:lstStyle/>
        <a:p>
          <a:endParaRPr lang="en-US"/>
        </a:p>
      </dgm:t>
    </dgm:pt>
    <dgm:pt modelId="{A07CE399-45C8-4498-B802-CF33277EEAE9}">
      <dgm:prSet/>
      <dgm:spPr>
        <a:solidFill>
          <a:schemeClr val="accent1"/>
        </a:solidFill>
      </dgm:spPr>
      <dgm:t>
        <a:bodyPr/>
        <a:lstStyle/>
        <a:p>
          <a:r>
            <a:rPr lang="fr-FR"/>
            <a:t>Un front populiste est-il possible pour une réforme radicale du gouvernement représentatif ? </a:t>
          </a:r>
          <a:endParaRPr lang="en-US"/>
        </a:p>
      </dgm:t>
    </dgm:pt>
    <dgm:pt modelId="{8DE5B3E7-52D3-451D-AC2F-4ED27AF8DAED}" type="parTrans" cxnId="{3C3C4A5C-4FA4-4681-9CA2-3589BECDD7D0}">
      <dgm:prSet/>
      <dgm:spPr/>
      <dgm:t>
        <a:bodyPr/>
        <a:lstStyle/>
        <a:p>
          <a:endParaRPr lang="en-US"/>
        </a:p>
      </dgm:t>
    </dgm:pt>
    <dgm:pt modelId="{54BDB5CE-E322-42B9-A548-95F24F36E7B5}" type="sibTrans" cxnId="{3C3C4A5C-4FA4-4681-9CA2-3589BECDD7D0}">
      <dgm:prSet/>
      <dgm:spPr/>
      <dgm:t>
        <a:bodyPr/>
        <a:lstStyle/>
        <a:p>
          <a:endParaRPr lang="en-US"/>
        </a:p>
      </dgm:t>
    </dgm:pt>
    <dgm:pt modelId="{441651D8-57F3-2A4C-94D5-CD088CB7B9F0}" type="pres">
      <dgm:prSet presAssocID="{290FA784-696B-4FF5-8D3E-EA4611301690}" presName="Name0" presStyleCnt="0">
        <dgm:presLayoutVars>
          <dgm:dir/>
          <dgm:animLvl val="lvl"/>
          <dgm:resizeHandles val="exact"/>
        </dgm:presLayoutVars>
      </dgm:prSet>
      <dgm:spPr/>
    </dgm:pt>
    <dgm:pt modelId="{9AE90AFE-16AB-3F4C-ACA3-CDC1DFEF062A}" type="pres">
      <dgm:prSet presAssocID="{A07CE399-45C8-4498-B802-CF33277EEAE9}" presName="boxAndChildren" presStyleCnt="0"/>
      <dgm:spPr/>
    </dgm:pt>
    <dgm:pt modelId="{24906E33-0436-B248-BEF1-9915070451E4}" type="pres">
      <dgm:prSet presAssocID="{A07CE399-45C8-4498-B802-CF33277EEAE9}" presName="parentTextBox" presStyleLbl="node1" presStyleIdx="0" presStyleCnt="3"/>
      <dgm:spPr/>
    </dgm:pt>
    <dgm:pt modelId="{3C988C15-AE1C-AC4A-93E2-3D53CF4D5884}" type="pres">
      <dgm:prSet presAssocID="{D6892067-696D-4C0F-A240-7E44D6F87ED8}" presName="sp" presStyleCnt="0"/>
      <dgm:spPr/>
    </dgm:pt>
    <dgm:pt modelId="{DF96991A-0718-1A46-84A0-B067D4633450}" type="pres">
      <dgm:prSet presAssocID="{BAA61A58-C6AF-44F8-9C0F-DE2ADC4D6ADD}" presName="arrowAndChildren" presStyleCnt="0"/>
      <dgm:spPr/>
    </dgm:pt>
    <dgm:pt modelId="{BF2478F2-6482-334D-9EBD-0A8C3BFDCADC}" type="pres">
      <dgm:prSet presAssocID="{BAA61A58-C6AF-44F8-9C0F-DE2ADC4D6ADD}" presName="parentTextArrow" presStyleLbl="node1" presStyleIdx="1" presStyleCnt="3"/>
      <dgm:spPr/>
    </dgm:pt>
    <dgm:pt modelId="{72077EE1-070A-754D-B216-33505CD39BBA}" type="pres">
      <dgm:prSet presAssocID="{C4E3FE9C-6263-4AFC-85C9-AA9E998B0438}" presName="sp" presStyleCnt="0"/>
      <dgm:spPr/>
    </dgm:pt>
    <dgm:pt modelId="{F6F3B1FF-0D75-624C-843A-A4E7472853A0}" type="pres">
      <dgm:prSet presAssocID="{C9FC196E-9FDF-43AF-AF4C-FAF90DF87BFD}" presName="arrowAndChildren" presStyleCnt="0"/>
      <dgm:spPr/>
    </dgm:pt>
    <dgm:pt modelId="{B876DE71-94B4-3D42-BDC9-277645B00D4E}" type="pres">
      <dgm:prSet presAssocID="{C9FC196E-9FDF-43AF-AF4C-FAF90DF87BFD}" presName="parentTextArrow" presStyleLbl="node1" presStyleIdx="1" presStyleCnt="3"/>
      <dgm:spPr/>
    </dgm:pt>
    <dgm:pt modelId="{4DA9A403-3212-B640-A432-9A837C5532FC}" type="pres">
      <dgm:prSet presAssocID="{C9FC196E-9FDF-43AF-AF4C-FAF90DF87BFD}" presName="arrow" presStyleLbl="node1" presStyleIdx="2" presStyleCnt="3"/>
      <dgm:spPr/>
    </dgm:pt>
    <dgm:pt modelId="{0B221F42-EC10-824F-AB55-29F35AF0EB70}" type="pres">
      <dgm:prSet presAssocID="{C9FC196E-9FDF-43AF-AF4C-FAF90DF87BFD}" presName="descendantArrow" presStyleCnt="0"/>
      <dgm:spPr/>
    </dgm:pt>
    <dgm:pt modelId="{FE3E7624-EFDA-3546-BC71-AD5AD3B6E9D3}" type="pres">
      <dgm:prSet presAssocID="{654FF1DB-BC75-4DDF-B72F-1E54E015BD1E}" presName="childTextArrow" presStyleLbl="fgAccFollowNode1" presStyleIdx="0" presStyleCnt="4">
        <dgm:presLayoutVars>
          <dgm:bulletEnabled val="1"/>
        </dgm:presLayoutVars>
      </dgm:prSet>
      <dgm:spPr/>
    </dgm:pt>
    <dgm:pt modelId="{76B6CC98-A3A3-2A4E-BDC8-FFAE27D73420}" type="pres">
      <dgm:prSet presAssocID="{666688F3-0764-4357-96BB-A7A3525BEC22}" presName="childTextArrow" presStyleLbl="fgAccFollowNode1" presStyleIdx="1" presStyleCnt="4">
        <dgm:presLayoutVars>
          <dgm:bulletEnabled val="1"/>
        </dgm:presLayoutVars>
      </dgm:prSet>
      <dgm:spPr/>
    </dgm:pt>
    <dgm:pt modelId="{0B19AD24-31A1-974C-98DD-1D7144A740BF}" type="pres">
      <dgm:prSet presAssocID="{16D7CFCC-DC71-4685-ADA0-6D49ED1B2A37}" presName="childTextArrow" presStyleLbl="fgAccFollowNode1" presStyleIdx="2" presStyleCnt="4">
        <dgm:presLayoutVars>
          <dgm:bulletEnabled val="1"/>
        </dgm:presLayoutVars>
      </dgm:prSet>
      <dgm:spPr/>
    </dgm:pt>
    <dgm:pt modelId="{56420EDE-7F78-A24C-B2D2-2D36508B0A3C}" type="pres">
      <dgm:prSet presAssocID="{85AE9E26-3874-40A6-91BA-4D135E51F46A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1CBF9216-C079-4F42-B308-6C8CC44FACA5}" type="presOf" srcId="{290FA784-696B-4FF5-8D3E-EA4611301690}" destId="{441651D8-57F3-2A4C-94D5-CD088CB7B9F0}" srcOrd="0" destOrd="0" presId="urn:microsoft.com/office/officeart/2005/8/layout/process4"/>
    <dgm:cxn modelId="{B50B752E-C968-4D47-8C93-16E0F01A7431}" srcId="{C9FC196E-9FDF-43AF-AF4C-FAF90DF87BFD}" destId="{85AE9E26-3874-40A6-91BA-4D135E51F46A}" srcOrd="3" destOrd="0" parTransId="{73689DE3-95CF-44B4-BA83-2D7B01605F4D}" sibTransId="{07907267-220A-4702-B7B5-19AC73C4F7C8}"/>
    <dgm:cxn modelId="{5B3E843A-E275-0C41-A02E-849D9B44B1B5}" type="presOf" srcId="{16D7CFCC-DC71-4685-ADA0-6D49ED1B2A37}" destId="{0B19AD24-31A1-974C-98DD-1D7144A740BF}" srcOrd="0" destOrd="0" presId="urn:microsoft.com/office/officeart/2005/8/layout/process4"/>
    <dgm:cxn modelId="{499E7A47-2385-4604-84BD-3B07F3F9E4F4}" srcId="{C9FC196E-9FDF-43AF-AF4C-FAF90DF87BFD}" destId="{654FF1DB-BC75-4DDF-B72F-1E54E015BD1E}" srcOrd="0" destOrd="0" parTransId="{FB9B6ABF-5E9A-40F3-9188-BBFD125A0650}" sibTransId="{536788F1-B412-4B24-854F-6FC088E13F29}"/>
    <dgm:cxn modelId="{E66B8456-6224-7241-9649-42D05A5DCAC2}" type="presOf" srcId="{85AE9E26-3874-40A6-91BA-4D135E51F46A}" destId="{56420EDE-7F78-A24C-B2D2-2D36508B0A3C}" srcOrd="0" destOrd="0" presId="urn:microsoft.com/office/officeart/2005/8/layout/process4"/>
    <dgm:cxn modelId="{3C3C4A5C-4FA4-4681-9CA2-3589BECDD7D0}" srcId="{290FA784-696B-4FF5-8D3E-EA4611301690}" destId="{A07CE399-45C8-4498-B802-CF33277EEAE9}" srcOrd="2" destOrd="0" parTransId="{8DE5B3E7-52D3-451D-AC2F-4ED27AF8DAED}" sibTransId="{54BDB5CE-E322-42B9-A548-95F24F36E7B5}"/>
    <dgm:cxn modelId="{1BB10A6D-31C9-42A7-BEC6-742F4B99BCD8}" srcId="{290FA784-696B-4FF5-8D3E-EA4611301690}" destId="{C9FC196E-9FDF-43AF-AF4C-FAF90DF87BFD}" srcOrd="0" destOrd="0" parTransId="{25186091-348E-4291-B4D4-1E0AD46953C6}" sibTransId="{C4E3FE9C-6263-4AFC-85C9-AA9E998B0438}"/>
    <dgm:cxn modelId="{357CFF94-83CC-6B4F-822F-C4D535B1E2AA}" type="presOf" srcId="{C9FC196E-9FDF-43AF-AF4C-FAF90DF87BFD}" destId="{B876DE71-94B4-3D42-BDC9-277645B00D4E}" srcOrd="0" destOrd="0" presId="urn:microsoft.com/office/officeart/2005/8/layout/process4"/>
    <dgm:cxn modelId="{143744A7-C9AC-4429-A08E-964074F33C49}" srcId="{C9FC196E-9FDF-43AF-AF4C-FAF90DF87BFD}" destId="{666688F3-0764-4357-96BB-A7A3525BEC22}" srcOrd="1" destOrd="0" parTransId="{79CFB512-E4BC-498E-AEED-FA5E6DE0E1A7}" sibTransId="{434FF0A8-8F08-4CCB-8384-95D739282C83}"/>
    <dgm:cxn modelId="{E47653AF-C172-2047-A8E7-0D0BB2CAF3B7}" type="presOf" srcId="{666688F3-0764-4357-96BB-A7A3525BEC22}" destId="{76B6CC98-A3A3-2A4E-BDC8-FFAE27D73420}" srcOrd="0" destOrd="0" presId="urn:microsoft.com/office/officeart/2005/8/layout/process4"/>
    <dgm:cxn modelId="{B7982EB7-67E4-4F38-88B5-C9828ED923E1}" srcId="{C9FC196E-9FDF-43AF-AF4C-FAF90DF87BFD}" destId="{16D7CFCC-DC71-4685-ADA0-6D49ED1B2A37}" srcOrd="2" destOrd="0" parTransId="{16EB106F-F9AC-4E5D-AFCE-EF234DC09CBE}" sibTransId="{E34D125B-54B0-41BA-A117-8FF86E908318}"/>
    <dgm:cxn modelId="{CBDFBDC0-727A-8647-9907-A11CB8976CC4}" type="presOf" srcId="{C9FC196E-9FDF-43AF-AF4C-FAF90DF87BFD}" destId="{4DA9A403-3212-B640-A432-9A837C5532FC}" srcOrd="1" destOrd="0" presId="urn:microsoft.com/office/officeart/2005/8/layout/process4"/>
    <dgm:cxn modelId="{F2741CD1-AF92-304B-BD29-D94E8DE49E7C}" type="presOf" srcId="{654FF1DB-BC75-4DDF-B72F-1E54E015BD1E}" destId="{FE3E7624-EFDA-3546-BC71-AD5AD3B6E9D3}" srcOrd="0" destOrd="0" presId="urn:microsoft.com/office/officeart/2005/8/layout/process4"/>
    <dgm:cxn modelId="{AD91BBD2-1A06-4C7E-9557-405C4672BF9C}" srcId="{290FA784-696B-4FF5-8D3E-EA4611301690}" destId="{BAA61A58-C6AF-44F8-9C0F-DE2ADC4D6ADD}" srcOrd="1" destOrd="0" parTransId="{365F627F-A146-4DCE-AD7C-69CF44E596AC}" sibTransId="{D6892067-696D-4C0F-A240-7E44D6F87ED8}"/>
    <dgm:cxn modelId="{37BB20E8-CECD-244C-AA2B-15980953C703}" type="presOf" srcId="{A07CE399-45C8-4498-B802-CF33277EEAE9}" destId="{24906E33-0436-B248-BEF1-9915070451E4}" srcOrd="0" destOrd="0" presId="urn:microsoft.com/office/officeart/2005/8/layout/process4"/>
    <dgm:cxn modelId="{9F4F48ED-1FD1-374D-A6DF-85C78F3CBE83}" type="presOf" srcId="{BAA61A58-C6AF-44F8-9C0F-DE2ADC4D6ADD}" destId="{BF2478F2-6482-334D-9EBD-0A8C3BFDCADC}" srcOrd="0" destOrd="0" presId="urn:microsoft.com/office/officeart/2005/8/layout/process4"/>
    <dgm:cxn modelId="{8CB45634-94E7-BE48-BF2E-88EA813371A5}" type="presParOf" srcId="{441651D8-57F3-2A4C-94D5-CD088CB7B9F0}" destId="{9AE90AFE-16AB-3F4C-ACA3-CDC1DFEF062A}" srcOrd="0" destOrd="0" presId="urn:microsoft.com/office/officeart/2005/8/layout/process4"/>
    <dgm:cxn modelId="{4847951C-A801-E743-A94F-62C179CFC3E2}" type="presParOf" srcId="{9AE90AFE-16AB-3F4C-ACA3-CDC1DFEF062A}" destId="{24906E33-0436-B248-BEF1-9915070451E4}" srcOrd="0" destOrd="0" presId="urn:microsoft.com/office/officeart/2005/8/layout/process4"/>
    <dgm:cxn modelId="{030AD2CC-29A9-D84E-AFF2-062B66B0E8D8}" type="presParOf" srcId="{441651D8-57F3-2A4C-94D5-CD088CB7B9F0}" destId="{3C988C15-AE1C-AC4A-93E2-3D53CF4D5884}" srcOrd="1" destOrd="0" presId="urn:microsoft.com/office/officeart/2005/8/layout/process4"/>
    <dgm:cxn modelId="{D004B212-14B2-9C42-9906-73E9047C26BD}" type="presParOf" srcId="{441651D8-57F3-2A4C-94D5-CD088CB7B9F0}" destId="{DF96991A-0718-1A46-84A0-B067D4633450}" srcOrd="2" destOrd="0" presId="urn:microsoft.com/office/officeart/2005/8/layout/process4"/>
    <dgm:cxn modelId="{BE6F6A07-1B32-0541-AA2A-044B0954CA4D}" type="presParOf" srcId="{DF96991A-0718-1A46-84A0-B067D4633450}" destId="{BF2478F2-6482-334D-9EBD-0A8C3BFDCADC}" srcOrd="0" destOrd="0" presId="urn:microsoft.com/office/officeart/2005/8/layout/process4"/>
    <dgm:cxn modelId="{57C9AA89-E4A9-EE4D-B884-612C397D7AE7}" type="presParOf" srcId="{441651D8-57F3-2A4C-94D5-CD088CB7B9F0}" destId="{72077EE1-070A-754D-B216-33505CD39BBA}" srcOrd="3" destOrd="0" presId="urn:microsoft.com/office/officeart/2005/8/layout/process4"/>
    <dgm:cxn modelId="{A4091E17-2077-D149-9C3D-8AA77C12CD57}" type="presParOf" srcId="{441651D8-57F3-2A4C-94D5-CD088CB7B9F0}" destId="{F6F3B1FF-0D75-624C-843A-A4E7472853A0}" srcOrd="4" destOrd="0" presId="urn:microsoft.com/office/officeart/2005/8/layout/process4"/>
    <dgm:cxn modelId="{62361E46-F992-0347-842A-83603A4BC6F0}" type="presParOf" srcId="{F6F3B1FF-0D75-624C-843A-A4E7472853A0}" destId="{B876DE71-94B4-3D42-BDC9-277645B00D4E}" srcOrd="0" destOrd="0" presId="urn:microsoft.com/office/officeart/2005/8/layout/process4"/>
    <dgm:cxn modelId="{68C2D47B-195B-ED46-884E-509F2D04E93C}" type="presParOf" srcId="{F6F3B1FF-0D75-624C-843A-A4E7472853A0}" destId="{4DA9A403-3212-B640-A432-9A837C5532FC}" srcOrd="1" destOrd="0" presId="urn:microsoft.com/office/officeart/2005/8/layout/process4"/>
    <dgm:cxn modelId="{EAEDB06C-F157-FC4F-8098-02110649DCC1}" type="presParOf" srcId="{F6F3B1FF-0D75-624C-843A-A4E7472853A0}" destId="{0B221F42-EC10-824F-AB55-29F35AF0EB70}" srcOrd="2" destOrd="0" presId="urn:microsoft.com/office/officeart/2005/8/layout/process4"/>
    <dgm:cxn modelId="{E319CD53-DBD9-2B40-8190-B6B5B98B7E86}" type="presParOf" srcId="{0B221F42-EC10-824F-AB55-29F35AF0EB70}" destId="{FE3E7624-EFDA-3546-BC71-AD5AD3B6E9D3}" srcOrd="0" destOrd="0" presId="urn:microsoft.com/office/officeart/2005/8/layout/process4"/>
    <dgm:cxn modelId="{F6B7A796-F266-C84C-83CA-F062255D96AE}" type="presParOf" srcId="{0B221F42-EC10-824F-AB55-29F35AF0EB70}" destId="{76B6CC98-A3A3-2A4E-BDC8-FFAE27D73420}" srcOrd="1" destOrd="0" presId="urn:microsoft.com/office/officeart/2005/8/layout/process4"/>
    <dgm:cxn modelId="{669FE29C-E44C-8C4B-9BE6-F734293AB743}" type="presParOf" srcId="{0B221F42-EC10-824F-AB55-29F35AF0EB70}" destId="{0B19AD24-31A1-974C-98DD-1D7144A740BF}" srcOrd="2" destOrd="0" presId="urn:microsoft.com/office/officeart/2005/8/layout/process4"/>
    <dgm:cxn modelId="{8523F416-5A4A-A54B-B275-6053C44EA897}" type="presParOf" srcId="{0B221F42-EC10-824F-AB55-29F35AF0EB70}" destId="{56420EDE-7F78-A24C-B2D2-2D36508B0A3C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134BB4-6841-42C0-A9C8-FCA51E7CD409}">
      <dsp:nvSpPr>
        <dsp:cNvPr id="0" name=""/>
        <dsp:cNvSpPr/>
      </dsp:nvSpPr>
      <dsp:spPr>
        <a:xfrm>
          <a:off x="0" y="2066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9EA1F8-9601-4BE1-9874-A1617A206659}">
      <dsp:nvSpPr>
        <dsp:cNvPr id="0" name=""/>
        <dsp:cNvSpPr/>
      </dsp:nvSpPr>
      <dsp:spPr>
        <a:xfrm>
          <a:off x="316857" y="237745"/>
          <a:ext cx="576104" cy="576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7BA99-5DCE-4526-A615-FC7EEE652220}">
      <dsp:nvSpPr>
        <dsp:cNvPr id="0" name=""/>
        <dsp:cNvSpPr/>
      </dsp:nvSpPr>
      <dsp:spPr>
        <a:xfrm>
          <a:off x="1209819" y="2066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Crise de la représentation politique </a:t>
          </a:r>
          <a:endParaRPr lang="en-US" sz="2000" kern="1200"/>
        </a:p>
      </dsp:txBody>
      <dsp:txXfrm>
        <a:off x="1209819" y="2066"/>
        <a:ext cx="5418984" cy="1047462"/>
      </dsp:txXfrm>
    </dsp:sp>
    <dsp:sp modelId="{6A3D74F3-6623-4343-B2D8-D4B6AB5E1E8B}">
      <dsp:nvSpPr>
        <dsp:cNvPr id="0" name=""/>
        <dsp:cNvSpPr/>
      </dsp:nvSpPr>
      <dsp:spPr>
        <a:xfrm>
          <a:off x="0" y="1311395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11A7C7-E45A-403C-A6D6-B185E761E39B}">
      <dsp:nvSpPr>
        <dsp:cNvPr id="0" name=""/>
        <dsp:cNvSpPr/>
      </dsp:nvSpPr>
      <dsp:spPr>
        <a:xfrm>
          <a:off x="316857" y="1547074"/>
          <a:ext cx="576104" cy="576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C7D0C4-227A-4471-A95C-234A812481A1}">
      <dsp:nvSpPr>
        <dsp:cNvPr id="0" name=""/>
        <dsp:cNvSpPr/>
      </dsp:nvSpPr>
      <dsp:spPr>
        <a:xfrm>
          <a:off x="1209819" y="1311395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Le tirage au sort comme remède ?</a:t>
          </a:r>
          <a:endParaRPr lang="en-US" sz="2000" kern="1200"/>
        </a:p>
      </dsp:txBody>
      <dsp:txXfrm>
        <a:off x="1209819" y="1311395"/>
        <a:ext cx="5418984" cy="1047462"/>
      </dsp:txXfrm>
    </dsp:sp>
    <dsp:sp modelId="{3FD0002A-A62D-4AAD-BCB0-0A0D5301CBD7}">
      <dsp:nvSpPr>
        <dsp:cNvPr id="0" name=""/>
        <dsp:cNvSpPr/>
      </dsp:nvSpPr>
      <dsp:spPr>
        <a:xfrm>
          <a:off x="0" y="2620723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1FEC5-1A16-4732-8759-3DF6CC9715BC}">
      <dsp:nvSpPr>
        <dsp:cNvPr id="0" name=""/>
        <dsp:cNvSpPr/>
      </dsp:nvSpPr>
      <dsp:spPr>
        <a:xfrm>
          <a:off x="316857" y="2856402"/>
          <a:ext cx="576104" cy="576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1D70D-C806-470E-A812-351CCBAE1500}">
      <dsp:nvSpPr>
        <dsp:cNvPr id="0" name=""/>
        <dsp:cNvSpPr/>
      </dsp:nvSpPr>
      <dsp:spPr>
        <a:xfrm>
          <a:off x="1209819" y="2620723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Comment les parlementaires se saisissent-ils du tirage au sort ? Quels imaginaires démocratiques défendent-ils ? </a:t>
          </a:r>
          <a:endParaRPr lang="en-US" sz="2000" kern="1200"/>
        </a:p>
      </dsp:txBody>
      <dsp:txXfrm>
        <a:off x="1209819" y="2620723"/>
        <a:ext cx="5418984" cy="1047462"/>
      </dsp:txXfrm>
    </dsp:sp>
    <dsp:sp modelId="{7BAA9081-32A4-4950-80D0-2E8C71D48942}">
      <dsp:nvSpPr>
        <dsp:cNvPr id="0" name=""/>
        <dsp:cNvSpPr/>
      </dsp:nvSpPr>
      <dsp:spPr>
        <a:xfrm>
          <a:off x="0" y="3930051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33A4EF-A56A-49D2-A0D5-0A0B6767CD0A}">
      <dsp:nvSpPr>
        <dsp:cNvPr id="0" name=""/>
        <dsp:cNvSpPr/>
      </dsp:nvSpPr>
      <dsp:spPr>
        <a:xfrm>
          <a:off x="316857" y="4165730"/>
          <a:ext cx="576104" cy="5761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623095-3326-4B89-92ED-F0D90852CE94}">
      <dsp:nvSpPr>
        <dsp:cNvPr id="0" name=""/>
        <dsp:cNvSpPr/>
      </dsp:nvSpPr>
      <dsp:spPr>
        <a:xfrm>
          <a:off x="1209819" y="3930051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/>
            <a:t>Comment les dispositifs participatifs clivent-ils l’arène parlementaire ? </a:t>
          </a:r>
          <a:endParaRPr lang="en-US" sz="2000" kern="1200"/>
        </a:p>
      </dsp:txBody>
      <dsp:txXfrm>
        <a:off x="1209819" y="3930051"/>
        <a:ext cx="5418984" cy="104746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B2E09B-6A00-A64C-B55A-DE94750B99B0}">
      <dsp:nvSpPr>
        <dsp:cNvPr id="0" name=""/>
        <dsp:cNvSpPr/>
      </dsp:nvSpPr>
      <dsp:spPr>
        <a:xfrm>
          <a:off x="0" y="111325"/>
          <a:ext cx="8596312" cy="914208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Accord de gouvernement Arizona : suppression pure et simple du Sénat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Déclaration de politique régionale 2024-2029 MR-Les Engagés </a:t>
          </a:r>
          <a:endParaRPr lang="en-US" sz="1400" kern="1200" dirty="0"/>
        </a:p>
      </dsp:txBody>
      <dsp:txXfrm>
        <a:off x="44628" y="155953"/>
        <a:ext cx="8507056" cy="824952"/>
      </dsp:txXfrm>
    </dsp:sp>
    <dsp:sp modelId="{2AD505F6-E5BA-A440-AFCE-9734AE7795DB}">
      <dsp:nvSpPr>
        <dsp:cNvPr id="0" name=""/>
        <dsp:cNvSpPr/>
      </dsp:nvSpPr>
      <dsp:spPr>
        <a:xfrm>
          <a:off x="0" y="1065854"/>
          <a:ext cx="8596312" cy="914208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0" kern="1200" dirty="0"/>
            <a:t>La fenêtre d’opportunité du tirage au sort est-elle passée ? </a:t>
          </a:r>
          <a:endParaRPr lang="en-US" sz="1400" i="0" kern="1200" dirty="0"/>
        </a:p>
      </dsp:txBody>
      <dsp:txXfrm>
        <a:off x="44628" y="1110482"/>
        <a:ext cx="8507056" cy="824952"/>
      </dsp:txXfrm>
    </dsp:sp>
    <dsp:sp modelId="{E8B2A3B3-75EC-0146-8D0B-8C10EB26B25D}">
      <dsp:nvSpPr>
        <dsp:cNvPr id="0" name=""/>
        <dsp:cNvSpPr/>
      </dsp:nvSpPr>
      <dsp:spPr>
        <a:xfrm>
          <a:off x="0" y="2020383"/>
          <a:ext cx="8596312" cy="1517888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0" u="sng" kern="1200" dirty="0"/>
            <a:t>Deux éléments de clivage parlementaire autour des dispositifs participatifs 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0" kern="1200" dirty="0"/>
            <a:t>Un soutien politique central : les députés écologistes</a:t>
          </a:r>
          <a:endParaRPr lang="en-US" sz="1400" i="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i="0" kern="1200" dirty="0"/>
            <a:t>Des opposants politiques affichés : les nationalistes flamands (N-VA &amp; Vlaams </a:t>
          </a:r>
          <a:r>
            <a:rPr lang="fr-FR" sz="1400" i="0" kern="1200" dirty="0" err="1"/>
            <a:t>Belang</a:t>
          </a:r>
          <a:r>
            <a:rPr lang="fr-FR" sz="1400" i="0" kern="1200" dirty="0"/>
            <a:t>) </a:t>
          </a:r>
          <a:endParaRPr lang="en-US" sz="1400" i="0" kern="1200" dirty="0"/>
        </a:p>
      </dsp:txBody>
      <dsp:txXfrm>
        <a:off x="74097" y="2094480"/>
        <a:ext cx="8448118" cy="1369694"/>
      </dsp:txXfrm>
    </dsp:sp>
    <dsp:sp modelId="{358898CD-E7F9-FF48-A241-F1E02A17C4DD}">
      <dsp:nvSpPr>
        <dsp:cNvPr id="0" name=""/>
        <dsp:cNvSpPr/>
      </dsp:nvSpPr>
      <dsp:spPr>
        <a:xfrm>
          <a:off x="0" y="3538271"/>
          <a:ext cx="8596312" cy="231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2933" tIns="17780" rIns="99568" bIns="1778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100" kern="1200"/>
        </a:p>
      </dsp:txBody>
      <dsp:txXfrm>
        <a:off x="0" y="3538271"/>
        <a:ext cx="8596312" cy="2318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973EEE-BE2B-574E-A5F6-9DBC9363080E}">
      <dsp:nvSpPr>
        <dsp:cNvPr id="0" name=""/>
        <dsp:cNvSpPr/>
      </dsp:nvSpPr>
      <dsp:spPr>
        <a:xfrm>
          <a:off x="0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E257B1-8C4A-5748-96CC-815AE32EFAE0}">
      <dsp:nvSpPr>
        <dsp:cNvPr id="0" name=""/>
        <dsp:cNvSpPr/>
      </dsp:nvSpPr>
      <dsp:spPr>
        <a:xfrm>
          <a:off x="300566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5 juin 2013, proposition de résolution relative à la révision du système électoral et à l’instauration du tirage au sort des membres du Parlement fédéral du Royaume de Belgique</a:t>
          </a:r>
          <a:r>
            <a:rPr lang="fr-BE" sz="1400" kern="1200"/>
            <a:t> </a:t>
          </a:r>
          <a:endParaRPr lang="en-US" sz="1400" kern="1200"/>
        </a:p>
      </dsp:txBody>
      <dsp:txXfrm>
        <a:off x="350877" y="1380951"/>
        <a:ext cx="2604477" cy="1617116"/>
      </dsp:txXfrm>
    </dsp:sp>
    <dsp:sp modelId="{14663480-4EAF-E642-8814-8CCE3CDB09A1}">
      <dsp:nvSpPr>
        <dsp:cNvPr id="0" name=""/>
        <dsp:cNvSpPr/>
      </dsp:nvSpPr>
      <dsp:spPr>
        <a:xfrm>
          <a:off x="3306233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D6CBE-A419-2E43-B7BE-965329298EBE}">
      <dsp:nvSpPr>
        <dsp:cNvPr id="0" name=""/>
        <dsp:cNvSpPr/>
      </dsp:nvSpPr>
      <dsp:spPr>
        <a:xfrm>
          <a:off x="3606799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dirty="0"/>
            <a:t>Usurpation du terme de démocratie par les partis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dirty="0"/>
            <a:t>&amp;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 dirty="0"/>
            <a:t> Critique de la corruption</a:t>
          </a:r>
          <a:endParaRPr lang="en-US" sz="1400" kern="1200" dirty="0"/>
        </a:p>
      </dsp:txBody>
      <dsp:txXfrm>
        <a:off x="3657110" y="1380951"/>
        <a:ext cx="2604477" cy="1617116"/>
      </dsp:txXfrm>
    </dsp:sp>
    <dsp:sp modelId="{11B55D58-8350-F34B-BFA7-686D65AE312F}">
      <dsp:nvSpPr>
        <dsp:cNvPr id="0" name=""/>
        <dsp:cNvSpPr/>
      </dsp:nvSpPr>
      <dsp:spPr>
        <a:xfrm>
          <a:off x="6612466" y="1045102"/>
          <a:ext cx="2705099" cy="1717738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7595C8-E322-AA46-B046-62B9EF0BDEAB}">
      <dsp:nvSpPr>
        <dsp:cNvPr id="0" name=""/>
        <dsp:cNvSpPr/>
      </dsp:nvSpPr>
      <dsp:spPr>
        <a:xfrm>
          <a:off x="6913033" y="1330640"/>
          <a:ext cx="2705099" cy="17177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Défense du tirage au sort qui permettrait une </a:t>
          </a:r>
          <a:r>
            <a:rPr lang="fr-BE" sz="1400" kern="1200"/>
            <a:t>« véritable rotation » des mandats et « garantirait ainsi une meilleure représentativité » </a:t>
          </a:r>
          <a:endParaRPr lang="en-US" sz="1400" kern="1200"/>
        </a:p>
      </dsp:txBody>
      <dsp:txXfrm>
        <a:off x="6963344" y="1380951"/>
        <a:ext cx="2604477" cy="1617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B31271-0551-9C46-ADEA-3BCC2E0EF049}">
      <dsp:nvSpPr>
        <dsp:cNvPr id="0" name=""/>
        <dsp:cNvSpPr/>
      </dsp:nvSpPr>
      <dsp:spPr>
        <a:xfrm>
          <a:off x="5439468" y="1479510"/>
          <a:ext cx="1422085" cy="6767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1208"/>
              </a:lnTo>
              <a:lnTo>
                <a:pt x="1422085" y="461208"/>
              </a:lnTo>
              <a:lnTo>
                <a:pt x="1422085" y="676783"/>
              </a:lnTo>
            </a:path>
          </a:pathLst>
        </a:custGeom>
        <a:noFill/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94071B-E52F-6047-9B98-AA81F9F5C9B1}">
      <dsp:nvSpPr>
        <dsp:cNvPr id="0" name=""/>
        <dsp:cNvSpPr/>
      </dsp:nvSpPr>
      <dsp:spPr>
        <a:xfrm>
          <a:off x="4017383" y="1479510"/>
          <a:ext cx="1422085" cy="676783"/>
        </a:xfrm>
        <a:custGeom>
          <a:avLst/>
          <a:gdLst/>
          <a:ahLst/>
          <a:cxnLst/>
          <a:rect l="0" t="0" r="0" b="0"/>
          <a:pathLst>
            <a:path>
              <a:moveTo>
                <a:pt x="1422085" y="0"/>
              </a:moveTo>
              <a:lnTo>
                <a:pt x="1422085" y="461208"/>
              </a:lnTo>
              <a:lnTo>
                <a:pt x="0" y="461208"/>
              </a:lnTo>
              <a:lnTo>
                <a:pt x="0" y="676783"/>
              </a:lnTo>
            </a:path>
          </a:pathLst>
        </a:custGeom>
        <a:noFill/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9C494D-F412-D343-8F6A-049A720F996F}">
      <dsp:nvSpPr>
        <dsp:cNvPr id="0" name=""/>
        <dsp:cNvSpPr/>
      </dsp:nvSpPr>
      <dsp:spPr>
        <a:xfrm>
          <a:off x="312673" y="1834"/>
          <a:ext cx="2327048" cy="1477675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06424B-B346-F347-B8D5-277DE5F6F01D}">
      <dsp:nvSpPr>
        <dsp:cNvPr id="0" name=""/>
        <dsp:cNvSpPr/>
      </dsp:nvSpPr>
      <dsp:spPr>
        <a:xfrm>
          <a:off x="571233" y="247467"/>
          <a:ext cx="2327048" cy="1477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Proposition déposée par Laurent Louis (ex-PP) défendant le tirage au sort et la suppression des partis politiques pour lutter contre la corruption</a:t>
          </a:r>
          <a:endParaRPr lang="en-US" sz="1400" kern="1200" dirty="0"/>
        </a:p>
      </dsp:txBody>
      <dsp:txXfrm>
        <a:off x="614513" y="290747"/>
        <a:ext cx="2240488" cy="1391115"/>
      </dsp:txXfrm>
    </dsp:sp>
    <dsp:sp modelId="{FE54E238-E8BC-6747-922B-9306BC58F8FA}">
      <dsp:nvSpPr>
        <dsp:cNvPr id="0" name=""/>
        <dsp:cNvSpPr/>
      </dsp:nvSpPr>
      <dsp:spPr>
        <a:xfrm>
          <a:off x="3156843" y="1834"/>
          <a:ext cx="4565250" cy="1477675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A622FE-1B4B-D145-9DDC-EC640729095A}">
      <dsp:nvSpPr>
        <dsp:cNvPr id="0" name=""/>
        <dsp:cNvSpPr/>
      </dsp:nvSpPr>
      <dsp:spPr>
        <a:xfrm>
          <a:off x="3415404" y="247467"/>
          <a:ext cx="4565250" cy="1477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Imaginaire antipolitique (ou dégagiste) du tirage au sort (Abbas &amp; Sintomer, 2021)</a:t>
          </a:r>
          <a:endParaRPr lang="en-US" sz="1400" kern="1200" dirty="0"/>
        </a:p>
      </dsp:txBody>
      <dsp:txXfrm>
        <a:off x="3458684" y="290747"/>
        <a:ext cx="4478690" cy="1391115"/>
      </dsp:txXfrm>
    </dsp:sp>
    <dsp:sp modelId="{DC55B739-72B0-4744-9BD0-AEA7C56E4AFE}">
      <dsp:nvSpPr>
        <dsp:cNvPr id="0" name=""/>
        <dsp:cNvSpPr/>
      </dsp:nvSpPr>
      <dsp:spPr>
        <a:xfrm>
          <a:off x="2853859" y="2156293"/>
          <a:ext cx="2327048" cy="1477675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4B93AF-281E-FB4E-9E4C-DBB5CCBA6BCA}">
      <dsp:nvSpPr>
        <dsp:cNvPr id="0" name=""/>
        <dsp:cNvSpPr/>
      </dsp:nvSpPr>
      <dsp:spPr>
        <a:xfrm>
          <a:off x="3112420" y="2401926"/>
          <a:ext cx="2327048" cy="1477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400" kern="1200"/>
            <a:t>Parti Fronte dell’Uomo Qualunque (Front de l’homme ordinaire)</a:t>
          </a:r>
          <a:endParaRPr lang="en-US" sz="1400" kern="1200"/>
        </a:p>
      </dsp:txBody>
      <dsp:txXfrm>
        <a:off x="3155700" y="2445206"/>
        <a:ext cx="2240488" cy="1391115"/>
      </dsp:txXfrm>
    </dsp:sp>
    <dsp:sp modelId="{E08CA672-14F5-4D4F-8663-D699CD8FA1DD}">
      <dsp:nvSpPr>
        <dsp:cNvPr id="0" name=""/>
        <dsp:cNvSpPr/>
      </dsp:nvSpPr>
      <dsp:spPr>
        <a:xfrm>
          <a:off x="5698029" y="2156293"/>
          <a:ext cx="2327048" cy="1477675"/>
        </a:xfrm>
        <a:prstGeom prst="roundRect">
          <a:avLst>
            <a:gd name="adj" fmla="val 10000"/>
          </a:avLst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6B1714-C83A-414D-80E5-2A9503AFB35E}">
      <dsp:nvSpPr>
        <dsp:cNvPr id="0" name=""/>
        <dsp:cNvSpPr/>
      </dsp:nvSpPr>
      <dsp:spPr>
        <a:xfrm>
          <a:off x="5956590" y="2401926"/>
          <a:ext cx="2327048" cy="14776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/>
            <a:t>Etienne Chouard</a:t>
          </a:r>
          <a:endParaRPr lang="en-US" sz="1400" kern="1200"/>
        </a:p>
      </dsp:txBody>
      <dsp:txXfrm>
        <a:off x="5999870" y="2445206"/>
        <a:ext cx="2240488" cy="13911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AADD4E-B5C9-4D22-9ADD-361933DBFD76}">
      <dsp:nvSpPr>
        <dsp:cNvPr id="0" name=""/>
        <dsp:cNvSpPr/>
      </dsp:nvSpPr>
      <dsp:spPr>
        <a:xfrm>
          <a:off x="1515066" y="213668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877E1-819C-40B2-802A-0A6EB4639BB3}">
      <dsp:nvSpPr>
        <dsp:cNvPr id="0" name=""/>
        <dsp:cNvSpPr/>
      </dsp:nvSpPr>
      <dsp:spPr>
        <a:xfrm>
          <a:off x="111066" y="18833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100" kern="1200" dirty="0"/>
            <a:t>Parlement wallon &amp; Parlement bruxellois </a:t>
          </a:r>
          <a:endParaRPr lang="en-US" sz="2100" kern="1200" dirty="0"/>
        </a:p>
      </dsp:txBody>
      <dsp:txXfrm>
        <a:off x="111066" y="1883312"/>
        <a:ext cx="4320000" cy="648000"/>
      </dsp:txXfrm>
    </dsp:sp>
    <dsp:sp modelId="{749BD8A5-FD22-433E-82F6-E308447D73FA}">
      <dsp:nvSpPr>
        <dsp:cNvPr id="0" name=""/>
        <dsp:cNvSpPr/>
      </dsp:nvSpPr>
      <dsp:spPr>
        <a:xfrm>
          <a:off x="111066" y="2604635"/>
          <a:ext cx="4320000" cy="127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Propositions d’assemblées citoyennes, de panels citoyens et de commissions délibératives mixtes rassemblant des citoyens tirés au sort et des élus</a:t>
          </a:r>
          <a:endParaRPr lang="en-US" sz="1600" kern="1200" dirty="0"/>
        </a:p>
      </dsp:txBody>
      <dsp:txXfrm>
        <a:off x="111066" y="2604635"/>
        <a:ext cx="4320000" cy="1275177"/>
      </dsp:txXfrm>
    </dsp:sp>
    <dsp:sp modelId="{30ABE368-745B-4718-8861-35346AC78181}">
      <dsp:nvSpPr>
        <dsp:cNvPr id="0" name=""/>
        <dsp:cNvSpPr/>
      </dsp:nvSpPr>
      <dsp:spPr>
        <a:xfrm>
          <a:off x="6591066" y="213668"/>
          <a:ext cx="1512000" cy="1512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38722-258B-47C3-9C38-97A2909856BD}">
      <dsp:nvSpPr>
        <dsp:cNvPr id="0" name=""/>
        <dsp:cNvSpPr/>
      </dsp:nvSpPr>
      <dsp:spPr>
        <a:xfrm>
          <a:off x="5187066" y="188331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fr-FR" sz="2100" kern="1200" dirty="0"/>
            <a:t>Les députés écologistes comme moteur + tentatives du CDH : </a:t>
          </a:r>
          <a:endParaRPr lang="en-US" sz="2100" kern="1200" dirty="0"/>
        </a:p>
      </dsp:txBody>
      <dsp:txXfrm>
        <a:off x="5187066" y="1883312"/>
        <a:ext cx="4320000" cy="648000"/>
      </dsp:txXfrm>
    </dsp:sp>
    <dsp:sp modelId="{42FB3052-EED2-4DC2-BB74-B0ED6037F445}">
      <dsp:nvSpPr>
        <dsp:cNvPr id="0" name=""/>
        <dsp:cNvSpPr/>
      </dsp:nvSpPr>
      <dsp:spPr>
        <a:xfrm>
          <a:off x="5187066" y="2604635"/>
          <a:ext cx="4320000" cy="127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Propositions infructueuses depuis l’opposition</a:t>
          </a:r>
          <a:endParaRPr lang="en-US" sz="160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Aboutissent depuis la majorité </a:t>
          </a:r>
          <a:endParaRPr lang="en-US" sz="1600" kern="1200" dirty="0"/>
        </a:p>
      </dsp:txBody>
      <dsp:txXfrm>
        <a:off x="5187066" y="2604635"/>
        <a:ext cx="4320000" cy="12751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33973-333B-A344-8C1F-D15DCA9544C7}">
      <dsp:nvSpPr>
        <dsp:cNvPr id="0" name=""/>
        <dsp:cNvSpPr/>
      </dsp:nvSpPr>
      <dsp:spPr>
        <a:xfrm>
          <a:off x="0" y="487221"/>
          <a:ext cx="9618133" cy="1675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6474" tIns="395732" rIns="746474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Objectif de représentativité, réalité de diversité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Emphase sur la délibération (Rawls, Habermas)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Le débat comme fondement démocratique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900" kern="1200"/>
            <a:t>Dispositifs consultatifs en complément du gouvernement représentatif</a:t>
          </a:r>
          <a:endParaRPr lang="en-US" sz="1900" kern="1200"/>
        </a:p>
      </dsp:txBody>
      <dsp:txXfrm>
        <a:off x="0" y="487221"/>
        <a:ext cx="9618133" cy="1675799"/>
      </dsp:txXfrm>
    </dsp:sp>
    <dsp:sp modelId="{461CA522-71AD-FD46-9712-141968906BE1}">
      <dsp:nvSpPr>
        <dsp:cNvPr id="0" name=""/>
        <dsp:cNvSpPr/>
      </dsp:nvSpPr>
      <dsp:spPr>
        <a:xfrm>
          <a:off x="480906" y="206781"/>
          <a:ext cx="6732693" cy="560879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Répondre à la crise de la représentation et au manque de confiance par une délibération inclusive :</a:t>
          </a:r>
          <a:endParaRPr lang="en-US" sz="1900" kern="1200" dirty="0"/>
        </a:p>
      </dsp:txBody>
      <dsp:txXfrm>
        <a:off x="508286" y="234161"/>
        <a:ext cx="6677933" cy="506119"/>
      </dsp:txXfrm>
    </dsp:sp>
    <dsp:sp modelId="{EA20019D-7908-124B-9CE5-E1E9C884FE9D}">
      <dsp:nvSpPr>
        <dsp:cNvPr id="0" name=""/>
        <dsp:cNvSpPr/>
      </dsp:nvSpPr>
      <dsp:spPr>
        <a:xfrm>
          <a:off x="0" y="2546061"/>
          <a:ext cx="96181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B5FFAB-E28B-FA4B-8FA1-E2B1C9A0AABE}">
      <dsp:nvSpPr>
        <dsp:cNvPr id="0" name=""/>
        <dsp:cNvSpPr/>
      </dsp:nvSpPr>
      <dsp:spPr>
        <a:xfrm>
          <a:off x="480906" y="2265621"/>
          <a:ext cx="6732693" cy="560879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≠ idéal de rotation des charges athénien</a:t>
          </a:r>
          <a:endParaRPr lang="en-US" sz="1900" kern="1200"/>
        </a:p>
      </dsp:txBody>
      <dsp:txXfrm>
        <a:off x="508286" y="2293001"/>
        <a:ext cx="6677933" cy="506119"/>
      </dsp:txXfrm>
    </dsp:sp>
    <dsp:sp modelId="{CAFAD5BA-2F66-9042-838A-65EDD30D029A}">
      <dsp:nvSpPr>
        <dsp:cNvPr id="0" name=""/>
        <dsp:cNvSpPr/>
      </dsp:nvSpPr>
      <dsp:spPr>
        <a:xfrm>
          <a:off x="0" y="3407901"/>
          <a:ext cx="961813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35CA68-161D-C148-9A7E-DFF057644E5E}">
      <dsp:nvSpPr>
        <dsp:cNvPr id="0" name=""/>
        <dsp:cNvSpPr/>
      </dsp:nvSpPr>
      <dsp:spPr>
        <a:xfrm>
          <a:off x="480906" y="3127460"/>
          <a:ext cx="6732693" cy="560879"/>
        </a:xfrm>
        <a:prstGeom prst="round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480" tIns="0" rIns="25448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≠ imaginaire dégagiste</a:t>
          </a:r>
          <a:endParaRPr lang="en-US" sz="1900" kern="1200"/>
        </a:p>
      </dsp:txBody>
      <dsp:txXfrm>
        <a:off x="508286" y="3154840"/>
        <a:ext cx="6677933" cy="5061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BFEBC1-D61C-4C4B-850F-DDC68AE2E714}">
      <dsp:nvSpPr>
        <dsp:cNvPr id="0" name=""/>
        <dsp:cNvSpPr/>
      </dsp:nvSpPr>
      <dsp:spPr>
        <a:xfrm rot="5400000">
          <a:off x="4028107" y="-1519376"/>
          <a:ext cx="958958" cy="424243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 dirty="0"/>
            <a:t>Opposition des nationalistes flamands (N-VA et Vlaams </a:t>
          </a:r>
          <a:r>
            <a:rPr lang="fr-FR" sz="1200" kern="1200" dirty="0" err="1"/>
            <a:t>Belang</a:t>
          </a:r>
          <a:r>
            <a:rPr lang="fr-FR" sz="1200" kern="1200" dirty="0"/>
            <a:t>)</a:t>
          </a:r>
          <a:endParaRPr lang="en-US" sz="1200" kern="1200" dirty="0"/>
        </a:p>
      </dsp:txBody>
      <dsp:txXfrm rot="-5400000">
        <a:off x="2386369" y="169174"/>
        <a:ext cx="4195622" cy="865334"/>
      </dsp:txXfrm>
    </dsp:sp>
    <dsp:sp modelId="{55483721-BD36-0B42-BAAA-30FB8362A59F}">
      <dsp:nvSpPr>
        <dsp:cNvPr id="0" name=""/>
        <dsp:cNvSpPr/>
      </dsp:nvSpPr>
      <dsp:spPr>
        <a:xfrm>
          <a:off x="0" y="2492"/>
          <a:ext cx="2386369" cy="1198697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Parlements fédéraux : </a:t>
          </a:r>
          <a:endParaRPr lang="en-US" sz="1900" kern="1200"/>
        </a:p>
      </dsp:txBody>
      <dsp:txXfrm>
        <a:off x="58516" y="61008"/>
        <a:ext cx="2269337" cy="1081665"/>
      </dsp:txXfrm>
    </dsp:sp>
    <dsp:sp modelId="{EB885E16-E5EC-FA4E-A02F-7405A3A2CB28}">
      <dsp:nvSpPr>
        <dsp:cNvPr id="0" name=""/>
        <dsp:cNvSpPr/>
      </dsp:nvSpPr>
      <dsp:spPr>
        <a:xfrm rot="5400000">
          <a:off x="4028107" y="-260743"/>
          <a:ext cx="958958" cy="424243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Populisme = « Idéologie fine qui considère la société comme divisée entre deux camps homogènes, le « peuple pure » contre  « l’élite corrompue », et qui soutient que la politique devrait être l’expression de la volonté générale du peuple »</a:t>
          </a:r>
          <a:r>
            <a:rPr lang="fr-BE" sz="1200" kern="1200"/>
            <a:t> (Cas Mudde, 2017)</a:t>
          </a:r>
          <a:endParaRPr lang="en-US" sz="1200" kern="1200"/>
        </a:p>
      </dsp:txBody>
      <dsp:txXfrm rot="-5400000">
        <a:off x="2386369" y="1427807"/>
        <a:ext cx="4195622" cy="865334"/>
      </dsp:txXfrm>
    </dsp:sp>
    <dsp:sp modelId="{20BD52AD-D7B3-514D-A604-B2D837345CBD}">
      <dsp:nvSpPr>
        <dsp:cNvPr id="0" name=""/>
        <dsp:cNvSpPr/>
      </dsp:nvSpPr>
      <dsp:spPr>
        <a:xfrm>
          <a:off x="0" y="1261125"/>
          <a:ext cx="2386369" cy="1198697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Les « populistes » flamands défendent-ils le pouvoir au peuple ?</a:t>
          </a:r>
          <a:endParaRPr lang="en-US" sz="1900" kern="1200" dirty="0"/>
        </a:p>
      </dsp:txBody>
      <dsp:txXfrm>
        <a:off x="58516" y="1319641"/>
        <a:ext cx="2269337" cy="1081665"/>
      </dsp:txXfrm>
    </dsp:sp>
    <dsp:sp modelId="{0C7F5693-B69E-F44F-8B42-D3F6C6A976DF}">
      <dsp:nvSpPr>
        <dsp:cNvPr id="0" name=""/>
        <dsp:cNvSpPr/>
      </dsp:nvSpPr>
      <dsp:spPr>
        <a:xfrm rot="5400000">
          <a:off x="4028107" y="997889"/>
          <a:ext cx="958958" cy="4242434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200" kern="1200"/>
            <a:t>Fondamentalisme électoral + défense du référendum plébiscitaire</a:t>
          </a:r>
          <a:endParaRPr lang="en-US" sz="1200" kern="1200"/>
        </a:p>
      </dsp:txBody>
      <dsp:txXfrm rot="-5400000">
        <a:off x="2386369" y="2686439"/>
        <a:ext cx="4195622" cy="865334"/>
      </dsp:txXfrm>
    </dsp:sp>
    <dsp:sp modelId="{58899F2E-230F-EB42-9217-1A2314E7B533}">
      <dsp:nvSpPr>
        <dsp:cNvPr id="0" name=""/>
        <dsp:cNvSpPr/>
      </dsp:nvSpPr>
      <dsp:spPr>
        <a:xfrm>
          <a:off x="0" y="2519757"/>
          <a:ext cx="2386369" cy="1198697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Arguments d’agoraphobie politique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kern="1200" dirty="0"/>
            <a:t>(Dupuis-Déri, 2016)</a:t>
          </a:r>
          <a:endParaRPr lang="en-US" sz="1600" kern="1200" dirty="0"/>
        </a:p>
      </dsp:txBody>
      <dsp:txXfrm>
        <a:off x="58516" y="2578273"/>
        <a:ext cx="2269337" cy="1081665"/>
      </dsp:txXfrm>
    </dsp:sp>
    <dsp:sp modelId="{777843E8-1F31-2643-AE71-B33943FED64E}">
      <dsp:nvSpPr>
        <dsp:cNvPr id="0" name=""/>
        <dsp:cNvSpPr/>
      </dsp:nvSpPr>
      <dsp:spPr>
        <a:xfrm>
          <a:off x="0" y="3778390"/>
          <a:ext cx="6622335" cy="1198697"/>
        </a:xfrm>
        <a:prstGeom prst="roundRect">
          <a:avLst/>
        </a:prstGeom>
        <a:solidFill>
          <a:schemeClr val="accent1"/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 dirty="0"/>
            <a:t>Parler de « populisme » pour décrire l’extrême-droite est-il pertinent scientifiquement ? </a:t>
          </a:r>
          <a:endParaRPr lang="en-US" sz="1900" kern="1200" dirty="0"/>
        </a:p>
      </dsp:txBody>
      <dsp:txXfrm>
        <a:off x="58516" y="3836906"/>
        <a:ext cx="6505303" cy="10816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26CBE-9826-4128-A801-4E73DB9688DC}">
      <dsp:nvSpPr>
        <dsp:cNvPr id="0" name=""/>
        <dsp:cNvSpPr/>
      </dsp:nvSpPr>
      <dsp:spPr>
        <a:xfrm>
          <a:off x="0" y="499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33372D-1FC8-40B0-A4A3-984A51260491}">
      <dsp:nvSpPr>
        <dsp:cNvPr id="0" name=""/>
        <dsp:cNvSpPr/>
      </dsp:nvSpPr>
      <dsp:spPr>
        <a:xfrm>
          <a:off x="353707" y="263587"/>
          <a:ext cx="643104" cy="643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8D1B5-4C56-4921-9FFD-EC1F57BB96BC}">
      <dsp:nvSpPr>
        <dsp:cNvPr id="0" name=""/>
        <dsp:cNvSpPr/>
      </dsp:nvSpPr>
      <dsp:spPr>
        <a:xfrm>
          <a:off x="1350519" y="499"/>
          <a:ext cx="826761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u="sng" kern="1200" dirty="0"/>
            <a:t>Deux observations des travaux parlementaires : 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Tous les partis francophones se présentent comme favorables au tirage au sort</a:t>
          </a:r>
        </a:p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/>
            <a:t>Les propositions n’aboutissent que lorsqu’elles émanent de la majorité </a:t>
          </a:r>
          <a:endParaRPr lang="en-US" sz="1600" kern="1200" dirty="0"/>
        </a:p>
      </dsp:txBody>
      <dsp:txXfrm>
        <a:off x="1350519" y="499"/>
        <a:ext cx="8267613" cy="1169280"/>
      </dsp:txXfrm>
    </dsp:sp>
    <dsp:sp modelId="{B9ABEB70-F864-400B-9B59-04341D5FD083}">
      <dsp:nvSpPr>
        <dsp:cNvPr id="0" name=""/>
        <dsp:cNvSpPr/>
      </dsp:nvSpPr>
      <dsp:spPr>
        <a:xfrm>
          <a:off x="0" y="1462100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178DC8-E932-4308-B7AB-72BA8645BA9C}">
      <dsp:nvSpPr>
        <dsp:cNvPr id="0" name=""/>
        <dsp:cNvSpPr/>
      </dsp:nvSpPr>
      <dsp:spPr>
        <a:xfrm>
          <a:off x="353707" y="1725188"/>
          <a:ext cx="643104" cy="643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538AE-CF06-4CCB-A016-D6189F46B895}">
      <dsp:nvSpPr>
        <dsp:cNvPr id="0" name=""/>
        <dsp:cNvSpPr/>
      </dsp:nvSpPr>
      <dsp:spPr>
        <a:xfrm>
          <a:off x="1350519" y="1462100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Position stratégique ? </a:t>
          </a:r>
          <a:endParaRPr lang="en-US" sz="1600" kern="1200"/>
        </a:p>
      </dsp:txBody>
      <dsp:txXfrm>
        <a:off x="1350519" y="1462100"/>
        <a:ext cx="4328159" cy="1169280"/>
      </dsp:txXfrm>
    </dsp:sp>
    <dsp:sp modelId="{FB82C952-4F26-41F8-97BD-AF03BDA00A1D}">
      <dsp:nvSpPr>
        <dsp:cNvPr id="0" name=""/>
        <dsp:cNvSpPr/>
      </dsp:nvSpPr>
      <dsp:spPr>
        <a:xfrm>
          <a:off x="5678679" y="1462100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/>
            <a:t>Vertu neutralisante du tirage au sort ?</a:t>
          </a:r>
          <a:endParaRPr lang="en-US" sz="1200" kern="1200" dirty="0"/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Accord politique au sein de la majorité ?</a:t>
          </a:r>
          <a:endParaRPr lang="en-US" sz="1200" kern="1200"/>
        </a:p>
      </dsp:txBody>
      <dsp:txXfrm>
        <a:off x="5678679" y="1462100"/>
        <a:ext cx="3939453" cy="1169280"/>
      </dsp:txXfrm>
    </dsp:sp>
    <dsp:sp modelId="{A54EC291-0448-4362-A15A-C89C9C8C8604}">
      <dsp:nvSpPr>
        <dsp:cNvPr id="0" name=""/>
        <dsp:cNvSpPr/>
      </dsp:nvSpPr>
      <dsp:spPr>
        <a:xfrm>
          <a:off x="0" y="2923701"/>
          <a:ext cx="9618133" cy="116928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7478F8-8C9B-4707-A2EB-F60FE0440080}">
      <dsp:nvSpPr>
        <dsp:cNvPr id="0" name=""/>
        <dsp:cNvSpPr/>
      </dsp:nvSpPr>
      <dsp:spPr>
        <a:xfrm>
          <a:off x="353707" y="3186789"/>
          <a:ext cx="643104" cy="643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8DE211-2C20-4FB3-BAE2-8814782C2CB1}">
      <dsp:nvSpPr>
        <dsp:cNvPr id="0" name=""/>
        <dsp:cNvSpPr/>
      </dsp:nvSpPr>
      <dsp:spPr>
        <a:xfrm>
          <a:off x="1350519" y="2923701"/>
          <a:ext cx="4328159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/>
            <a:t>Position idéologique ? </a:t>
          </a:r>
          <a:endParaRPr lang="en-US" sz="1600" kern="1200"/>
        </a:p>
      </dsp:txBody>
      <dsp:txXfrm>
        <a:off x="1350519" y="2923701"/>
        <a:ext cx="4328159" cy="1169280"/>
      </dsp:txXfrm>
    </dsp:sp>
    <dsp:sp modelId="{F3F1C959-78E7-4831-8CC8-65F7BB4A5EB0}">
      <dsp:nvSpPr>
        <dsp:cNvPr id="0" name=""/>
        <dsp:cNvSpPr/>
      </dsp:nvSpPr>
      <dsp:spPr>
        <a:xfrm>
          <a:off x="5678679" y="2923701"/>
          <a:ext cx="3939453" cy="11692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749" tIns="123749" rIns="123749" bIns="123749" numCol="1" spcCol="1270" anchor="ctr" anchorCtr="0">
          <a:noAutofit/>
        </a:bodyPr>
        <a:lstStyle/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/>
            <a:t>Défense du tirage au sort dans une optique de démocratisation du gouvernement représentatif ? </a:t>
          </a:r>
          <a:endParaRPr lang="en-US" sz="1200" b="1" kern="1200"/>
        </a:p>
        <a:p>
          <a:pPr marL="0" lvl="0" indent="0" algn="l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/>
            <a:t>Imaginaire de démocratie radicale du tirage au sort ? (Abbas &amp; Sintomer, 2021)</a:t>
          </a:r>
          <a:endParaRPr lang="en-US" sz="1200" kern="1200"/>
        </a:p>
      </dsp:txBody>
      <dsp:txXfrm>
        <a:off x="5678679" y="2923701"/>
        <a:ext cx="3939453" cy="116928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319F5-2307-E94F-956F-F1FB5D51B27D}">
      <dsp:nvSpPr>
        <dsp:cNvPr id="0" name=""/>
        <dsp:cNvSpPr/>
      </dsp:nvSpPr>
      <dsp:spPr>
        <a:xfrm>
          <a:off x="0" y="2473640"/>
          <a:ext cx="10906125" cy="811903"/>
        </a:xfrm>
        <a:prstGeom prst="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i="1" kern="1200" dirty="0"/>
            <a:t>« Ce sont ces mouvements de démocratisation de la démocratie que nous proposons de nommer populisme » (Chollet, 2023)</a:t>
          </a:r>
          <a:endParaRPr lang="en-US" sz="1900" kern="1200" dirty="0"/>
        </a:p>
      </dsp:txBody>
      <dsp:txXfrm>
        <a:off x="0" y="2473640"/>
        <a:ext cx="10906125" cy="811903"/>
      </dsp:txXfrm>
    </dsp:sp>
    <dsp:sp modelId="{DB47819D-B13F-F144-8738-B2FE09555320}">
      <dsp:nvSpPr>
        <dsp:cNvPr id="0" name=""/>
        <dsp:cNvSpPr/>
      </dsp:nvSpPr>
      <dsp:spPr>
        <a:xfrm rot="10800000">
          <a:off x="0" y="1237110"/>
          <a:ext cx="10906125" cy="1248708"/>
        </a:xfrm>
        <a:prstGeom prst="upArrowCallou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i="1" kern="1200" dirty="0"/>
            <a:t>« Jusqu’aux années 1990, l’idée que le populisme puisse être autre chose que « de gauche » n’était d’ailleurs jamais venue à l’idée de quiconque » (Cervera-Marzal, 2019)</a:t>
          </a:r>
          <a:endParaRPr lang="en-US" sz="1900" kern="1200" dirty="0"/>
        </a:p>
      </dsp:txBody>
      <dsp:txXfrm rot="10800000">
        <a:off x="0" y="1237110"/>
        <a:ext cx="10906125" cy="811373"/>
      </dsp:txXfrm>
    </dsp:sp>
    <dsp:sp modelId="{3D01B062-5402-0C49-8E28-030E531C9245}">
      <dsp:nvSpPr>
        <dsp:cNvPr id="0" name=""/>
        <dsp:cNvSpPr/>
      </dsp:nvSpPr>
      <dsp:spPr>
        <a:xfrm rot="10800000">
          <a:off x="0" y="580"/>
          <a:ext cx="10906125" cy="1248708"/>
        </a:xfrm>
        <a:prstGeom prst="upArrowCallou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kern="1200" dirty="0"/>
            <a:t>Populisme historique (XIXe siècle) :</a:t>
          </a:r>
          <a:endParaRPr lang="en-US" sz="2800" kern="1200" dirty="0"/>
        </a:p>
      </dsp:txBody>
      <dsp:txXfrm rot="-10800000">
        <a:off x="0" y="580"/>
        <a:ext cx="10906125" cy="438296"/>
      </dsp:txXfrm>
    </dsp:sp>
    <dsp:sp modelId="{DE8122A6-C69D-1545-9F58-A05784AA7722}">
      <dsp:nvSpPr>
        <dsp:cNvPr id="0" name=""/>
        <dsp:cNvSpPr/>
      </dsp:nvSpPr>
      <dsp:spPr>
        <a:xfrm>
          <a:off x="0" y="438877"/>
          <a:ext cx="5453062" cy="37336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i="1" kern="1200"/>
            <a:t>Narodniki </a:t>
          </a:r>
          <a:r>
            <a:rPr lang="fr-FR" sz="2300" b="1" kern="1200"/>
            <a:t>(« Les Amis du peuple »)</a:t>
          </a:r>
          <a:endParaRPr lang="en-US" sz="2300" kern="1200"/>
        </a:p>
      </dsp:txBody>
      <dsp:txXfrm>
        <a:off x="0" y="438877"/>
        <a:ext cx="5453062" cy="373363"/>
      </dsp:txXfrm>
    </dsp:sp>
    <dsp:sp modelId="{46B4E21F-82DF-C64B-8FAA-86322BD6CDC6}">
      <dsp:nvSpPr>
        <dsp:cNvPr id="0" name=""/>
        <dsp:cNvSpPr/>
      </dsp:nvSpPr>
      <dsp:spPr>
        <a:xfrm>
          <a:off x="5453062" y="438877"/>
          <a:ext cx="5453062" cy="373363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300" b="1" kern="1200"/>
            <a:t>People Party</a:t>
          </a:r>
          <a:endParaRPr lang="en-US" sz="2300" kern="1200"/>
        </a:p>
      </dsp:txBody>
      <dsp:txXfrm>
        <a:off x="5453062" y="438877"/>
        <a:ext cx="5453062" cy="37336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906E33-0436-B248-BEF1-9915070451E4}">
      <dsp:nvSpPr>
        <dsp:cNvPr id="0" name=""/>
        <dsp:cNvSpPr/>
      </dsp:nvSpPr>
      <dsp:spPr>
        <a:xfrm>
          <a:off x="0" y="3081380"/>
          <a:ext cx="9618133" cy="1011377"/>
        </a:xfrm>
        <a:prstGeom prst="rec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Un front populiste est-il possible pour une réforme radicale du gouvernement représentatif ? </a:t>
          </a:r>
          <a:endParaRPr lang="en-US" sz="1900" kern="1200"/>
        </a:p>
      </dsp:txBody>
      <dsp:txXfrm>
        <a:off x="0" y="3081380"/>
        <a:ext cx="9618133" cy="1011377"/>
      </dsp:txXfrm>
    </dsp:sp>
    <dsp:sp modelId="{BF2478F2-6482-334D-9EBD-0A8C3BFDCADC}">
      <dsp:nvSpPr>
        <dsp:cNvPr id="0" name=""/>
        <dsp:cNvSpPr/>
      </dsp:nvSpPr>
      <dsp:spPr>
        <a:xfrm rot="10800000">
          <a:off x="0" y="1541052"/>
          <a:ext cx="9618133" cy="1555499"/>
        </a:xfrm>
        <a:prstGeom prst="upArrowCallou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Démocratiser le gouvernement représentatif comme projet politique central</a:t>
          </a:r>
          <a:endParaRPr lang="en-US" sz="1900" kern="1200"/>
        </a:p>
      </dsp:txBody>
      <dsp:txXfrm rot="10800000">
        <a:off x="0" y="1541052"/>
        <a:ext cx="9618133" cy="1010717"/>
      </dsp:txXfrm>
    </dsp:sp>
    <dsp:sp modelId="{4DA9A403-3212-B640-A432-9A837C5532FC}">
      <dsp:nvSpPr>
        <dsp:cNvPr id="0" name=""/>
        <dsp:cNvSpPr/>
      </dsp:nvSpPr>
      <dsp:spPr>
        <a:xfrm rot="10800000">
          <a:off x="0" y="723"/>
          <a:ext cx="9618133" cy="1555499"/>
        </a:xfrm>
        <a:prstGeom prst="upArrowCallout">
          <a:avLst/>
        </a:prstGeom>
        <a:solidFill>
          <a:schemeClr val="accent1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900" kern="1200"/>
            <a:t>Les héritiers contemporains du projet populiste ? </a:t>
          </a:r>
          <a:endParaRPr lang="en-US" sz="1900" kern="1200"/>
        </a:p>
      </dsp:txBody>
      <dsp:txXfrm rot="-10800000">
        <a:off x="0" y="723"/>
        <a:ext cx="9618133" cy="545980"/>
      </dsp:txXfrm>
    </dsp:sp>
    <dsp:sp modelId="{FE3E7624-EFDA-3546-BC71-AD5AD3B6E9D3}">
      <dsp:nvSpPr>
        <dsp:cNvPr id="0" name=""/>
        <dsp:cNvSpPr/>
      </dsp:nvSpPr>
      <dsp:spPr>
        <a:xfrm>
          <a:off x="0" y="546703"/>
          <a:ext cx="2404533" cy="465094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US : </a:t>
          </a:r>
          <a:r>
            <a:rPr lang="fr-FR" sz="1100" kern="1200" dirty="0" err="1"/>
            <a:t>Occupy</a:t>
          </a:r>
          <a:r>
            <a:rPr lang="fr-FR" sz="1100" kern="1200" dirty="0"/>
            <a:t> Wall Street, Elisabeth Warren, Bernie Sanders</a:t>
          </a:r>
          <a:endParaRPr lang="en-US" sz="1100" kern="1200" dirty="0"/>
        </a:p>
      </dsp:txBody>
      <dsp:txXfrm>
        <a:off x="0" y="546703"/>
        <a:ext cx="2404533" cy="465094"/>
      </dsp:txXfrm>
    </dsp:sp>
    <dsp:sp modelId="{76B6CC98-A3A3-2A4E-BDC8-FFAE27D73420}">
      <dsp:nvSpPr>
        <dsp:cNvPr id="0" name=""/>
        <dsp:cNvSpPr/>
      </dsp:nvSpPr>
      <dsp:spPr>
        <a:xfrm>
          <a:off x="2404533" y="546703"/>
          <a:ext cx="2404533" cy="46509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France : Nuit Debout, France Insoumise, Gilets jaunes</a:t>
          </a:r>
          <a:endParaRPr lang="en-US" sz="1100" kern="1200" dirty="0"/>
        </a:p>
      </dsp:txBody>
      <dsp:txXfrm>
        <a:off x="2404533" y="546703"/>
        <a:ext cx="2404533" cy="465094"/>
      </dsp:txXfrm>
    </dsp:sp>
    <dsp:sp modelId="{0B19AD24-31A1-974C-98DD-1D7144A740BF}">
      <dsp:nvSpPr>
        <dsp:cNvPr id="0" name=""/>
        <dsp:cNvSpPr/>
      </dsp:nvSpPr>
      <dsp:spPr>
        <a:xfrm>
          <a:off x="4809066" y="546703"/>
          <a:ext cx="2404533" cy="46509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Espagne : </a:t>
          </a:r>
          <a:r>
            <a:rPr lang="fr-FR" sz="1100" kern="1200" dirty="0" err="1"/>
            <a:t>Indignados</a:t>
          </a:r>
          <a:r>
            <a:rPr lang="fr-FR" sz="1100" kern="1200" dirty="0"/>
            <a:t>, Podemos</a:t>
          </a:r>
          <a:endParaRPr lang="en-US" sz="1100" kern="1200" dirty="0"/>
        </a:p>
      </dsp:txBody>
      <dsp:txXfrm>
        <a:off x="4809066" y="546703"/>
        <a:ext cx="2404533" cy="465094"/>
      </dsp:txXfrm>
    </dsp:sp>
    <dsp:sp modelId="{56420EDE-7F78-A24C-B2D2-2D36508B0A3C}">
      <dsp:nvSpPr>
        <dsp:cNvPr id="0" name=""/>
        <dsp:cNvSpPr/>
      </dsp:nvSpPr>
      <dsp:spPr>
        <a:xfrm>
          <a:off x="7213599" y="546703"/>
          <a:ext cx="2404533" cy="465094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13970" rIns="78232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kern="1200" dirty="0"/>
            <a:t>Belgique : G1000 ? Ecolo ? PTB ? </a:t>
          </a:r>
          <a:endParaRPr lang="en-US" sz="1100" kern="1200" dirty="0"/>
        </a:p>
      </dsp:txBody>
      <dsp:txXfrm>
        <a:off x="7213599" y="546703"/>
        <a:ext cx="2404533" cy="465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74912-684E-4035-A8EB-19D3B4884207}" type="datetimeFigureOut">
              <a:rPr lang="fr-BE" smtClean="0"/>
              <a:t>16/06/25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20D74-B70D-4578-9436-2AB55786DE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04727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F2064-6480-496C-A54B-1D26726BAB68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8714F-203E-4845-A5BE-CE97AEF1B40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1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2E917-351E-45BC-94D6-1ADA0B369B4D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1B136-63C5-48D4-A5EA-572556467EC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3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1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”</a:t>
            </a:r>
            <a:endParaRPr lang="en-US" altLang="fr-FR" dirty="0">
              <a:solidFill>
                <a:srgbClr val="9D5ACF"/>
              </a:solidFill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962F4-0E24-4E5B-BB33-4756F9A040E5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6C07D-3A2C-4E92-A132-1CEF5732F89E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01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7AD11-027E-477B-989F-6DAE15C77A90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F0BF2-15DD-4648-BA72-67AE02A8FEB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014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>
            <a:spLocks noChangeArrowheads="1"/>
          </p:cNvSpPr>
          <p:nvPr/>
        </p:nvSpPr>
        <p:spPr bwMode="auto">
          <a:xfrm>
            <a:off x="541338" y="79057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6" name="TextBox 24"/>
          <p:cNvSpPr txBox="1">
            <a:spLocks noChangeArrowheads="1"/>
          </p:cNvSpPr>
          <p:nvPr/>
        </p:nvSpPr>
        <p:spPr bwMode="auto">
          <a:xfrm>
            <a:off x="8893175" y="2886075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fr-FR" sz="8000" dirty="0">
                <a:solidFill>
                  <a:srgbClr val="9D5ACF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F4A67-984F-4744-B67A-A8CF5DB2487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7D0F6-8033-4B3D-B2FE-AACE10C35917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1964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1A00E-9C21-4E7B-859F-8B6A000C2D2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1E0F6-1AF4-41CA-950E-A4DF3CE3AB7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261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63C5B-CAE0-460B-B238-CF5F61E6228E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A379A-4096-4A33-B166-A146D5E0755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067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A2974-7F69-4298-BD27-A71B7B52236C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5FD60-AC24-460B-817F-A48D4BC38ADB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032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6EC5E-FC60-41E3-BBC2-BE641B3DBFC3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DD7EA-0CE5-4D53-9420-B5EEA92623E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8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82EB-7EE9-4F63-8BD7-47E014DD7F22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93F48-EBC4-4B22-B471-96E5BC6B16D0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57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C2B57-A45B-4151-A5FB-011CDDB565FB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E9005-46E4-4AF1-91EE-C4156DD7C93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4FB2C-60B5-47CE-B4DB-68E30DE055C5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2ECFE-3F70-418B-A343-F8B07DB01E9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10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50629-3172-43D0-B843-E4122BD80F58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22D84-675C-455B-859A-65304722B427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0883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74E22-DB27-4B40-AE0A-D7B587B96B72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5FC7A-681F-4D50-8139-650A38355B5C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81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6A7C3-E8A8-4F33-BA50-58AD19459330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1EDB7-E506-4225-98A4-B7F646063BE5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0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noProof="0" dirty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431ED-599F-4413-9019-487C13F6814D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E6C86-E969-4DF4-BD84-0AF21846606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97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en-US" altLang="fr-FR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en-US" alt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CEDF61-2D8D-4A23-B52A-BF34A7EDCA36}" type="datetimeFigureOut">
              <a:rPr lang="en-US"/>
              <a:pPr>
                <a:defRPr/>
              </a:pPr>
              <a:t>6/16/25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043CA7E0-A749-4463-9575-C30801D708A1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593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3E141-1B43-FD12-3C18-0C1D3638F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777" y="2605849"/>
            <a:ext cx="8421511" cy="1646302"/>
          </a:xfrm>
        </p:spPr>
        <p:txBody>
          <a:bodyPr/>
          <a:lstStyle/>
          <a:p>
            <a:pPr algn="ctr"/>
            <a:r>
              <a:rPr lang="fr-FR" sz="4800" dirty="0"/>
              <a:t>Comment les </a:t>
            </a:r>
            <a:br>
              <a:rPr lang="fr-FR" sz="4800" dirty="0"/>
            </a:br>
            <a:r>
              <a:rPr lang="fr-FR" sz="4800" dirty="0"/>
              <a:t>dispositifs participatifs </a:t>
            </a:r>
            <a:br>
              <a:rPr lang="fr-FR" sz="4800" dirty="0"/>
            </a:br>
            <a:r>
              <a:rPr lang="fr-FR" sz="4800" dirty="0"/>
              <a:t>clivent-ils </a:t>
            </a:r>
            <a:br>
              <a:rPr lang="fr-FR" sz="4800" dirty="0"/>
            </a:br>
            <a:r>
              <a:rPr lang="fr-FR" sz="4800" dirty="0"/>
              <a:t>l’arène parlementaire ?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43EDAF6-8A4A-99CD-D0FE-B01588445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83645" y="4502389"/>
            <a:ext cx="7637114" cy="1096899"/>
          </a:xfrm>
        </p:spPr>
        <p:txBody>
          <a:bodyPr/>
          <a:lstStyle/>
          <a:p>
            <a:pPr algn="ctr"/>
            <a:r>
              <a:rPr lang="fr-FR" dirty="0"/>
              <a:t>Vincent Aerts, assistant-doctorant </a:t>
            </a:r>
          </a:p>
          <a:p>
            <a:pPr algn="ctr"/>
            <a:r>
              <a:rPr lang="fr-FR" dirty="0" err="1"/>
              <a:t>Vincent.aerts@uliege.be</a:t>
            </a:r>
            <a:r>
              <a:rPr lang="fr-FR" dirty="0"/>
              <a:t> </a:t>
            </a:r>
          </a:p>
          <a:p>
            <a:pPr algn="ctr"/>
            <a:r>
              <a:rPr lang="fr-FR" dirty="0"/>
              <a:t>Institut de la Décision publique (ULiège)</a:t>
            </a:r>
          </a:p>
        </p:txBody>
      </p:sp>
    </p:spTree>
    <p:extLst>
      <p:ext uri="{BB962C8B-B14F-4D97-AF65-F5344CB8AC3E}">
        <p14:creationId xmlns:p14="http://schemas.microsoft.com/office/powerpoint/2010/main" val="40051230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C7423D4-9CED-70D7-12FC-E2DF7636D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/>
              <a:t>Qui sont les vrais populistes ? </a:t>
            </a:r>
            <a:endParaRPr lang="fr-FR" dirty="0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15" name="Espace réservé du contenu 2">
            <a:extLst>
              <a:ext uri="{FF2B5EF4-FFF2-40B4-BE49-F238E27FC236}">
                <a16:creationId xmlns:a16="http://schemas.microsoft.com/office/drawing/2014/main" id="{9B3A99BD-5CB3-65BF-AC44-7F4A885069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4721994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0893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8DFCC4-3233-6D42-B162-98F5B1337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2800"/>
              <a:t>Quelles perspectives pour défendre une démocratisation du gouvernement représentatif ? </a:t>
            </a: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5A49AE0-1583-FB57-7B19-261762228CD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7740668"/>
              </p:ext>
            </p:extLst>
          </p:nvPr>
        </p:nvGraphicFramePr>
        <p:xfrm>
          <a:off x="653149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90458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9ACD96-5F75-50ED-D0A0-CC0F875FB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Orientations bibliographiques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88BBA4-8359-39F7-7C89-FB91373E9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863" y="1488281"/>
            <a:ext cx="8596312" cy="3881437"/>
          </a:xfrm>
        </p:spPr>
        <p:txBody>
          <a:bodyPr/>
          <a:lstStyle/>
          <a:p>
            <a:pPr marL="0" indent="0">
              <a:buNone/>
            </a:pPr>
            <a:r>
              <a:rPr lang="fr-BE" sz="1200" dirty="0"/>
              <a:t>Manin B. (1996), </a:t>
            </a:r>
            <a:r>
              <a:rPr lang="fr-BE" sz="1200" i="1" dirty="0"/>
              <a:t>Principes du gouvernement représentatif</a:t>
            </a:r>
            <a:r>
              <a:rPr lang="fr-BE" sz="1200" dirty="0"/>
              <a:t>, Paris, Flammarion </a:t>
            </a:r>
            <a:endParaRPr lang="fr-FR" sz="1200" dirty="0"/>
          </a:p>
          <a:p>
            <a:pPr marL="0" indent="0">
              <a:buNone/>
            </a:pPr>
            <a:r>
              <a:rPr lang="en-US" sz="1200" dirty="0"/>
              <a:t>Van Reybrouck D. (2014), </a:t>
            </a:r>
            <a:r>
              <a:rPr lang="en-US" sz="1200" i="1" dirty="0"/>
              <a:t>Contre les </a:t>
            </a:r>
            <a:r>
              <a:rPr lang="en-US" sz="1200" i="1" dirty="0" err="1"/>
              <a:t>élections</a:t>
            </a:r>
            <a:r>
              <a:rPr lang="en-US" sz="1200" dirty="0"/>
              <a:t>, Arles, </a:t>
            </a:r>
            <a:r>
              <a:rPr lang="en-US" sz="1200" dirty="0" err="1"/>
              <a:t>Actes</a:t>
            </a:r>
            <a:r>
              <a:rPr lang="en-US" sz="1200" dirty="0"/>
              <a:t> Sud. </a:t>
            </a:r>
            <a:r>
              <a:rPr lang="fr-BE" sz="1200" dirty="0"/>
              <a:t> 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Abbas N., Sintomer Y. (2021), « Les trois imaginaires contemporains du tirage au sort en politique : démocratie délibérative, démocratie antipolitique ou démocratie radicale ? », </a:t>
            </a:r>
            <a:r>
              <a:rPr lang="fr-FR" sz="1200" i="1" dirty="0"/>
              <a:t>Raisons politiques </a:t>
            </a:r>
            <a:r>
              <a:rPr lang="fr-FR" sz="1200" dirty="0"/>
              <a:t>2021/2, n°82, 33-54</a:t>
            </a:r>
          </a:p>
          <a:p>
            <a:pPr marL="0" indent="0">
              <a:buNone/>
            </a:pPr>
            <a:r>
              <a:rPr lang="fr-BE" sz="1200" dirty="0"/>
              <a:t>Aerts V., Grandjean G. &amp; Gustin A., (in </a:t>
            </a:r>
            <a:r>
              <a:rPr lang="fr-BE" sz="1200" dirty="0" err="1"/>
              <a:t>press</a:t>
            </a:r>
            <a:r>
              <a:rPr lang="fr-BE" sz="1200" dirty="0"/>
              <a:t>) « L’institutionnalisation du tirage au sort au sein des assemblées parlementaires belges. II. Les parlements régionaux et communautaires », </a:t>
            </a:r>
            <a:r>
              <a:rPr lang="fr-BE" sz="1200" i="1" dirty="0"/>
              <a:t>Courrier hebdomadaire du CRISP </a:t>
            </a:r>
            <a:r>
              <a:rPr lang="fr-BE" sz="1200" dirty="0"/>
              <a:t>[à paraitre]. </a:t>
            </a:r>
          </a:p>
          <a:p>
            <a:pPr marL="0" indent="0">
              <a:buNone/>
            </a:pPr>
            <a:r>
              <a:rPr lang="fr-BE" sz="1200" dirty="0"/>
              <a:t>Grandjean G., Gustin A. &amp; Aerts V. (in </a:t>
            </a:r>
            <a:r>
              <a:rPr lang="fr-BE" sz="1200" dirty="0" err="1"/>
              <a:t>press</a:t>
            </a:r>
            <a:r>
              <a:rPr lang="fr-BE" sz="1200" dirty="0"/>
              <a:t>) « L’institutionnalisation du tirage au sort au sein des assemblées parlementaires belges. III. La Chambre des représentants et le Sénat », </a:t>
            </a:r>
            <a:r>
              <a:rPr lang="fr-BE" sz="1200" i="1" dirty="0"/>
              <a:t>Courrier hebdomadaire du CRISP </a:t>
            </a:r>
            <a:r>
              <a:rPr lang="fr-BE" sz="1200" dirty="0"/>
              <a:t>[à paraitre]. </a:t>
            </a:r>
          </a:p>
          <a:p>
            <a:pPr marL="0" indent="0">
              <a:buNone/>
            </a:pPr>
            <a:r>
              <a:rPr lang="fr-FR" sz="1200" dirty="0"/>
              <a:t>Cervera-Marzal (2013), « Démocratie radicale et tirage au sort. Au-delà du libéralisme », </a:t>
            </a:r>
            <a:r>
              <a:rPr lang="fr-FR" sz="1200" i="1" dirty="0"/>
              <a:t>Raisons politiques</a:t>
            </a:r>
            <a:r>
              <a:rPr lang="fr-FR" sz="1200" dirty="0"/>
              <a:t>, 2013/2, n°50, 157-176.</a:t>
            </a:r>
            <a:endParaRPr lang="fr-BE" sz="1200" dirty="0"/>
          </a:p>
          <a:p>
            <a:pPr marL="0" indent="0">
              <a:buNone/>
            </a:pPr>
            <a:r>
              <a:rPr lang="fr-BE" sz="1200" dirty="0"/>
              <a:t>Tarragoni F. (2019), </a:t>
            </a:r>
            <a:r>
              <a:rPr lang="fr-BE" sz="1200" i="1" dirty="0"/>
              <a:t>L’esprit démocratique du populisme</a:t>
            </a:r>
            <a:r>
              <a:rPr lang="fr-BE" sz="1200" dirty="0"/>
              <a:t>, Paris, La Découverte.</a:t>
            </a:r>
          </a:p>
          <a:p>
            <a:pPr marL="0" indent="0">
              <a:buNone/>
            </a:pPr>
            <a:r>
              <a:rPr lang="en-US" sz="1200" dirty="0"/>
              <a:t>Goodwyn L., (1978), </a:t>
            </a:r>
            <a:r>
              <a:rPr lang="en-US" sz="1200" i="1" dirty="0"/>
              <a:t>The populist moment: A Short History of the Agrarian Revolt in America</a:t>
            </a:r>
            <a:r>
              <a:rPr lang="en-US" sz="1200" dirty="0"/>
              <a:t>, New-York, Oxford University Press.</a:t>
            </a:r>
          </a:p>
          <a:p>
            <a:pPr marL="0" indent="0">
              <a:buNone/>
            </a:pPr>
            <a:r>
              <a:rPr lang="fr-FR" sz="1200" dirty="0" err="1"/>
              <a:t>Canovan</a:t>
            </a:r>
            <a:r>
              <a:rPr lang="fr-FR" sz="1200" dirty="0"/>
              <a:t> M. (1999), « </a:t>
            </a:r>
            <a:r>
              <a:rPr lang="fr-BE" sz="1200" dirty="0"/>
              <a:t>Trust the People! </a:t>
            </a:r>
            <a:r>
              <a:rPr lang="fr-BE" sz="1200" dirty="0" err="1"/>
              <a:t>Populism</a:t>
            </a:r>
            <a:r>
              <a:rPr lang="fr-BE" sz="1200" dirty="0"/>
              <a:t> and the </a:t>
            </a:r>
            <a:r>
              <a:rPr lang="fr-BE" sz="1200" dirty="0" err="1"/>
              <a:t>Two</a:t>
            </a:r>
            <a:r>
              <a:rPr lang="fr-BE" sz="1200" dirty="0"/>
              <a:t> Faces of Democracy », </a:t>
            </a:r>
            <a:r>
              <a:rPr lang="fr-BE" sz="1200" i="1" dirty="0" err="1"/>
              <a:t>Political</a:t>
            </a:r>
            <a:r>
              <a:rPr lang="fr-BE" sz="1200" i="1" dirty="0"/>
              <a:t> </a:t>
            </a:r>
            <a:r>
              <a:rPr lang="fr-BE" sz="1200" i="1" dirty="0" err="1"/>
              <a:t>Studies</a:t>
            </a:r>
            <a:r>
              <a:rPr lang="fr-BE" sz="1200" i="1" dirty="0"/>
              <a:t>, XLVII</a:t>
            </a:r>
            <a:r>
              <a:rPr lang="fr-BE" sz="1200" dirty="0"/>
              <a:t>, 2-16.</a:t>
            </a:r>
          </a:p>
          <a:p>
            <a:pPr marL="0" indent="0">
              <a:buNone/>
            </a:pPr>
            <a:r>
              <a:rPr lang="fr-FR" sz="1200" dirty="0"/>
              <a:t>Frank </a:t>
            </a:r>
            <a:r>
              <a:rPr lang="fr-FR" sz="1200" dirty="0" err="1"/>
              <a:t>T</a:t>
            </a:r>
            <a:r>
              <a:rPr lang="fr-FR" sz="1200" dirty="0"/>
              <a:t>. (2021</a:t>
            </a:r>
            <a:r>
              <a:rPr lang="fr-FR" sz="1200" i="1" dirty="0"/>
              <a:t>), </a:t>
            </a:r>
            <a:r>
              <a:rPr lang="fr-BE" sz="1200" i="1" dirty="0"/>
              <a:t>Le populisme, voilà l’ennemi ! Brève histoire de la haine du peuple et de la peur de la démocratie, des années 1890 à nos jours</a:t>
            </a:r>
            <a:r>
              <a:rPr lang="fr-BE" sz="1200" dirty="0"/>
              <a:t>, Marseille, </a:t>
            </a:r>
            <a:r>
              <a:rPr lang="fr-BE" sz="1200" dirty="0" err="1"/>
              <a:t>Agone</a:t>
            </a:r>
            <a:r>
              <a:rPr lang="fr-BE" sz="1200" dirty="0"/>
              <a:t>.</a:t>
            </a:r>
            <a:endParaRPr lang="fr-FR" sz="1200" dirty="0"/>
          </a:p>
          <a:p>
            <a:pPr marL="0" indent="0">
              <a:buNone/>
            </a:pPr>
            <a:r>
              <a:rPr lang="fr-FR" sz="1200" dirty="0"/>
              <a:t>Vergara C. (2020), « </a:t>
            </a:r>
            <a:r>
              <a:rPr lang="fr-FR" sz="1200" dirty="0" err="1"/>
              <a:t>Populism</a:t>
            </a:r>
            <a:r>
              <a:rPr lang="fr-FR" sz="1200" dirty="0"/>
              <a:t> as </a:t>
            </a:r>
            <a:r>
              <a:rPr lang="fr-FR" sz="1200" dirty="0" err="1"/>
              <a:t>Plebeian</a:t>
            </a:r>
            <a:r>
              <a:rPr lang="fr-FR" sz="1200" dirty="0"/>
              <a:t> </a:t>
            </a:r>
            <a:r>
              <a:rPr lang="fr-FR" sz="1200" dirty="0" err="1"/>
              <a:t>Politics</a:t>
            </a:r>
            <a:r>
              <a:rPr lang="fr-FR" sz="1200" dirty="0"/>
              <a:t>: </a:t>
            </a:r>
            <a:r>
              <a:rPr lang="fr-FR" sz="1200" dirty="0" err="1"/>
              <a:t>Inequality</a:t>
            </a:r>
            <a:r>
              <a:rPr lang="fr-FR" sz="1200" dirty="0"/>
              <a:t>, Domination, and </a:t>
            </a:r>
            <a:r>
              <a:rPr lang="fr-FR" sz="1200" dirty="0" err="1"/>
              <a:t>Popular</a:t>
            </a:r>
            <a:r>
              <a:rPr lang="fr-FR" sz="1200" dirty="0"/>
              <a:t> </a:t>
            </a:r>
            <a:r>
              <a:rPr lang="fr-FR" sz="1200" dirty="0" err="1"/>
              <a:t>Empowerment</a:t>
            </a:r>
            <a:r>
              <a:rPr lang="fr-FR" sz="1200" dirty="0"/>
              <a:t> », </a:t>
            </a:r>
            <a:r>
              <a:rPr lang="fr-FR" sz="1200" i="1" dirty="0"/>
              <a:t>The Journal of </a:t>
            </a:r>
            <a:r>
              <a:rPr lang="fr-FR" sz="1200" i="1" dirty="0" err="1"/>
              <a:t>Political</a:t>
            </a:r>
            <a:r>
              <a:rPr lang="fr-FR" sz="1200" i="1" dirty="0"/>
              <a:t> </a:t>
            </a:r>
            <a:r>
              <a:rPr lang="fr-FR" sz="1200" i="1" dirty="0" err="1"/>
              <a:t>Philosophy</a:t>
            </a:r>
            <a:r>
              <a:rPr lang="fr-FR" sz="1200" dirty="0"/>
              <a:t>, 28, n°2, 222–246</a:t>
            </a:r>
          </a:p>
          <a:p>
            <a:pPr marL="0" indent="0">
              <a:buNone/>
            </a:pPr>
            <a:r>
              <a:rPr lang="fr-BE" sz="1200" dirty="0"/>
              <a:t>Chollet A. (2023)</a:t>
            </a:r>
            <a:r>
              <a:rPr lang="fr-BE" sz="1200" b="1" dirty="0"/>
              <a:t>,</a:t>
            </a:r>
            <a:r>
              <a:rPr lang="fr-BE" sz="1200" dirty="0"/>
              <a:t> </a:t>
            </a:r>
            <a:r>
              <a:rPr lang="fr-BE" sz="1200" i="1" dirty="0"/>
              <a:t>L’antipopulisme ou la nouvelle haine de la démocratie</a:t>
            </a:r>
            <a:r>
              <a:rPr lang="fr-BE" sz="1200" dirty="0"/>
              <a:t>, Paris, Textuel </a:t>
            </a:r>
            <a:endParaRPr lang="en-US" sz="1200" dirty="0"/>
          </a:p>
          <a:p>
            <a:pPr marL="0" indent="0">
              <a:buNone/>
            </a:pPr>
            <a:endParaRPr lang="fr-FR" sz="12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0617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FA2CDCC8-24FA-C417-18D9-C9C3F8DB6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fr-FR" sz="3100"/>
              <a:t>Contextualisation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A6CBFA8B-131C-743F-9A11-58AC306ECE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445462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5997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333EAD39-AACF-A710-4EDD-2B9E6D6E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/>
              <a:t>Incipit : le tirage au sort contre l’usurpation de la </a:t>
            </a:r>
            <a:r>
              <a:rPr lang="fr-FR" i="1"/>
              <a:t>dêmokratia</a:t>
            </a:r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49" name="Isosceles Triangle 4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40" name="Espace réservé du contenu 2">
            <a:extLst>
              <a:ext uri="{FF2B5EF4-FFF2-40B4-BE49-F238E27FC236}">
                <a16:creationId xmlns:a16="http://schemas.microsoft.com/office/drawing/2014/main" id="{6C9DE33D-8243-34AC-B46D-E1C0767B96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37025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024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D0BBFD-F66E-ECED-FE95-F8C9EAA0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r>
              <a:rPr lang="fr-FR" dirty="0"/>
              <a:t>L’imaginaire antipolitique : dégager les corrompus</a:t>
            </a:r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D3DBEA9-04F8-7ED9-468C-8AB1E69FA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99113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1363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6AAC05-F3BB-A4E7-B858-A064C2721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dirty="0"/>
              <a:t>Les francophones participationnistes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3884985-B396-1AAB-A26A-AB62B66625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603262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979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1C91CF5-80CB-677B-2EDE-195605818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 dirty="0"/>
              <a:t>L’imaginaire délibératif du tirage au sort </a:t>
            </a:r>
            <a:br>
              <a:rPr lang="fr-FR" dirty="0"/>
            </a:br>
            <a:r>
              <a:rPr lang="fr-FR" sz="2000" dirty="0"/>
              <a:t>(Abbas &amp; Sintomer, 2021)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5677DD57-3004-F1ED-3397-BA15764129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914002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3908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7D77A4A-EABC-0BC0-0168-B8C468146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2486"/>
            <a:ext cx="4913379" cy="4093028"/>
          </a:xfrm>
        </p:spPr>
        <p:txBody>
          <a:bodyPr anchor="ctr">
            <a:normAutofit/>
          </a:bodyPr>
          <a:lstStyle/>
          <a:p>
            <a:r>
              <a:rPr lang="fr-FR" sz="4400" dirty="0"/>
              <a:t>Les nationalistes entrent dans le débat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CEF14DE9-2427-53C8-5EDD-E852F86BFE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950544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6812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BE14EE75-EF8A-8806-7FB5-92A9E96AE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fr-FR"/>
              <a:t>Un clivage stratégique ou idéologique ?</a:t>
            </a:r>
            <a:endParaRPr lang="fr-FR" dirty="0"/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43" name="Isosceles Triangle 4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2B97F483-0F9E-A2EE-2449-BCBFE17E0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6602576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95824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11ECC6-8551-4768-8DFD-CD41AF420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3657592-CA60-4F45-B1A0-88AA772420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F47E2B4-7DA9-4312-A1F0-C48388B236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5B274F7-039F-4BFC-AA98-B51B1D6CB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23">
              <a:extLst>
                <a:ext uri="{FF2B5EF4-FFF2-40B4-BE49-F238E27FC236}">
                  <a16:creationId xmlns:a16="http://schemas.microsoft.com/office/drawing/2014/main" id="{11A31103-C703-46C9-9D26-497A1ACD5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6" name="Rectangle 25">
              <a:extLst>
                <a:ext uri="{FF2B5EF4-FFF2-40B4-BE49-F238E27FC236}">
                  <a16:creationId xmlns:a16="http://schemas.microsoft.com/office/drawing/2014/main" id="{382F955F-FC22-44B8-BDCF-B77580323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1F567692-F087-479A-8931-BD2869C3E4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49B3E4CD-0738-4B9D-A14F-1E8694DDF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19" name="Rectangle 28">
              <a:extLst>
                <a:ext uri="{FF2B5EF4-FFF2-40B4-BE49-F238E27FC236}">
                  <a16:creationId xmlns:a16="http://schemas.microsoft.com/office/drawing/2014/main" id="{4753B851-AD90-4CCD-85D0-65AA6567DF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0" name="Rectangle 29">
              <a:extLst>
                <a:ext uri="{FF2B5EF4-FFF2-40B4-BE49-F238E27FC236}">
                  <a16:creationId xmlns:a16="http://schemas.microsoft.com/office/drawing/2014/main" id="{EBF14868-A190-4E21-9522-8977C474C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BCBB4922-76EE-442B-A649-09873DCE7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fr-FR"/>
            </a:p>
          </p:txBody>
        </p:sp>
      </p:grpSp>
      <p:sp>
        <p:nvSpPr>
          <p:cNvPr id="2" name="Titre 1">
            <a:extLst>
              <a:ext uri="{FF2B5EF4-FFF2-40B4-BE49-F238E27FC236}">
                <a16:creationId xmlns:a16="http://schemas.microsoft.com/office/drawing/2014/main" id="{5C233AC4-57B7-0100-8896-13F89ADB2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4" y="4775202"/>
            <a:ext cx="9912878" cy="1320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FR" sz="4400" dirty="0">
                <a:solidFill>
                  <a:schemeClr val="bg1"/>
                </a:solidFill>
              </a:rPr>
              <a:t>(Re)penser le concept de populisme ?</a:t>
            </a:r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8E2EB503-A017-4457-A105-53638C97D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897D1D05-A44D-1F47-E8E7-9C82BB8F3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007401"/>
              </p:ext>
            </p:extLst>
          </p:nvPr>
        </p:nvGraphicFramePr>
        <p:xfrm>
          <a:off x="642938" y="642938"/>
          <a:ext cx="10906125" cy="3286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58592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Personnalisé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42378"/>
      </a:accent1>
      <a:accent2>
        <a:srgbClr val="D1C8E2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1068</Words>
  <Application>Microsoft Macintosh PowerPoint</Application>
  <PresentationFormat>Grand écran</PresentationFormat>
  <Paragraphs>89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Facette</vt:lpstr>
      <vt:lpstr>Comment les  dispositifs participatifs  clivent-ils  l’arène parlementaire ? </vt:lpstr>
      <vt:lpstr>Contextualisation</vt:lpstr>
      <vt:lpstr>Incipit : le tirage au sort contre l’usurpation de la dêmokratia</vt:lpstr>
      <vt:lpstr>L’imaginaire antipolitique : dégager les corrompus</vt:lpstr>
      <vt:lpstr>Les francophones participationnistes</vt:lpstr>
      <vt:lpstr>L’imaginaire délibératif du tirage au sort  (Abbas &amp; Sintomer, 2021)</vt:lpstr>
      <vt:lpstr>Les nationalistes entrent dans le débat</vt:lpstr>
      <vt:lpstr>Un clivage stratégique ou idéologique ?</vt:lpstr>
      <vt:lpstr>(Re)penser le concept de populisme ?</vt:lpstr>
      <vt:lpstr>Qui sont les vrais populistes ? </vt:lpstr>
      <vt:lpstr>Quelles perspectives pour défendre une démocratisation du gouvernement représentatif ? </vt:lpstr>
      <vt:lpstr>Orientations bibliographiques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Grandjean Geoffrey</dc:creator>
  <cp:lastModifiedBy>Aerts Vincent</cp:lastModifiedBy>
  <cp:revision>41</cp:revision>
  <dcterms:created xsi:type="dcterms:W3CDTF">2024-02-14T09:45:30Z</dcterms:created>
  <dcterms:modified xsi:type="dcterms:W3CDTF">2025-06-16T09:18:56Z</dcterms:modified>
</cp:coreProperties>
</file>