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709" r:id="rId2"/>
    <p:sldMasterId id="2147483713" r:id="rId3"/>
  </p:sldMasterIdLst>
  <p:notesMasterIdLst>
    <p:notesMasterId r:id="rId33"/>
  </p:notesMasterIdLst>
  <p:sldIdLst>
    <p:sldId id="369" r:id="rId4"/>
    <p:sldId id="441" r:id="rId5"/>
    <p:sldId id="351" r:id="rId6"/>
    <p:sldId id="445" r:id="rId7"/>
    <p:sldId id="443" r:id="rId8"/>
    <p:sldId id="446" r:id="rId9"/>
    <p:sldId id="447" r:id="rId10"/>
    <p:sldId id="448" r:id="rId11"/>
    <p:sldId id="451" r:id="rId12"/>
    <p:sldId id="452" r:id="rId13"/>
    <p:sldId id="453" r:id="rId14"/>
    <p:sldId id="454" r:id="rId15"/>
    <p:sldId id="456" r:id="rId16"/>
    <p:sldId id="457" r:id="rId17"/>
    <p:sldId id="460" r:id="rId18"/>
    <p:sldId id="461" r:id="rId19"/>
    <p:sldId id="462" r:id="rId20"/>
    <p:sldId id="463" r:id="rId21"/>
    <p:sldId id="464" r:id="rId22"/>
    <p:sldId id="465" r:id="rId23"/>
    <p:sldId id="467" r:id="rId24"/>
    <p:sldId id="476" r:id="rId25"/>
    <p:sldId id="477" r:id="rId26"/>
    <p:sldId id="470" r:id="rId27"/>
    <p:sldId id="478" r:id="rId28"/>
    <p:sldId id="473" r:id="rId29"/>
    <p:sldId id="471" r:id="rId30"/>
    <p:sldId id="479" r:id="rId31"/>
    <p:sldId id="397" r:id="rId32"/>
  </p:sldIdLst>
  <p:sldSz cx="12192000" cy="6858000"/>
  <p:notesSz cx="6858000" cy="9144000"/>
  <p:embeddedFontLs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Segoe Print" panose="02000600000000000000" pitchFamily="2" charset="0"/>
      <p:regular r:id="rId38"/>
      <p:bold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02" roundtripDataSignature="AMtx7mgfLd8zsR+Gs0QclfKGevZjhuit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6B8"/>
    <a:srgbClr val="008080"/>
    <a:srgbClr val="156082"/>
    <a:srgbClr val="E1E7EA"/>
    <a:srgbClr val="F7D7D0"/>
    <a:srgbClr val="32AC97"/>
    <a:srgbClr val="99ABB3"/>
    <a:srgbClr val="FFFFFF"/>
    <a:srgbClr val="ABC6D2"/>
    <a:srgbClr val="6E8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454025-8D57-4E70-A73E-B8A8EF3C1777}" v="150" dt="2025-06-11T05:50:04.682"/>
  </p1510:revLst>
</p1510:revInfo>
</file>

<file path=ppt/tableStyles.xml><?xml version="1.0" encoding="utf-8"?>
<a:tblStyleLst xmlns:a="http://schemas.openxmlformats.org/drawingml/2006/main" def="{E4BF4A9D-0C26-41A3-94BA-7457187CB35B}">
  <a:tblStyle styleId="{E4BF4A9D-0C26-41A3-94BA-7457187CB35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102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ot Gauthier" userId="a9199f1e-916f-4956-871a-ef6b97bc5424" providerId="ADAL" clId="{E4454025-8D57-4E70-A73E-B8A8EF3C1777}"/>
    <pc:docChg chg="undo redo custSel addSld delSld modSld">
      <pc:chgData name="Ligot Gauthier" userId="a9199f1e-916f-4956-871a-ef6b97bc5424" providerId="ADAL" clId="{E4454025-8D57-4E70-A73E-B8A8EF3C1777}" dt="2025-06-11T05:55:06.487" v="1179" actId="5793"/>
      <pc:docMkLst>
        <pc:docMk/>
      </pc:docMkLst>
      <pc:sldChg chg="modSp mod">
        <pc:chgData name="Ligot Gauthier" userId="a9199f1e-916f-4956-871a-ef6b97bc5424" providerId="ADAL" clId="{E4454025-8D57-4E70-A73E-B8A8EF3C1777}" dt="2025-06-06T13:28:12.564" v="986"/>
        <pc:sldMkLst>
          <pc:docMk/>
          <pc:sldMk cId="408542318" sldId="451"/>
        </pc:sldMkLst>
        <pc:spChg chg="mod">
          <ac:chgData name="Ligot Gauthier" userId="a9199f1e-916f-4956-871a-ef6b97bc5424" providerId="ADAL" clId="{E4454025-8D57-4E70-A73E-B8A8EF3C1777}" dt="2025-06-06T13:28:12.564" v="986"/>
          <ac:spMkLst>
            <pc:docMk/>
            <pc:sldMk cId="408542318" sldId="451"/>
            <ac:spMk id="14" creationId="{68F8F2A2-F449-EF58-E27A-576CEF8CAB19}"/>
          </ac:spMkLst>
        </pc:spChg>
      </pc:sldChg>
      <pc:sldChg chg="modSp mod">
        <pc:chgData name="Ligot Gauthier" userId="a9199f1e-916f-4956-871a-ef6b97bc5424" providerId="ADAL" clId="{E4454025-8D57-4E70-A73E-B8A8EF3C1777}" dt="2025-06-06T13:30:07.573" v="988" actId="20577"/>
        <pc:sldMkLst>
          <pc:docMk/>
          <pc:sldMk cId="1372222782" sldId="453"/>
        </pc:sldMkLst>
        <pc:spChg chg="mod">
          <ac:chgData name="Ligot Gauthier" userId="a9199f1e-916f-4956-871a-ef6b97bc5424" providerId="ADAL" clId="{E4454025-8D57-4E70-A73E-B8A8EF3C1777}" dt="2025-06-06T13:30:04.126" v="987" actId="20577"/>
          <ac:spMkLst>
            <pc:docMk/>
            <pc:sldMk cId="1372222782" sldId="453"/>
            <ac:spMk id="8" creationId="{CB00CBB8-DDC8-9579-7C7F-D77D089AE9AC}"/>
          </ac:spMkLst>
        </pc:spChg>
        <pc:spChg chg="mod">
          <ac:chgData name="Ligot Gauthier" userId="a9199f1e-916f-4956-871a-ef6b97bc5424" providerId="ADAL" clId="{E4454025-8D57-4E70-A73E-B8A8EF3C1777}" dt="2025-06-06T13:30:07.573" v="988" actId="20577"/>
          <ac:spMkLst>
            <pc:docMk/>
            <pc:sldMk cId="1372222782" sldId="453"/>
            <ac:spMk id="13" creationId="{490C34EE-2D17-1DC7-8738-81FECBC91938}"/>
          </ac:spMkLst>
        </pc:spChg>
      </pc:sldChg>
      <pc:sldChg chg="modSp mod">
        <pc:chgData name="Ligot Gauthier" userId="a9199f1e-916f-4956-871a-ef6b97bc5424" providerId="ADAL" clId="{E4454025-8D57-4E70-A73E-B8A8EF3C1777}" dt="2025-06-10T09:41:33.021" v="996" actId="1076"/>
        <pc:sldMkLst>
          <pc:docMk/>
          <pc:sldMk cId="1294885828" sldId="457"/>
        </pc:sldMkLst>
        <pc:picChg chg="mod modCrop">
          <ac:chgData name="Ligot Gauthier" userId="a9199f1e-916f-4956-871a-ef6b97bc5424" providerId="ADAL" clId="{E4454025-8D57-4E70-A73E-B8A8EF3C1777}" dt="2025-06-10T09:41:33.021" v="996" actId="1076"/>
          <ac:picMkLst>
            <pc:docMk/>
            <pc:sldMk cId="1294885828" sldId="457"/>
            <ac:picMk id="10" creationId="{EE149A03-D9CC-6CE6-DA5B-59001B26EC39}"/>
          </ac:picMkLst>
        </pc:picChg>
      </pc:sldChg>
      <pc:sldChg chg="addSp delSp modSp mod">
        <pc:chgData name="Ligot Gauthier" userId="a9199f1e-916f-4956-871a-ef6b97bc5424" providerId="ADAL" clId="{E4454025-8D57-4E70-A73E-B8A8EF3C1777}" dt="2025-06-06T08:47:19.300" v="36" actId="1036"/>
        <pc:sldMkLst>
          <pc:docMk/>
          <pc:sldMk cId="1306332291" sldId="460"/>
        </pc:sldMkLst>
        <pc:picChg chg="add mod modCrop">
          <ac:chgData name="Ligot Gauthier" userId="a9199f1e-916f-4956-871a-ef6b97bc5424" providerId="ADAL" clId="{E4454025-8D57-4E70-A73E-B8A8EF3C1777}" dt="2025-06-06T08:47:19.300" v="36" actId="1036"/>
          <ac:picMkLst>
            <pc:docMk/>
            <pc:sldMk cId="1306332291" sldId="460"/>
            <ac:picMk id="8" creationId="{4E7A5456-6750-4BC6-DEDF-4B50BA980576}"/>
          </ac:picMkLst>
        </pc:picChg>
      </pc:sldChg>
      <pc:sldChg chg="addSp delSp modSp mod">
        <pc:chgData name="Ligot Gauthier" userId="a9199f1e-916f-4956-871a-ef6b97bc5424" providerId="ADAL" clId="{E4454025-8D57-4E70-A73E-B8A8EF3C1777}" dt="2025-06-11T05:40:35.697" v="1011" actId="6549"/>
        <pc:sldMkLst>
          <pc:docMk/>
          <pc:sldMk cId="2120618343" sldId="461"/>
        </pc:sldMkLst>
        <pc:spChg chg="mod">
          <ac:chgData name="Ligot Gauthier" userId="a9199f1e-916f-4956-871a-ef6b97bc5424" providerId="ADAL" clId="{E4454025-8D57-4E70-A73E-B8A8EF3C1777}" dt="2025-06-11T05:40:35.697" v="1011" actId="6549"/>
          <ac:spMkLst>
            <pc:docMk/>
            <pc:sldMk cId="2120618343" sldId="461"/>
            <ac:spMk id="12" creationId="{D1D96D57-6723-E899-3DA2-BAE35A4A3056}"/>
          </ac:spMkLst>
        </pc:spChg>
        <pc:picChg chg="add del mod">
          <ac:chgData name="Ligot Gauthier" userId="a9199f1e-916f-4956-871a-ef6b97bc5424" providerId="ADAL" clId="{E4454025-8D57-4E70-A73E-B8A8EF3C1777}" dt="2025-06-10T09:52:16.872" v="1007" actId="478"/>
          <ac:picMkLst>
            <pc:docMk/>
            <pc:sldMk cId="2120618343" sldId="461"/>
            <ac:picMk id="4" creationId="{36620029-8F70-78B2-CF6A-1AF01AEAC154}"/>
          </ac:picMkLst>
        </pc:picChg>
        <pc:picChg chg="add del mod modCrop">
          <ac:chgData name="Ligot Gauthier" userId="a9199f1e-916f-4956-871a-ef6b97bc5424" providerId="ADAL" clId="{E4454025-8D57-4E70-A73E-B8A8EF3C1777}" dt="2025-06-10T09:52:02.495" v="1005" actId="478"/>
          <ac:picMkLst>
            <pc:docMk/>
            <pc:sldMk cId="2120618343" sldId="461"/>
            <ac:picMk id="6" creationId="{6B6E6C7E-48C6-AD46-121E-DEB7EB87C4B8}"/>
          </ac:picMkLst>
        </pc:picChg>
        <pc:picChg chg="add mod modCrop">
          <ac:chgData name="Ligot Gauthier" userId="a9199f1e-916f-4956-871a-ef6b97bc5424" providerId="ADAL" clId="{E4454025-8D57-4E70-A73E-B8A8EF3C1777}" dt="2025-06-10T09:53:45.882" v="1010" actId="1076"/>
          <ac:picMkLst>
            <pc:docMk/>
            <pc:sldMk cId="2120618343" sldId="461"/>
            <ac:picMk id="8" creationId="{E63070C6-77A5-6097-5517-F45ECB0D10FB}"/>
          </ac:picMkLst>
        </pc:picChg>
      </pc:sldChg>
      <pc:sldChg chg="modSp mod">
        <pc:chgData name="Ligot Gauthier" userId="a9199f1e-916f-4956-871a-ef6b97bc5424" providerId="ADAL" clId="{E4454025-8D57-4E70-A73E-B8A8EF3C1777}" dt="2025-06-11T05:55:06.487" v="1179" actId="5793"/>
        <pc:sldMkLst>
          <pc:docMk/>
          <pc:sldMk cId="363012592" sldId="470"/>
        </pc:sldMkLst>
        <pc:spChg chg="mod">
          <ac:chgData name="Ligot Gauthier" userId="a9199f1e-916f-4956-871a-ef6b97bc5424" providerId="ADAL" clId="{E4454025-8D57-4E70-A73E-B8A8EF3C1777}" dt="2025-06-11T05:55:06.487" v="1179" actId="5793"/>
          <ac:spMkLst>
            <pc:docMk/>
            <pc:sldMk cId="363012592" sldId="470"/>
            <ac:spMk id="31" creationId="{2110956E-AB28-9DDE-5492-58CB2867E294}"/>
          </ac:spMkLst>
        </pc:spChg>
      </pc:sldChg>
      <pc:sldChg chg="addSp delSp modSp mod">
        <pc:chgData name="Ligot Gauthier" userId="a9199f1e-916f-4956-871a-ef6b97bc5424" providerId="ADAL" clId="{E4454025-8D57-4E70-A73E-B8A8EF3C1777}" dt="2025-06-06T09:58:12.957" v="960" actId="5793"/>
        <pc:sldMkLst>
          <pc:docMk/>
          <pc:sldMk cId="3077529283" sldId="471"/>
        </pc:sldMkLst>
        <pc:spChg chg="mod">
          <ac:chgData name="Ligot Gauthier" userId="a9199f1e-916f-4956-871a-ef6b97bc5424" providerId="ADAL" clId="{E4454025-8D57-4E70-A73E-B8A8EF3C1777}" dt="2025-06-06T08:55:05.970" v="336" actId="20577"/>
          <ac:spMkLst>
            <pc:docMk/>
            <pc:sldMk cId="3077529283" sldId="471"/>
            <ac:spMk id="2" creationId="{02FB1CA0-530F-EBA2-ED0E-F1FDC6E6DBF5}"/>
          </ac:spMkLst>
        </pc:spChg>
        <pc:spChg chg="mod">
          <ac:chgData name="Ligot Gauthier" userId="a9199f1e-916f-4956-871a-ef6b97bc5424" providerId="ADAL" clId="{E4454025-8D57-4E70-A73E-B8A8EF3C1777}" dt="2025-06-06T09:58:12.957" v="960" actId="5793"/>
          <ac:spMkLst>
            <pc:docMk/>
            <pc:sldMk cId="3077529283" sldId="471"/>
            <ac:spMk id="31" creationId="{AF23ABF1-22C0-CFF6-5714-019CB4E8EC26}"/>
          </ac:spMkLst>
        </pc:spChg>
        <pc:picChg chg="add del mod">
          <ac:chgData name="Ligot Gauthier" userId="a9199f1e-916f-4956-871a-ef6b97bc5424" providerId="ADAL" clId="{E4454025-8D57-4E70-A73E-B8A8EF3C1777}" dt="2025-06-06T08:59:00.485" v="374" actId="1076"/>
          <ac:picMkLst>
            <pc:docMk/>
            <pc:sldMk cId="3077529283" sldId="471"/>
            <ac:picMk id="6" creationId="{D41860D8-D90E-E3B6-5C9D-30BD2DD916D3}"/>
          </ac:picMkLst>
        </pc:picChg>
        <pc:picChg chg="add mod">
          <ac:chgData name="Ligot Gauthier" userId="a9199f1e-916f-4956-871a-ef6b97bc5424" providerId="ADAL" clId="{E4454025-8D57-4E70-A73E-B8A8EF3C1777}" dt="2025-06-06T08:58:43.805" v="369" actId="1076"/>
          <ac:picMkLst>
            <pc:docMk/>
            <pc:sldMk cId="3077529283" sldId="471"/>
            <ac:picMk id="7" creationId="{AEF872E7-7843-2D67-7E2E-1C6EDD22105F}"/>
          </ac:picMkLst>
        </pc:picChg>
        <pc:picChg chg="add mod">
          <ac:chgData name="Ligot Gauthier" userId="a9199f1e-916f-4956-871a-ef6b97bc5424" providerId="ADAL" clId="{E4454025-8D57-4E70-A73E-B8A8EF3C1777}" dt="2025-06-06T08:58:37.265" v="367" actId="14100"/>
          <ac:picMkLst>
            <pc:docMk/>
            <pc:sldMk cId="3077529283" sldId="471"/>
            <ac:picMk id="8" creationId="{88E24F03-FF6E-D7FD-C4D1-62F32F465128}"/>
          </ac:picMkLst>
        </pc:picChg>
      </pc:sldChg>
      <pc:sldChg chg="del">
        <pc:chgData name="Ligot Gauthier" userId="a9199f1e-916f-4956-871a-ef6b97bc5424" providerId="ADAL" clId="{E4454025-8D57-4E70-A73E-B8A8EF3C1777}" dt="2025-06-06T06:14:49.295" v="17" actId="47"/>
        <pc:sldMkLst>
          <pc:docMk/>
          <pc:sldMk cId="3225812402" sldId="472"/>
        </pc:sldMkLst>
      </pc:sldChg>
      <pc:sldChg chg="modSp add del mod setBg">
        <pc:chgData name="Ligot Gauthier" userId="a9199f1e-916f-4956-871a-ef6b97bc5424" providerId="ADAL" clId="{E4454025-8D57-4E70-A73E-B8A8EF3C1777}" dt="2025-06-06T08:52:52.230" v="82" actId="20577"/>
        <pc:sldMkLst>
          <pc:docMk/>
          <pc:sldMk cId="2248713027" sldId="473"/>
        </pc:sldMkLst>
        <pc:spChg chg="mod">
          <ac:chgData name="Ligot Gauthier" userId="a9199f1e-916f-4956-871a-ef6b97bc5424" providerId="ADAL" clId="{E4454025-8D57-4E70-A73E-B8A8EF3C1777}" dt="2025-06-06T08:52:52.230" v="82" actId="20577"/>
          <ac:spMkLst>
            <pc:docMk/>
            <pc:sldMk cId="2248713027" sldId="473"/>
            <ac:spMk id="2" creationId="{F68FC8F7-2862-3847-5F4B-FBE0BA035CC6}"/>
          </ac:spMkLst>
        </pc:spChg>
        <pc:picChg chg="mod">
          <ac:chgData name="Ligot Gauthier" userId="a9199f1e-916f-4956-871a-ef6b97bc5424" providerId="ADAL" clId="{E4454025-8D57-4E70-A73E-B8A8EF3C1777}" dt="2025-06-06T06:15:35.154" v="22" actId="1076"/>
          <ac:picMkLst>
            <pc:docMk/>
            <pc:sldMk cId="2248713027" sldId="473"/>
            <ac:picMk id="8" creationId="{48C80B49-903A-F421-0B31-BE889D1E14F4}"/>
          </ac:picMkLst>
        </pc:picChg>
      </pc:sldChg>
      <pc:sldChg chg="del">
        <pc:chgData name="Ligot Gauthier" userId="a9199f1e-916f-4956-871a-ef6b97bc5424" providerId="ADAL" clId="{E4454025-8D57-4E70-A73E-B8A8EF3C1777}" dt="2025-06-06T06:15:40.890" v="23" actId="47"/>
        <pc:sldMkLst>
          <pc:docMk/>
          <pc:sldMk cId="3713882587" sldId="475"/>
        </pc:sldMkLst>
      </pc:sldChg>
      <pc:sldChg chg="modSp mod">
        <pc:chgData name="Ligot Gauthier" userId="a9199f1e-916f-4956-871a-ef6b97bc5424" providerId="ADAL" clId="{E4454025-8D57-4E70-A73E-B8A8EF3C1777}" dt="2025-06-11T05:51:03.239" v="1158" actId="20577"/>
        <pc:sldMkLst>
          <pc:docMk/>
          <pc:sldMk cId="4189008051" sldId="476"/>
        </pc:sldMkLst>
        <pc:spChg chg="mod">
          <ac:chgData name="Ligot Gauthier" userId="a9199f1e-916f-4956-871a-ef6b97bc5424" providerId="ADAL" clId="{E4454025-8D57-4E70-A73E-B8A8EF3C1777}" dt="2025-06-11T05:51:03.239" v="1158" actId="20577"/>
          <ac:spMkLst>
            <pc:docMk/>
            <pc:sldMk cId="4189008051" sldId="476"/>
            <ac:spMk id="31" creationId="{DA3272F0-C583-30FF-4F0D-62ECC141F874}"/>
          </ac:spMkLst>
        </pc:spChg>
        <pc:graphicFrameChg chg="modGraphic">
          <ac:chgData name="Ligot Gauthier" userId="a9199f1e-916f-4956-871a-ef6b97bc5424" providerId="ADAL" clId="{E4454025-8D57-4E70-A73E-B8A8EF3C1777}" dt="2025-06-11T05:46:23.487" v="1020" actId="20577"/>
          <ac:graphicFrameMkLst>
            <pc:docMk/>
            <pc:sldMk cId="4189008051" sldId="476"/>
            <ac:graphicFrameMk id="7" creationId="{D82EF6AB-27CD-4334-0F98-3B2079990CE6}"/>
          </ac:graphicFrameMkLst>
        </pc:graphicFrameChg>
      </pc:sldChg>
      <pc:sldChg chg="modSp mod">
        <pc:chgData name="Ligot Gauthier" userId="a9199f1e-916f-4956-871a-ef6b97bc5424" providerId="ADAL" clId="{E4454025-8D57-4E70-A73E-B8A8EF3C1777}" dt="2025-06-11T05:51:13.153" v="1161" actId="20577"/>
        <pc:sldMkLst>
          <pc:docMk/>
          <pc:sldMk cId="445197192" sldId="477"/>
        </pc:sldMkLst>
        <pc:spChg chg="mod">
          <ac:chgData name="Ligot Gauthier" userId="a9199f1e-916f-4956-871a-ef6b97bc5424" providerId="ADAL" clId="{E4454025-8D57-4E70-A73E-B8A8EF3C1777}" dt="2025-06-11T05:51:13.153" v="1161" actId="20577"/>
          <ac:spMkLst>
            <pc:docMk/>
            <pc:sldMk cId="445197192" sldId="477"/>
            <ac:spMk id="31" creationId="{753D7C1F-64B0-9183-E147-6AF0C30B29A8}"/>
          </ac:spMkLst>
        </pc:spChg>
        <pc:graphicFrameChg chg="mod">
          <ac:chgData name="Ligot Gauthier" userId="a9199f1e-916f-4956-871a-ef6b97bc5424" providerId="ADAL" clId="{E4454025-8D57-4E70-A73E-B8A8EF3C1777}" dt="2025-06-11T05:50:04.682" v="1155" actId="20577"/>
          <ac:graphicFrameMkLst>
            <pc:docMk/>
            <pc:sldMk cId="445197192" sldId="477"/>
            <ac:graphicFrameMk id="3" creationId="{E99E1AE8-8117-BDC2-E7E7-6428DA7FB43E}"/>
          </ac:graphicFrameMkLst>
        </pc:graphicFrameChg>
      </pc:sldChg>
      <pc:sldChg chg="delSp modSp add del mod setBg">
        <pc:chgData name="Ligot Gauthier" userId="a9199f1e-916f-4956-871a-ef6b97bc5424" providerId="ADAL" clId="{E4454025-8D57-4E70-A73E-B8A8EF3C1777}" dt="2025-06-06T06:14:39.138" v="16" actId="1076"/>
        <pc:sldMkLst>
          <pc:docMk/>
          <pc:sldMk cId="382400298" sldId="478"/>
        </pc:sldMkLst>
        <pc:spChg chg="mod">
          <ac:chgData name="Ligot Gauthier" userId="a9199f1e-916f-4956-871a-ef6b97bc5424" providerId="ADAL" clId="{E4454025-8D57-4E70-A73E-B8A8EF3C1777}" dt="2025-06-06T06:11:44.505" v="6" actId="20577"/>
          <ac:spMkLst>
            <pc:docMk/>
            <pc:sldMk cId="382400298" sldId="478"/>
            <ac:spMk id="2" creationId="{537BF89D-F3D0-F0FB-1E2B-821BDA0A044D}"/>
          </ac:spMkLst>
        </pc:spChg>
        <pc:spChg chg="mod">
          <ac:chgData name="Ligot Gauthier" userId="a9199f1e-916f-4956-871a-ef6b97bc5424" providerId="ADAL" clId="{E4454025-8D57-4E70-A73E-B8A8EF3C1777}" dt="2025-06-06T06:14:39.138" v="16" actId="1076"/>
          <ac:spMkLst>
            <pc:docMk/>
            <pc:sldMk cId="382400298" sldId="478"/>
            <ac:spMk id="130" creationId="{87C9C71F-23CA-60E6-4F84-F1C94CEF557C}"/>
          </ac:spMkLst>
        </pc:spChg>
        <pc:picChg chg="mod">
          <ac:chgData name="Ligot Gauthier" userId="a9199f1e-916f-4956-871a-ef6b97bc5424" providerId="ADAL" clId="{E4454025-8D57-4E70-A73E-B8A8EF3C1777}" dt="2025-06-06T06:14:36.683" v="15" actId="1076"/>
          <ac:picMkLst>
            <pc:docMk/>
            <pc:sldMk cId="382400298" sldId="478"/>
            <ac:picMk id="132" creationId="{6863E0DF-AA5A-65DB-1A2C-30270BD33030}"/>
          </ac:picMkLst>
        </pc:picChg>
      </pc:sldChg>
      <pc:sldChg chg="addSp delSp modSp add mod">
        <pc:chgData name="Ligot Gauthier" userId="a9199f1e-916f-4956-871a-ef6b97bc5424" providerId="ADAL" clId="{E4454025-8D57-4E70-A73E-B8A8EF3C1777}" dt="2025-06-06T09:09:41.320" v="902" actId="20577"/>
        <pc:sldMkLst>
          <pc:docMk/>
          <pc:sldMk cId="2367530052" sldId="479"/>
        </pc:sldMkLst>
        <pc:spChg chg="mod">
          <ac:chgData name="Ligot Gauthier" userId="a9199f1e-916f-4956-871a-ef6b97bc5424" providerId="ADAL" clId="{E4454025-8D57-4E70-A73E-B8A8EF3C1777}" dt="2025-06-06T09:09:41.320" v="902" actId="20577"/>
          <ac:spMkLst>
            <pc:docMk/>
            <pc:sldMk cId="2367530052" sldId="479"/>
            <ac:spMk id="31" creationId="{EAAC7CF6-F302-C1B0-0374-B09961C15A97}"/>
          </ac:spMkLst>
        </pc:spChg>
        <pc:picChg chg="add mod">
          <ac:chgData name="Ligot Gauthier" userId="a9199f1e-916f-4956-871a-ef6b97bc5424" providerId="ADAL" clId="{E4454025-8D57-4E70-A73E-B8A8EF3C1777}" dt="2025-06-06T09:02:27.090" v="380" actId="14100"/>
          <ac:picMkLst>
            <pc:docMk/>
            <pc:sldMk cId="2367530052" sldId="479"/>
            <ac:picMk id="6" creationId="{C69B8B5A-E570-E5FD-55EC-240D05D88D94}"/>
          </ac:picMkLst>
        </pc:picChg>
      </pc:sldChg>
      <pc:sldChg chg="new add del">
        <pc:chgData name="Ligot Gauthier" userId="a9199f1e-916f-4956-871a-ef6b97bc5424" providerId="ADAL" clId="{E4454025-8D57-4E70-A73E-B8A8EF3C1777}" dt="2025-06-06T09:58:14.658" v="962" actId="680"/>
        <pc:sldMkLst>
          <pc:docMk/>
          <pc:sldMk cId="516775887" sldId="480"/>
        </pc:sldMkLst>
      </pc:sldChg>
      <pc:sldChg chg="new del">
        <pc:chgData name="Ligot Gauthier" userId="a9199f1e-916f-4956-871a-ef6b97bc5424" providerId="ADAL" clId="{E4454025-8D57-4E70-A73E-B8A8EF3C1777}" dt="2025-06-06T09:58:09.907" v="957" actId="680"/>
        <pc:sldMkLst>
          <pc:docMk/>
          <pc:sldMk cId="1596085903" sldId="481"/>
        </pc:sldMkLst>
      </pc:sldChg>
      <pc:sldChg chg="new del">
        <pc:chgData name="Ligot Gauthier" userId="a9199f1e-916f-4956-871a-ef6b97bc5424" providerId="ADAL" clId="{E4454025-8D57-4E70-A73E-B8A8EF3C1777}" dt="2025-06-06T09:58:09.683" v="956" actId="680"/>
        <pc:sldMkLst>
          <pc:docMk/>
          <pc:sldMk cId="3859130715" sldId="482"/>
        </pc:sldMkLst>
      </pc:sldChg>
      <pc:sldChg chg="new del">
        <pc:chgData name="Ligot Gauthier" userId="a9199f1e-916f-4956-871a-ef6b97bc5424" providerId="ADAL" clId="{E4454025-8D57-4E70-A73E-B8A8EF3C1777}" dt="2025-06-06T09:58:09.494" v="955" actId="680"/>
        <pc:sldMkLst>
          <pc:docMk/>
          <pc:sldMk cId="2167914346" sldId="483"/>
        </pc:sldMkLst>
      </pc:sldChg>
      <pc:sldChg chg="new del">
        <pc:chgData name="Ligot Gauthier" userId="a9199f1e-916f-4956-871a-ef6b97bc5424" providerId="ADAL" clId="{E4454025-8D57-4E70-A73E-B8A8EF3C1777}" dt="2025-06-06T09:58:09.335" v="954" actId="680"/>
        <pc:sldMkLst>
          <pc:docMk/>
          <pc:sldMk cId="3016968771" sldId="484"/>
        </pc:sldMkLst>
      </pc:sldChg>
      <pc:sldChg chg="new del">
        <pc:chgData name="Ligot Gauthier" userId="a9199f1e-916f-4956-871a-ef6b97bc5424" providerId="ADAL" clId="{E4454025-8D57-4E70-A73E-B8A8EF3C1777}" dt="2025-06-06T09:58:09.131" v="953" actId="680"/>
        <pc:sldMkLst>
          <pc:docMk/>
          <pc:sldMk cId="4190151300" sldId="485"/>
        </pc:sldMkLst>
      </pc:sldChg>
      <pc:sldChg chg="new del">
        <pc:chgData name="Ligot Gauthier" userId="a9199f1e-916f-4956-871a-ef6b97bc5424" providerId="ADAL" clId="{E4454025-8D57-4E70-A73E-B8A8EF3C1777}" dt="2025-06-06T09:58:08.997" v="952" actId="680"/>
        <pc:sldMkLst>
          <pc:docMk/>
          <pc:sldMk cId="2825196242" sldId="486"/>
        </pc:sldMkLst>
      </pc:sldChg>
      <pc:sldChg chg="new del">
        <pc:chgData name="Ligot Gauthier" userId="a9199f1e-916f-4956-871a-ef6b97bc5424" providerId="ADAL" clId="{E4454025-8D57-4E70-A73E-B8A8EF3C1777}" dt="2025-06-06T09:58:08.807" v="951" actId="680"/>
        <pc:sldMkLst>
          <pc:docMk/>
          <pc:sldMk cId="321303544" sldId="487"/>
        </pc:sldMkLst>
      </pc:sldChg>
      <pc:sldChg chg="new del">
        <pc:chgData name="Ligot Gauthier" userId="a9199f1e-916f-4956-871a-ef6b97bc5424" providerId="ADAL" clId="{E4454025-8D57-4E70-A73E-B8A8EF3C1777}" dt="2025-06-06T09:58:08.654" v="950" actId="680"/>
        <pc:sldMkLst>
          <pc:docMk/>
          <pc:sldMk cId="867072853" sldId="488"/>
        </pc:sldMkLst>
      </pc:sldChg>
      <pc:sldChg chg="new del">
        <pc:chgData name="Ligot Gauthier" userId="a9199f1e-916f-4956-871a-ef6b97bc5424" providerId="ADAL" clId="{E4454025-8D57-4E70-A73E-B8A8EF3C1777}" dt="2025-06-06T09:58:08.512" v="949" actId="680"/>
        <pc:sldMkLst>
          <pc:docMk/>
          <pc:sldMk cId="1891691397" sldId="489"/>
        </pc:sldMkLst>
      </pc:sldChg>
      <pc:sldChg chg="new del">
        <pc:chgData name="Ligot Gauthier" userId="a9199f1e-916f-4956-871a-ef6b97bc5424" providerId="ADAL" clId="{E4454025-8D57-4E70-A73E-B8A8EF3C1777}" dt="2025-06-06T09:58:07.375" v="948" actId="680"/>
        <pc:sldMkLst>
          <pc:docMk/>
          <pc:sldMk cId="1034259272" sldId="490"/>
        </pc:sldMkLst>
      </pc:sldChg>
      <pc:sldChg chg="new del">
        <pc:chgData name="Ligot Gauthier" userId="a9199f1e-916f-4956-871a-ef6b97bc5424" providerId="ADAL" clId="{E4454025-8D57-4E70-A73E-B8A8EF3C1777}" dt="2025-06-06T09:58:07.360" v="947" actId="680"/>
        <pc:sldMkLst>
          <pc:docMk/>
          <pc:sldMk cId="2589333913" sldId="491"/>
        </pc:sldMkLst>
      </pc:sldChg>
      <pc:sldChg chg="new del">
        <pc:chgData name="Ligot Gauthier" userId="a9199f1e-916f-4956-871a-ef6b97bc5424" providerId="ADAL" clId="{E4454025-8D57-4E70-A73E-B8A8EF3C1777}" dt="2025-06-06T09:58:07.328" v="946" actId="680"/>
        <pc:sldMkLst>
          <pc:docMk/>
          <pc:sldMk cId="1441774936" sldId="492"/>
        </pc:sldMkLst>
      </pc:sldChg>
      <pc:sldChg chg="new del">
        <pc:chgData name="Ligot Gauthier" userId="a9199f1e-916f-4956-871a-ef6b97bc5424" providerId="ADAL" clId="{E4454025-8D57-4E70-A73E-B8A8EF3C1777}" dt="2025-06-06T09:58:07.289" v="945" actId="680"/>
        <pc:sldMkLst>
          <pc:docMk/>
          <pc:sldMk cId="1569120600" sldId="493"/>
        </pc:sldMkLst>
      </pc:sldChg>
      <pc:sldChg chg="new del">
        <pc:chgData name="Ligot Gauthier" userId="a9199f1e-916f-4956-871a-ef6b97bc5424" providerId="ADAL" clId="{E4454025-8D57-4E70-A73E-B8A8EF3C1777}" dt="2025-06-06T09:58:07.228" v="944" actId="680"/>
        <pc:sldMkLst>
          <pc:docMk/>
          <pc:sldMk cId="1744772030" sldId="494"/>
        </pc:sldMkLst>
      </pc:sldChg>
      <pc:sldChg chg="new del">
        <pc:chgData name="Ligot Gauthier" userId="a9199f1e-916f-4956-871a-ef6b97bc5424" providerId="ADAL" clId="{E4454025-8D57-4E70-A73E-B8A8EF3C1777}" dt="2025-06-06T09:58:03.476" v="943" actId="680"/>
        <pc:sldMkLst>
          <pc:docMk/>
          <pc:sldMk cId="2866227689" sldId="49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_G_current\enclos-exclos\GrandsGibiersChass&#233;sWallonie1974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sanglier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Feuil1!$B$2:$B$49</c:f>
              <c:strCache>
                <c:ptCount val="48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  <c:pt idx="37">
                  <c:v>2011</c:v>
                </c:pt>
                <c:pt idx="38">
                  <c:v>2012</c:v>
                </c:pt>
                <c:pt idx="39">
                  <c:v>2013</c:v>
                </c:pt>
                <c:pt idx="40">
                  <c:v>2014</c:v>
                </c:pt>
                <c:pt idx="41">
                  <c:v>2015</c:v>
                </c:pt>
                <c:pt idx="42">
                  <c:v>2016</c:v>
                </c:pt>
                <c:pt idx="43">
                  <c:v>2017</c:v>
                </c:pt>
                <c:pt idx="44">
                  <c:v>2018</c:v>
                </c:pt>
                <c:pt idx="45">
                  <c:v>2019</c:v>
                </c:pt>
                <c:pt idx="46">
                  <c:v>2020</c:v>
                </c:pt>
                <c:pt idx="47">
                  <c:v>2021</c:v>
                </c:pt>
              </c:strCache>
            </c:strRef>
          </c:cat>
          <c:val>
            <c:numRef>
              <c:f>Feuil1!$C$2:$C$49</c:f>
              <c:numCache>
                <c:formatCode>General</c:formatCode>
                <c:ptCount val="48"/>
                <c:pt idx="0">
                  <c:v>7523</c:v>
                </c:pt>
                <c:pt idx="1">
                  <c:v>8058</c:v>
                </c:pt>
                <c:pt idx="2">
                  <c:v>7477</c:v>
                </c:pt>
                <c:pt idx="3">
                  <c:v>7927</c:v>
                </c:pt>
                <c:pt idx="4">
                  <c:v>6802</c:v>
                </c:pt>
                <c:pt idx="5">
                  <c:v>5869</c:v>
                </c:pt>
                <c:pt idx="6">
                  <c:v>6381</c:v>
                </c:pt>
                <c:pt idx="7">
                  <c:v>5120</c:v>
                </c:pt>
                <c:pt idx="8">
                  <c:v>4939</c:v>
                </c:pt>
                <c:pt idx="9">
                  <c:v>5554</c:v>
                </c:pt>
                <c:pt idx="10">
                  <c:v>6442</c:v>
                </c:pt>
                <c:pt idx="11">
                  <c:v>6037</c:v>
                </c:pt>
                <c:pt idx="12">
                  <c:v>6049</c:v>
                </c:pt>
                <c:pt idx="13">
                  <c:v>6032</c:v>
                </c:pt>
                <c:pt idx="14">
                  <c:v>5901</c:v>
                </c:pt>
                <c:pt idx="15">
                  <c:v>6193</c:v>
                </c:pt>
                <c:pt idx="16">
                  <c:v>8464</c:v>
                </c:pt>
                <c:pt idx="17">
                  <c:v>9047</c:v>
                </c:pt>
                <c:pt idx="18">
                  <c:v>8790</c:v>
                </c:pt>
                <c:pt idx="19">
                  <c:v>10957</c:v>
                </c:pt>
                <c:pt idx="20">
                  <c:v>10836</c:v>
                </c:pt>
                <c:pt idx="21">
                  <c:v>9713</c:v>
                </c:pt>
                <c:pt idx="22">
                  <c:v>11932</c:v>
                </c:pt>
                <c:pt idx="23">
                  <c:v>10822</c:v>
                </c:pt>
                <c:pt idx="24">
                  <c:v>9438</c:v>
                </c:pt>
                <c:pt idx="25">
                  <c:v>12358</c:v>
                </c:pt>
                <c:pt idx="26">
                  <c:v>11944</c:v>
                </c:pt>
                <c:pt idx="27">
                  <c:v>14163</c:v>
                </c:pt>
                <c:pt idx="28">
                  <c:v>14368</c:v>
                </c:pt>
                <c:pt idx="29">
                  <c:v>19083</c:v>
                </c:pt>
                <c:pt idx="30">
                  <c:v>17585</c:v>
                </c:pt>
                <c:pt idx="31">
                  <c:v>21324</c:v>
                </c:pt>
                <c:pt idx="32">
                  <c:v>18600</c:v>
                </c:pt>
                <c:pt idx="33">
                  <c:v>20092</c:v>
                </c:pt>
                <c:pt idx="34">
                  <c:v>24314</c:v>
                </c:pt>
                <c:pt idx="35">
                  <c:v>21677</c:v>
                </c:pt>
                <c:pt idx="36">
                  <c:v>20281</c:v>
                </c:pt>
                <c:pt idx="37">
                  <c:v>23586</c:v>
                </c:pt>
                <c:pt idx="38">
                  <c:v>27305</c:v>
                </c:pt>
                <c:pt idx="39">
                  <c:v>20231</c:v>
                </c:pt>
                <c:pt idx="40">
                  <c:v>18347</c:v>
                </c:pt>
                <c:pt idx="41">
                  <c:v>21721</c:v>
                </c:pt>
                <c:pt idx="42">
                  <c:v>22182</c:v>
                </c:pt>
                <c:pt idx="43">
                  <c:v>28009</c:v>
                </c:pt>
                <c:pt idx="44">
                  <c:v>34777</c:v>
                </c:pt>
                <c:pt idx="45">
                  <c:v>36053</c:v>
                </c:pt>
                <c:pt idx="46">
                  <c:v>26686</c:v>
                </c:pt>
                <c:pt idx="47">
                  <c:v>29598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A6-4219-B30C-F4A88E78C359}"/>
            </c:ext>
          </c:extLst>
        </c:ser>
        <c:ser>
          <c:idx val="1"/>
          <c:order val="1"/>
          <c:tx>
            <c:strRef>
              <c:f>Feuil1!$D$1</c:f>
              <c:strCache>
                <c:ptCount val="1"/>
                <c:pt idx="0">
                  <c:v>cerf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Feuil1!$B$2:$B$49</c:f>
              <c:strCache>
                <c:ptCount val="48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  <c:pt idx="37">
                  <c:v>2011</c:v>
                </c:pt>
                <c:pt idx="38">
                  <c:v>2012</c:v>
                </c:pt>
                <c:pt idx="39">
                  <c:v>2013</c:v>
                </c:pt>
                <c:pt idx="40">
                  <c:v>2014</c:v>
                </c:pt>
                <c:pt idx="41">
                  <c:v>2015</c:v>
                </c:pt>
                <c:pt idx="42">
                  <c:v>2016</c:v>
                </c:pt>
                <c:pt idx="43">
                  <c:v>2017</c:v>
                </c:pt>
                <c:pt idx="44">
                  <c:v>2018</c:v>
                </c:pt>
                <c:pt idx="45">
                  <c:v>2019</c:v>
                </c:pt>
                <c:pt idx="46">
                  <c:v>2020</c:v>
                </c:pt>
                <c:pt idx="47">
                  <c:v>2021</c:v>
                </c:pt>
              </c:strCache>
            </c:strRef>
          </c:cat>
          <c:val>
            <c:numRef>
              <c:f>Feuil1!$D$2:$D$49</c:f>
              <c:numCache>
                <c:formatCode>General</c:formatCode>
                <c:ptCount val="48"/>
                <c:pt idx="0">
                  <c:v>1262</c:v>
                </c:pt>
                <c:pt idx="1">
                  <c:v>1466</c:v>
                </c:pt>
                <c:pt idx="2">
                  <c:v>1528</c:v>
                </c:pt>
                <c:pt idx="3">
                  <c:v>1762</c:v>
                </c:pt>
                <c:pt idx="4">
                  <c:v>1913</c:v>
                </c:pt>
                <c:pt idx="5">
                  <c:v>1795</c:v>
                </c:pt>
                <c:pt idx="6">
                  <c:v>1955</c:v>
                </c:pt>
                <c:pt idx="7">
                  <c:v>1820</c:v>
                </c:pt>
                <c:pt idx="8">
                  <c:v>1459</c:v>
                </c:pt>
                <c:pt idx="9">
                  <c:v>1491</c:v>
                </c:pt>
                <c:pt idx="10">
                  <c:v>1682</c:v>
                </c:pt>
                <c:pt idx="11">
                  <c:v>1636</c:v>
                </c:pt>
                <c:pt idx="12">
                  <c:v>1718</c:v>
                </c:pt>
                <c:pt idx="13">
                  <c:v>1910</c:v>
                </c:pt>
                <c:pt idx="14">
                  <c:v>1834</c:v>
                </c:pt>
                <c:pt idx="15">
                  <c:v>1788</c:v>
                </c:pt>
                <c:pt idx="16">
                  <c:v>1841</c:v>
                </c:pt>
                <c:pt idx="17">
                  <c:v>2201</c:v>
                </c:pt>
                <c:pt idx="18">
                  <c:v>2557</c:v>
                </c:pt>
                <c:pt idx="19">
                  <c:v>2610</c:v>
                </c:pt>
                <c:pt idx="20">
                  <c:v>2471</c:v>
                </c:pt>
                <c:pt idx="21">
                  <c:v>2804</c:v>
                </c:pt>
                <c:pt idx="22">
                  <c:v>2971</c:v>
                </c:pt>
                <c:pt idx="23">
                  <c:v>3006</c:v>
                </c:pt>
                <c:pt idx="24">
                  <c:v>2890</c:v>
                </c:pt>
                <c:pt idx="25">
                  <c:v>2896</c:v>
                </c:pt>
                <c:pt idx="26">
                  <c:v>2745</c:v>
                </c:pt>
                <c:pt idx="27">
                  <c:v>3150</c:v>
                </c:pt>
                <c:pt idx="28">
                  <c:v>3041</c:v>
                </c:pt>
                <c:pt idx="29">
                  <c:v>3264</c:v>
                </c:pt>
                <c:pt idx="30">
                  <c:v>3704</c:v>
                </c:pt>
                <c:pt idx="31">
                  <c:v>4199</c:v>
                </c:pt>
                <c:pt idx="32">
                  <c:v>4455</c:v>
                </c:pt>
                <c:pt idx="33">
                  <c:v>4422</c:v>
                </c:pt>
                <c:pt idx="34">
                  <c:v>5207</c:v>
                </c:pt>
                <c:pt idx="35">
                  <c:v>5779</c:v>
                </c:pt>
                <c:pt idx="36">
                  <c:v>6453</c:v>
                </c:pt>
                <c:pt idx="37">
                  <c:v>5441</c:v>
                </c:pt>
                <c:pt idx="38">
                  <c:v>5185</c:v>
                </c:pt>
                <c:pt idx="39">
                  <c:v>5363</c:v>
                </c:pt>
                <c:pt idx="40">
                  <c:v>5024</c:v>
                </c:pt>
                <c:pt idx="41">
                  <c:v>4924</c:v>
                </c:pt>
                <c:pt idx="42">
                  <c:v>5201</c:v>
                </c:pt>
                <c:pt idx="43">
                  <c:v>5055</c:v>
                </c:pt>
                <c:pt idx="44">
                  <c:v>5581</c:v>
                </c:pt>
                <c:pt idx="45">
                  <c:v>6085</c:v>
                </c:pt>
                <c:pt idx="46">
                  <c:v>5857</c:v>
                </c:pt>
                <c:pt idx="47">
                  <c:v>6642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A6-4219-B30C-F4A88E78C359}"/>
            </c:ext>
          </c:extLst>
        </c:ser>
        <c:ser>
          <c:idx val="2"/>
          <c:order val="2"/>
          <c:tx>
            <c:strRef>
              <c:f>Feuil1!$E$1</c:f>
              <c:strCache>
                <c:ptCount val="1"/>
                <c:pt idx="0">
                  <c:v>chevreuil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Feuil1!$B$2:$B$49</c:f>
              <c:strCache>
                <c:ptCount val="48"/>
                <c:pt idx="0">
                  <c:v>1974</c:v>
                </c:pt>
                <c:pt idx="1">
                  <c:v>1975</c:v>
                </c:pt>
                <c:pt idx="2">
                  <c:v>1976</c:v>
                </c:pt>
                <c:pt idx="3">
                  <c:v>1977</c:v>
                </c:pt>
                <c:pt idx="4">
                  <c:v>1978</c:v>
                </c:pt>
                <c:pt idx="5">
                  <c:v>1979</c:v>
                </c:pt>
                <c:pt idx="6">
                  <c:v>1980</c:v>
                </c:pt>
                <c:pt idx="7">
                  <c:v>1981</c:v>
                </c:pt>
                <c:pt idx="8">
                  <c:v>1982</c:v>
                </c:pt>
                <c:pt idx="9">
                  <c:v>1983</c:v>
                </c:pt>
                <c:pt idx="10">
                  <c:v>1984</c:v>
                </c:pt>
                <c:pt idx="11">
                  <c:v>1985</c:v>
                </c:pt>
                <c:pt idx="12">
                  <c:v>1986</c:v>
                </c:pt>
                <c:pt idx="13">
                  <c:v>1987</c:v>
                </c:pt>
                <c:pt idx="14">
                  <c:v>1988</c:v>
                </c:pt>
                <c:pt idx="15">
                  <c:v>1989</c:v>
                </c:pt>
                <c:pt idx="16">
                  <c:v>1990</c:v>
                </c:pt>
                <c:pt idx="17">
                  <c:v>1991</c:v>
                </c:pt>
                <c:pt idx="18">
                  <c:v>1992</c:v>
                </c:pt>
                <c:pt idx="19">
                  <c:v>1993</c:v>
                </c:pt>
                <c:pt idx="20">
                  <c:v>1994</c:v>
                </c:pt>
                <c:pt idx="21">
                  <c:v>1995</c:v>
                </c:pt>
                <c:pt idx="22">
                  <c:v>1996</c:v>
                </c:pt>
                <c:pt idx="23">
                  <c:v>1997</c:v>
                </c:pt>
                <c:pt idx="24">
                  <c:v>1998</c:v>
                </c:pt>
                <c:pt idx="25">
                  <c:v>1999</c:v>
                </c:pt>
                <c:pt idx="26">
                  <c:v>2000</c:v>
                </c:pt>
                <c:pt idx="27">
                  <c:v>2001</c:v>
                </c:pt>
                <c:pt idx="28">
                  <c:v>2002</c:v>
                </c:pt>
                <c:pt idx="29">
                  <c:v>2003</c:v>
                </c:pt>
                <c:pt idx="30">
                  <c:v>2004</c:v>
                </c:pt>
                <c:pt idx="31">
                  <c:v>2005</c:v>
                </c:pt>
                <c:pt idx="32">
                  <c:v>2006</c:v>
                </c:pt>
                <c:pt idx="33">
                  <c:v>2007</c:v>
                </c:pt>
                <c:pt idx="34">
                  <c:v>2008</c:v>
                </c:pt>
                <c:pt idx="35">
                  <c:v>2009</c:v>
                </c:pt>
                <c:pt idx="36">
                  <c:v>2010</c:v>
                </c:pt>
                <c:pt idx="37">
                  <c:v>2011</c:v>
                </c:pt>
                <c:pt idx="38">
                  <c:v>2012</c:v>
                </c:pt>
                <c:pt idx="39">
                  <c:v>2013</c:v>
                </c:pt>
                <c:pt idx="40">
                  <c:v>2014</c:v>
                </c:pt>
                <c:pt idx="41">
                  <c:v>2015</c:v>
                </c:pt>
                <c:pt idx="42">
                  <c:v>2016</c:v>
                </c:pt>
                <c:pt idx="43">
                  <c:v>2017</c:v>
                </c:pt>
                <c:pt idx="44">
                  <c:v>2018</c:v>
                </c:pt>
                <c:pt idx="45">
                  <c:v>2019</c:v>
                </c:pt>
                <c:pt idx="46">
                  <c:v>2020</c:v>
                </c:pt>
                <c:pt idx="47">
                  <c:v>2021</c:v>
                </c:pt>
              </c:strCache>
            </c:strRef>
          </c:cat>
          <c:val>
            <c:numRef>
              <c:f>Feuil1!$E$2:$E$49</c:f>
              <c:numCache>
                <c:formatCode>General</c:formatCode>
                <c:ptCount val="48"/>
                <c:pt idx="0">
                  <c:v>9269</c:v>
                </c:pt>
                <c:pt idx="1">
                  <c:v>9623</c:v>
                </c:pt>
                <c:pt idx="2">
                  <c:v>10522</c:v>
                </c:pt>
                <c:pt idx="3">
                  <c:v>10040</c:v>
                </c:pt>
                <c:pt idx="4">
                  <c:v>10253</c:v>
                </c:pt>
                <c:pt idx="5">
                  <c:v>9357</c:v>
                </c:pt>
                <c:pt idx="6">
                  <c:v>10076</c:v>
                </c:pt>
                <c:pt idx="7">
                  <c:v>9686</c:v>
                </c:pt>
                <c:pt idx="8">
                  <c:v>9172</c:v>
                </c:pt>
                <c:pt idx="9">
                  <c:v>9172</c:v>
                </c:pt>
                <c:pt idx="10">
                  <c:v>9541</c:v>
                </c:pt>
                <c:pt idx="11">
                  <c:v>10837</c:v>
                </c:pt>
                <c:pt idx="12">
                  <c:v>11450</c:v>
                </c:pt>
                <c:pt idx="13">
                  <c:v>10107</c:v>
                </c:pt>
                <c:pt idx="14">
                  <c:v>10946</c:v>
                </c:pt>
                <c:pt idx="15">
                  <c:v>11269</c:v>
                </c:pt>
                <c:pt idx="16">
                  <c:v>12862</c:v>
                </c:pt>
                <c:pt idx="17">
                  <c:v>14253</c:v>
                </c:pt>
                <c:pt idx="18">
                  <c:v>14039</c:v>
                </c:pt>
                <c:pt idx="19">
                  <c:v>15623</c:v>
                </c:pt>
                <c:pt idx="20">
                  <c:v>15318</c:v>
                </c:pt>
                <c:pt idx="21">
                  <c:v>14872</c:v>
                </c:pt>
                <c:pt idx="22">
                  <c:v>15746</c:v>
                </c:pt>
                <c:pt idx="23">
                  <c:v>15511</c:v>
                </c:pt>
                <c:pt idx="24">
                  <c:v>15906</c:v>
                </c:pt>
                <c:pt idx="25">
                  <c:v>16517</c:v>
                </c:pt>
                <c:pt idx="26">
                  <c:v>17283</c:v>
                </c:pt>
                <c:pt idx="27">
                  <c:v>16382</c:v>
                </c:pt>
                <c:pt idx="28">
                  <c:v>16989</c:v>
                </c:pt>
                <c:pt idx="29">
                  <c:v>18280</c:v>
                </c:pt>
                <c:pt idx="30">
                  <c:v>17377</c:v>
                </c:pt>
                <c:pt idx="31">
                  <c:v>18244</c:v>
                </c:pt>
                <c:pt idx="32">
                  <c:v>15746</c:v>
                </c:pt>
                <c:pt idx="33">
                  <c:v>15433</c:v>
                </c:pt>
                <c:pt idx="34">
                  <c:v>17063</c:v>
                </c:pt>
                <c:pt idx="35">
                  <c:v>17219</c:v>
                </c:pt>
                <c:pt idx="36">
                  <c:v>15555</c:v>
                </c:pt>
                <c:pt idx="37">
                  <c:v>16437</c:v>
                </c:pt>
                <c:pt idx="38">
                  <c:v>16039</c:v>
                </c:pt>
                <c:pt idx="39">
                  <c:v>15857</c:v>
                </c:pt>
                <c:pt idx="40">
                  <c:v>15033</c:v>
                </c:pt>
                <c:pt idx="41">
                  <c:v>19524</c:v>
                </c:pt>
                <c:pt idx="42">
                  <c:v>18868</c:v>
                </c:pt>
                <c:pt idx="43">
                  <c:v>19627</c:v>
                </c:pt>
                <c:pt idx="44">
                  <c:v>17948</c:v>
                </c:pt>
                <c:pt idx="45">
                  <c:v>16995</c:v>
                </c:pt>
                <c:pt idx="46">
                  <c:v>15498</c:v>
                </c:pt>
                <c:pt idx="47">
                  <c:v>19253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A6-4219-B30C-F4A88E78C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0562256"/>
        <c:axId val="1685316352"/>
      </c:lineChart>
      <c:catAx>
        <c:axId val="139056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316352"/>
        <c:crosses val="autoZero"/>
        <c:auto val="1"/>
        <c:lblAlgn val="ctr"/>
        <c:lblOffset val="100"/>
        <c:tickLblSkip val="10"/>
        <c:noMultiLvlLbl val="0"/>
      </c:catAx>
      <c:valAx>
        <c:axId val="1685316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056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B5EB9-AC22-4618-8730-201DA9544CC6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8A0C05A0-812A-4D9A-8187-9B46ACAD2049}">
      <dgm:prSet phldrT="[Texte]"/>
      <dgm:spPr>
        <a:solidFill>
          <a:srgbClr val="156082"/>
        </a:solidFill>
        <a:ln>
          <a:noFill/>
        </a:ln>
      </dgm:spPr>
      <dgm:t>
        <a:bodyPr/>
        <a:lstStyle/>
        <a:p>
          <a:r>
            <a:rPr lang="fr-BE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 As </a:t>
          </a:r>
          <a:r>
            <a:rPr lang="fr-BE" b="1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Usual</a:t>
          </a:r>
          <a:r>
            <a:rPr lang="fr-BE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(BAU)</a:t>
          </a:r>
          <a:endParaRPr lang="fr-BE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68EC45-786F-4CDB-BBB6-F13B819696D0}" type="parTrans" cxnId="{6976158B-E047-47E2-B4E7-2A6C5013153C}">
      <dgm:prSet/>
      <dgm:spPr/>
      <dgm:t>
        <a:bodyPr/>
        <a:lstStyle/>
        <a:p>
          <a:endParaRPr lang="fr-BE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23A3A18-0089-4A32-B23F-AF168519BA73}" type="sibTrans" cxnId="{6976158B-E047-47E2-B4E7-2A6C5013153C}">
      <dgm:prSet/>
      <dgm:spPr/>
      <dgm:t>
        <a:bodyPr/>
        <a:lstStyle/>
        <a:p>
          <a:endParaRPr lang="fr-B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EF65AA9-8443-48A7-A335-978EF55D23C7}">
      <dgm:prSet phldrT="[Texte]"/>
      <dgm:spPr>
        <a:solidFill>
          <a:srgbClr val="008080">
            <a:alpha val="25000"/>
          </a:srgbClr>
        </a:solidFill>
        <a:ln>
          <a:noFill/>
        </a:ln>
      </dgm:spPr>
      <dgm:t>
        <a:bodyPr/>
        <a:lstStyle/>
        <a:p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Even-</a:t>
          </a:r>
          <a:r>
            <a:rPr lang="fr-FR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aged</a:t>
          </a:r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  <a:endParaRPr lang="fr-BE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D3F008-7B23-4E08-BDBC-4F8133D8698C}" type="parTrans" cxnId="{6210E500-A437-4466-B5ED-E1CAC14FA0A6}">
      <dgm:prSet/>
      <dgm:spPr/>
      <dgm:t>
        <a:bodyPr/>
        <a:lstStyle/>
        <a:p>
          <a:endParaRPr lang="fr-BE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ACE4213-27DC-4CE1-B5BF-EAE8A042801F}" type="sibTrans" cxnId="{6210E500-A437-4466-B5ED-E1CAC14FA0A6}">
      <dgm:prSet/>
      <dgm:spPr/>
      <dgm:t>
        <a:bodyPr/>
        <a:lstStyle/>
        <a:p>
          <a:endParaRPr lang="fr-B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3273675-94DB-49AB-A281-DAFD1049343F}">
      <dgm:prSet phldrT="[Texte]"/>
      <dgm:spPr>
        <a:solidFill>
          <a:srgbClr val="72C6B8"/>
        </a:solidFill>
        <a:ln>
          <a:noFill/>
        </a:ln>
      </dgm:spPr>
      <dgm:t>
        <a:bodyPr/>
        <a:lstStyle/>
        <a:p>
          <a:r>
            <a:rPr lang="fr-BE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Diversification (DIV)</a:t>
          </a:r>
          <a:endParaRPr lang="fr-BE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FB15B1F-BA21-462C-A749-9CBAB9D64298}" type="parTrans" cxnId="{F8F5CCEC-1D1F-4A9D-A8F2-A7CC735BB28A}">
      <dgm:prSet/>
      <dgm:spPr/>
      <dgm:t>
        <a:bodyPr/>
        <a:lstStyle/>
        <a:p>
          <a:endParaRPr lang="fr-BE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6937330-6A8D-49D1-B06B-1E3CDC4EBE75}" type="sibTrans" cxnId="{F8F5CCEC-1D1F-4A9D-A8F2-A7CC735BB28A}">
      <dgm:prSet/>
      <dgm:spPr/>
      <dgm:t>
        <a:bodyPr/>
        <a:lstStyle/>
        <a:p>
          <a:endParaRPr lang="fr-B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A2AD9A3-6D76-4A41-A780-9D3DAD8ADB9D}">
      <dgm:prSet phldrT="[Texte]"/>
      <dgm:spPr>
        <a:solidFill>
          <a:srgbClr val="72C6B8">
            <a:alpha val="25000"/>
          </a:srgbClr>
        </a:solidFill>
        <a:ln>
          <a:noFill/>
        </a:ln>
      </dgm:spPr>
      <dgm:t>
        <a:bodyPr/>
        <a:lstStyle/>
        <a:p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Increase</a:t>
          </a:r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species</a:t>
          </a:r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structural stand </a:t>
          </a:r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diversity</a:t>
          </a:r>
          <a:endParaRPr lang="fr-BE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E9712F6-959C-4C25-B9C1-CED9092701DA}" type="parTrans" cxnId="{404F93FB-8317-44DB-91E1-C8CE4716CAE4}">
      <dgm:prSet/>
      <dgm:spPr/>
      <dgm:t>
        <a:bodyPr/>
        <a:lstStyle/>
        <a:p>
          <a:endParaRPr lang="fr-BE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1990DC-F6AB-480E-8399-48728473A56B}" type="sibTrans" cxnId="{404F93FB-8317-44DB-91E1-C8CE4716CAE4}">
      <dgm:prSet/>
      <dgm:spPr/>
      <dgm:t>
        <a:bodyPr/>
        <a:lstStyle/>
        <a:p>
          <a:endParaRPr lang="fr-B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A0155B2-DE57-440E-8EE2-029A397DC688}">
      <dgm:prSet phldrT="[Texte]"/>
      <dgm:spPr>
        <a:solidFill>
          <a:srgbClr val="008080">
            <a:alpha val="25000"/>
          </a:srgbClr>
        </a:solidFill>
        <a:ln>
          <a:noFill/>
        </a:ln>
      </dgm:spPr>
      <dgm:t>
        <a:bodyPr/>
        <a:lstStyle/>
        <a:p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Promote </a:t>
          </a:r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oak</a:t>
          </a:r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natural</a:t>
          </a:r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regeneration</a:t>
          </a:r>
          <a:endParaRPr lang="fr-BE" b="1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29AFCB-3D87-46C2-9006-73B4E99FF9C4}" type="parTrans" cxnId="{63BE28E3-FDEE-4610-830C-39F479706BF9}">
      <dgm:prSet/>
      <dgm:spPr/>
      <dgm:t>
        <a:bodyPr/>
        <a:lstStyle/>
        <a:p>
          <a:endParaRPr lang="fr-BE" sz="16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F9B4A1B-C69F-4DC0-BB5E-A41C5923E415}" type="sibTrans" cxnId="{63BE28E3-FDEE-4610-830C-39F479706BF9}">
      <dgm:prSet/>
      <dgm:spPr/>
      <dgm:t>
        <a:bodyPr/>
        <a:lstStyle/>
        <a:p>
          <a:endParaRPr lang="fr-B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E33683A-1DD0-4A0C-BC02-32A959E72F75}">
      <dgm:prSet phldrT="[Texte]"/>
      <dgm:spPr>
        <a:solidFill>
          <a:srgbClr val="156082">
            <a:alpha val="25000"/>
          </a:srgbClr>
        </a:solidFill>
        <a:ln>
          <a:noFill/>
        </a:ln>
      </dgm:spPr>
      <dgm:t>
        <a:bodyPr/>
        <a:lstStyle/>
        <a:p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Even-</a:t>
          </a:r>
          <a:r>
            <a:rPr lang="fr-FR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aged</a:t>
          </a:r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  <a:endParaRPr lang="fr-BE" b="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6DCF1C6-7C06-4B1A-9090-18CE45369F72}" type="parTrans" cxnId="{341FB280-9B9D-4EA7-A4A0-5AC07C1CF3A8}">
      <dgm:prSet/>
      <dgm:spPr/>
      <dgm:t>
        <a:bodyPr/>
        <a:lstStyle/>
        <a:p>
          <a:endParaRPr lang="fr-BE"/>
        </a:p>
      </dgm:t>
    </dgm:pt>
    <dgm:pt modelId="{9FF39346-CC34-4A07-8F5D-983C754A1EAF}" type="sibTrans" cxnId="{341FB280-9B9D-4EA7-A4A0-5AC07C1CF3A8}">
      <dgm:prSet/>
      <dgm:spPr/>
      <dgm:t>
        <a:bodyPr/>
        <a:lstStyle/>
        <a:p>
          <a:endParaRPr lang="fr-BE"/>
        </a:p>
      </dgm:t>
    </dgm:pt>
    <dgm:pt modelId="{AF9B634A-2D33-4EC0-8034-FA0B5967DD77}">
      <dgm:prSet phldrT="[Texte]"/>
      <dgm:spPr>
        <a:solidFill>
          <a:srgbClr val="008080"/>
        </a:solidFill>
        <a:ln>
          <a:noFill/>
        </a:ln>
      </dgm:spPr>
      <dgm:t>
        <a:bodyPr/>
        <a:lstStyle/>
        <a:p>
          <a:r>
            <a:rPr lang="fr-BE" b="1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Oak</a:t>
          </a:r>
          <a:r>
            <a:rPr lang="fr-BE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b="1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regeneration</a:t>
          </a:r>
          <a:r>
            <a:rPr lang="fr-BE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(OAK)</a:t>
          </a:r>
          <a:endParaRPr lang="fr-BE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AC79EF3-9D4E-4CFA-A398-5F172CCA0CE6}" type="parTrans" cxnId="{9478B3EB-C1BF-40AB-B5AE-4DAE48C2C99A}">
      <dgm:prSet/>
      <dgm:spPr/>
      <dgm:t>
        <a:bodyPr/>
        <a:lstStyle/>
        <a:p>
          <a:endParaRPr lang="fr-BE"/>
        </a:p>
      </dgm:t>
    </dgm:pt>
    <dgm:pt modelId="{3929843E-B0F8-49AA-87CF-04C3445A1ED2}" type="sibTrans" cxnId="{9478B3EB-C1BF-40AB-B5AE-4DAE48C2C99A}">
      <dgm:prSet/>
      <dgm:spPr/>
      <dgm:t>
        <a:bodyPr/>
        <a:lstStyle/>
        <a:p>
          <a:endParaRPr lang="fr-BE"/>
        </a:p>
      </dgm:t>
    </dgm:pt>
    <dgm:pt modelId="{83839609-926C-4A33-9FB8-A33F26238BF4}">
      <dgm:prSet phldrT="[Texte]"/>
      <dgm:spPr>
        <a:solidFill>
          <a:srgbClr val="156082">
            <a:alpha val="25000"/>
          </a:srgbClr>
        </a:solidFill>
        <a:ln>
          <a:noFill/>
        </a:ln>
      </dgm:spPr>
      <dgm:t>
        <a:bodyPr/>
        <a:lstStyle/>
        <a:p>
          <a:r>
            <a:rPr lang="fr-FR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Limiting</a:t>
          </a:r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silvicultural</a:t>
          </a:r>
          <a:r>
            <a:rPr lang="fr-FR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interventions</a:t>
          </a:r>
          <a:endParaRPr lang="fr-BE" b="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D2100B-6A2C-4253-83C2-CBE83C49080E}" type="parTrans" cxnId="{A214BEB4-693E-4572-B098-0AE00CFF2B49}">
      <dgm:prSet/>
      <dgm:spPr/>
      <dgm:t>
        <a:bodyPr/>
        <a:lstStyle/>
        <a:p>
          <a:endParaRPr lang="fr-BE"/>
        </a:p>
      </dgm:t>
    </dgm:pt>
    <dgm:pt modelId="{F171BDC6-D588-4047-9F13-4AF0522E6F04}" type="sibTrans" cxnId="{A214BEB4-693E-4572-B098-0AE00CFF2B49}">
      <dgm:prSet/>
      <dgm:spPr/>
      <dgm:t>
        <a:bodyPr/>
        <a:lstStyle/>
        <a:p>
          <a:endParaRPr lang="fr-BE"/>
        </a:p>
      </dgm:t>
    </dgm:pt>
    <dgm:pt modelId="{E48CECB2-7751-4C29-9816-0E86E8892596}">
      <dgm:prSet phldrT="[Texte]"/>
      <dgm:spPr>
        <a:solidFill>
          <a:srgbClr val="156082">
            <a:alpha val="25000"/>
          </a:srgbClr>
        </a:solidFill>
        <a:ln>
          <a:noFill/>
        </a:ln>
      </dgm:spPr>
      <dgm:t>
        <a:bodyPr/>
        <a:lstStyle/>
        <a:p>
          <a:r>
            <a:rPr lang="fr-BE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Maintain</a:t>
          </a:r>
          <a:r>
            <a:rPr lang="fr-BE" b="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at least one commercial </a:t>
          </a:r>
          <a:r>
            <a:rPr lang="fr-BE" b="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species</a:t>
          </a:r>
          <a:endParaRPr lang="fr-BE" b="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355DC02-009E-4B2C-9AF7-1ECE5015D2DE}" type="parTrans" cxnId="{B06A1BE4-BADA-4F21-A5D5-1BF5D46A6AEC}">
      <dgm:prSet/>
      <dgm:spPr/>
      <dgm:t>
        <a:bodyPr/>
        <a:lstStyle/>
        <a:p>
          <a:endParaRPr lang="fr-BE"/>
        </a:p>
      </dgm:t>
    </dgm:pt>
    <dgm:pt modelId="{78FA921B-E316-4CB3-A781-0FBE7DF7CD59}" type="sibTrans" cxnId="{B06A1BE4-BADA-4F21-A5D5-1BF5D46A6AEC}">
      <dgm:prSet/>
      <dgm:spPr/>
      <dgm:t>
        <a:bodyPr/>
        <a:lstStyle/>
        <a:p>
          <a:endParaRPr lang="fr-BE"/>
        </a:p>
      </dgm:t>
    </dgm:pt>
    <dgm:pt modelId="{56B4AE17-ED5F-4F13-A203-58006F28D069}">
      <dgm:prSet phldrT="[Texte]"/>
      <dgm:spPr>
        <a:solidFill>
          <a:srgbClr val="008080">
            <a:alpha val="25000"/>
          </a:srgbClr>
        </a:solidFill>
        <a:ln>
          <a:noFill/>
        </a:ln>
      </dgm:spPr>
      <dgm:t>
        <a:bodyPr/>
        <a:lstStyle/>
        <a:p>
          <a:endParaRPr lang="fr-BE" b="1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B15CE0-A747-41B8-A8F6-B16CF1A0F72A}" type="parTrans" cxnId="{CCD0B39D-0BC9-4B40-B1B3-4F25C8568F9B}">
      <dgm:prSet/>
      <dgm:spPr/>
      <dgm:t>
        <a:bodyPr/>
        <a:lstStyle/>
        <a:p>
          <a:endParaRPr lang="fr-BE"/>
        </a:p>
      </dgm:t>
    </dgm:pt>
    <dgm:pt modelId="{74D1C919-6693-417B-9051-C4B36288BB1F}" type="sibTrans" cxnId="{CCD0B39D-0BC9-4B40-B1B3-4F25C8568F9B}">
      <dgm:prSet/>
      <dgm:spPr/>
      <dgm:t>
        <a:bodyPr/>
        <a:lstStyle/>
        <a:p>
          <a:endParaRPr lang="fr-BE"/>
        </a:p>
      </dgm:t>
    </dgm:pt>
    <dgm:pt modelId="{26572B3C-2789-4AA2-ADFB-0BBB87A492DF}">
      <dgm:prSet phldrT="[Texte]"/>
      <dgm:spPr>
        <a:solidFill>
          <a:srgbClr val="72C6B8">
            <a:alpha val="25000"/>
          </a:srgbClr>
        </a:solidFill>
        <a:ln>
          <a:noFill/>
        </a:ln>
      </dgm:spPr>
      <dgm:t>
        <a:bodyPr/>
        <a:lstStyle/>
        <a:p>
          <a:r>
            <a:rPr lang="fr-BE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Uneven-aged</a:t>
          </a:r>
          <a:r>
            <a:rPr lang="fr-BE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</a:p>
      </dgm:t>
    </dgm:pt>
    <dgm:pt modelId="{529386EC-A6A4-43ED-9B97-EB232051DF7B}" type="parTrans" cxnId="{93C954D2-16D7-4FBB-A11C-AB3D74E49F72}">
      <dgm:prSet/>
      <dgm:spPr/>
      <dgm:t>
        <a:bodyPr/>
        <a:lstStyle/>
        <a:p>
          <a:endParaRPr lang="fr-BE"/>
        </a:p>
      </dgm:t>
    </dgm:pt>
    <dgm:pt modelId="{DEC7E9AF-5AB8-458F-A23B-C60017ECA29C}" type="sibTrans" cxnId="{93C954D2-16D7-4FBB-A11C-AB3D74E49F72}">
      <dgm:prSet/>
      <dgm:spPr/>
      <dgm:t>
        <a:bodyPr/>
        <a:lstStyle/>
        <a:p>
          <a:endParaRPr lang="fr-BE"/>
        </a:p>
      </dgm:t>
    </dgm:pt>
    <dgm:pt modelId="{96B45AE1-8433-4060-BC2A-678A3F708972}" type="pres">
      <dgm:prSet presAssocID="{4ACB5EB9-AC22-4618-8730-201DA9544CC6}" presName="Name0" presStyleCnt="0">
        <dgm:presLayoutVars>
          <dgm:dir/>
          <dgm:animLvl val="lvl"/>
          <dgm:resizeHandles val="exact"/>
        </dgm:presLayoutVars>
      </dgm:prSet>
      <dgm:spPr/>
    </dgm:pt>
    <dgm:pt modelId="{71BF637E-B47B-443B-86A6-39D6D36E43D2}" type="pres">
      <dgm:prSet presAssocID="{8A0C05A0-812A-4D9A-8187-9B46ACAD2049}" presName="composite" presStyleCnt="0"/>
      <dgm:spPr/>
    </dgm:pt>
    <dgm:pt modelId="{F8FF6611-374F-492D-B032-988BCE4DC44C}" type="pres">
      <dgm:prSet presAssocID="{8A0C05A0-812A-4D9A-8187-9B46ACAD204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6BA2C0E-C577-4DA7-A9E8-F4757B5EC93D}" type="pres">
      <dgm:prSet presAssocID="{8A0C05A0-812A-4D9A-8187-9B46ACAD2049}" presName="desTx" presStyleLbl="alignAccFollowNode1" presStyleIdx="0" presStyleCnt="3">
        <dgm:presLayoutVars>
          <dgm:bulletEnabled val="1"/>
        </dgm:presLayoutVars>
      </dgm:prSet>
      <dgm:spPr/>
    </dgm:pt>
    <dgm:pt modelId="{D22B0D86-C576-4A42-A797-FB594A78A6E4}" type="pres">
      <dgm:prSet presAssocID="{623A3A18-0089-4A32-B23F-AF168519BA73}" presName="space" presStyleCnt="0"/>
      <dgm:spPr/>
    </dgm:pt>
    <dgm:pt modelId="{18F93DD5-F572-4D78-9367-5CC3090CB6E0}" type="pres">
      <dgm:prSet presAssocID="{AF9B634A-2D33-4EC0-8034-FA0B5967DD77}" presName="composite" presStyleCnt="0"/>
      <dgm:spPr/>
    </dgm:pt>
    <dgm:pt modelId="{4195957D-DE7A-44EB-A37D-B79939EFBE91}" type="pres">
      <dgm:prSet presAssocID="{AF9B634A-2D33-4EC0-8034-FA0B5967DD7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733D623-E1AF-4BA6-AAB4-6AB2C75B727E}" type="pres">
      <dgm:prSet presAssocID="{AF9B634A-2D33-4EC0-8034-FA0B5967DD77}" presName="desTx" presStyleLbl="alignAccFollowNode1" presStyleIdx="1" presStyleCnt="3">
        <dgm:presLayoutVars>
          <dgm:bulletEnabled val="1"/>
        </dgm:presLayoutVars>
      </dgm:prSet>
      <dgm:spPr/>
    </dgm:pt>
    <dgm:pt modelId="{1ECAEDFB-8B96-459B-B0B8-634F9613BA4D}" type="pres">
      <dgm:prSet presAssocID="{3929843E-B0F8-49AA-87CF-04C3445A1ED2}" presName="space" presStyleCnt="0"/>
      <dgm:spPr/>
    </dgm:pt>
    <dgm:pt modelId="{577F0E28-83D0-4663-A325-D279E748C47E}" type="pres">
      <dgm:prSet presAssocID="{33273675-94DB-49AB-A281-DAFD1049343F}" presName="composite" presStyleCnt="0"/>
      <dgm:spPr/>
    </dgm:pt>
    <dgm:pt modelId="{15348691-7A87-4C68-B18C-71E0799C89AD}" type="pres">
      <dgm:prSet presAssocID="{33273675-94DB-49AB-A281-DAFD1049343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761E377-EF21-444C-8B25-7D3C17AF7C30}" type="pres">
      <dgm:prSet presAssocID="{33273675-94DB-49AB-A281-DAFD1049343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0897F00-954D-4709-BE62-D78252733A82}" type="presOf" srcId="{3A0155B2-DE57-440E-8EE2-029A397DC688}" destId="{2733D623-E1AF-4BA6-AAB4-6AB2C75B727E}" srcOrd="0" destOrd="1" presId="urn:microsoft.com/office/officeart/2005/8/layout/hList1"/>
    <dgm:cxn modelId="{6210E500-A437-4466-B5ED-E1CAC14FA0A6}" srcId="{AF9B634A-2D33-4EC0-8034-FA0B5967DD77}" destId="{2EF65AA9-8443-48A7-A335-978EF55D23C7}" srcOrd="0" destOrd="0" parTransId="{8FD3F008-7B23-4E08-BDBC-4F8133D8698C}" sibTransId="{1ACE4213-27DC-4CE1-B5BF-EAE8A042801F}"/>
    <dgm:cxn modelId="{CE06BB25-C1F7-4A86-8F8F-3CD490743A4D}" type="presOf" srcId="{2A2AD9A3-6D76-4A41-A780-9D3DAD8ADB9D}" destId="{B761E377-EF21-444C-8B25-7D3C17AF7C30}" srcOrd="0" destOrd="1" presId="urn:microsoft.com/office/officeart/2005/8/layout/hList1"/>
    <dgm:cxn modelId="{0517562C-BC6A-4750-8B32-4D0A04BA021B}" type="presOf" srcId="{56B4AE17-ED5F-4F13-A203-58006F28D069}" destId="{2733D623-E1AF-4BA6-AAB4-6AB2C75B727E}" srcOrd="0" destOrd="2" presId="urn:microsoft.com/office/officeart/2005/8/layout/hList1"/>
    <dgm:cxn modelId="{6A13FC2D-F0C3-4B9D-A800-89DF01E1A11D}" type="presOf" srcId="{E48CECB2-7751-4C29-9816-0E86E8892596}" destId="{86BA2C0E-C577-4DA7-A9E8-F4757B5EC93D}" srcOrd="0" destOrd="1" presId="urn:microsoft.com/office/officeart/2005/8/layout/hList1"/>
    <dgm:cxn modelId="{16FDAA39-BF8F-466F-B77A-A59D80AD9042}" type="presOf" srcId="{33273675-94DB-49AB-A281-DAFD1049343F}" destId="{15348691-7A87-4C68-B18C-71E0799C89AD}" srcOrd="0" destOrd="0" presId="urn:microsoft.com/office/officeart/2005/8/layout/hList1"/>
    <dgm:cxn modelId="{83359D61-E5A5-4482-BC09-E5FB272732F0}" type="presOf" srcId="{AF9B634A-2D33-4EC0-8034-FA0B5967DD77}" destId="{4195957D-DE7A-44EB-A37D-B79939EFBE91}" srcOrd="0" destOrd="0" presId="urn:microsoft.com/office/officeart/2005/8/layout/hList1"/>
    <dgm:cxn modelId="{AC482F6A-2050-4051-B40F-55FAEB28C6E1}" type="presOf" srcId="{4ACB5EB9-AC22-4618-8730-201DA9544CC6}" destId="{96B45AE1-8433-4060-BC2A-678A3F708972}" srcOrd="0" destOrd="0" presId="urn:microsoft.com/office/officeart/2005/8/layout/hList1"/>
    <dgm:cxn modelId="{4E65C478-4F98-4F6D-98CF-81B7B352C2B3}" type="presOf" srcId="{8A0C05A0-812A-4D9A-8187-9B46ACAD2049}" destId="{F8FF6611-374F-492D-B032-988BCE4DC44C}" srcOrd="0" destOrd="0" presId="urn:microsoft.com/office/officeart/2005/8/layout/hList1"/>
    <dgm:cxn modelId="{943FFF59-127D-4D27-86EC-C07485A6E423}" type="presOf" srcId="{83839609-926C-4A33-9FB8-A33F26238BF4}" destId="{86BA2C0E-C577-4DA7-A9E8-F4757B5EC93D}" srcOrd="0" destOrd="2" presId="urn:microsoft.com/office/officeart/2005/8/layout/hList1"/>
    <dgm:cxn modelId="{341FB280-9B9D-4EA7-A4A0-5AC07C1CF3A8}" srcId="{8A0C05A0-812A-4D9A-8187-9B46ACAD2049}" destId="{6E33683A-1DD0-4A0C-BC02-32A959E72F75}" srcOrd="0" destOrd="0" parTransId="{D6DCF1C6-7C06-4B1A-9090-18CE45369F72}" sibTransId="{9FF39346-CC34-4A07-8F5D-983C754A1EAF}"/>
    <dgm:cxn modelId="{6976158B-E047-47E2-B4E7-2A6C5013153C}" srcId="{4ACB5EB9-AC22-4618-8730-201DA9544CC6}" destId="{8A0C05A0-812A-4D9A-8187-9B46ACAD2049}" srcOrd="0" destOrd="0" parTransId="{AD68EC45-786F-4CDB-BBB6-F13B819696D0}" sibTransId="{623A3A18-0089-4A32-B23F-AF168519BA73}"/>
    <dgm:cxn modelId="{CCD0B39D-0BC9-4B40-B1B3-4F25C8568F9B}" srcId="{AF9B634A-2D33-4EC0-8034-FA0B5967DD77}" destId="{56B4AE17-ED5F-4F13-A203-58006F28D069}" srcOrd="2" destOrd="0" parTransId="{2DB15CE0-A747-41B8-A8F6-B16CF1A0F72A}" sibTransId="{74D1C919-6693-417B-9051-C4B36288BB1F}"/>
    <dgm:cxn modelId="{A214BEB4-693E-4572-B098-0AE00CFF2B49}" srcId="{8A0C05A0-812A-4D9A-8187-9B46ACAD2049}" destId="{83839609-926C-4A33-9FB8-A33F26238BF4}" srcOrd="2" destOrd="0" parTransId="{FCD2100B-6A2C-4253-83C2-CBE83C49080E}" sibTransId="{F171BDC6-D588-4047-9F13-4AF0522E6F04}"/>
    <dgm:cxn modelId="{DA9A4CB5-75BA-442F-985C-9405970BC559}" type="presOf" srcId="{2EF65AA9-8443-48A7-A335-978EF55D23C7}" destId="{2733D623-E1AF-4BA6-AAB4-6AB2C75B727E}" srcOrd="0" destOrd="0" presId="urn:microsoft.com/office/officeart/2005/8/layout/hList1"/>
    <dgm:cxn modelId="{93C954D2-16D7-4FBB-A11C-AB3D74E49F72}" srcId="{33273675-94DB-49AB-A281-DAFD1049343F}" destId="{26572B3C-2789-4AA2-ADFB-0BBB87A492DF}" srcOrd="0" destOrd="0" parTransId="{529386EC-A6A4-43ED-9B97-EB232051DF7B}" sibTransId="{DEC7E9AF-5AB8-458F-A23B-C60017ECA29C}"/>
    <dgm:cxn modelId="{63BE28E3-FDEE-4610-830C-39F479706BF9}" srcId="{AF9B634A-2D33-4EC0-8034-FA0B5967DD77}" destId="{3A0155B2-DE57-440E-8EE2-029A397DC688}" srcOrd="1" destOrd="0" parTransId="{7C29AFCB-3D87-46C2-9006-73B4E99FF9C4}" sibTransId="{7F9B4A1B-C69F-4DC0-BB5E-A41C5923E415}"/>
    <dgm:cxn modelId="{B06A1BE4-BADA-4F21-A5D5-1BF5D46A6AEC}" srcId="{8A0C05A0-812A-4D9A-8187-9B46ACAD2049}" destId="{E48CECB2-7751-4C29-9816-0E86E8892596}" srcOrd="1" destOrd="0" parTransId="{C355DC02-009E-4B2C-9AF7-1ECE5015D2DE}" sibTransId="{78FA921B-E316-4CB3-A781-0FBE7DF7CD59}"/>
    <dgm:cxn modelId="{95895AE7-2E67-4A4D-BD7C-C2A0B838D579}" type="presOf" srcId="{26572B3C-2789-4AA2-ADFB-0BBB87A492DF}" destId="{B761E377-EF21-444C-8B25-7D3C17AF7C30}" srcOrd="0" destOrd="0" presId="urn:microsoft.com/office/officeart/2005/8/layout/hList1"/>
    <dgm:cxn modelId="{9478B3EB-C1BF-40AB-B5AE-4DAE48C2C99A}" srcId="{4ACB5EB9-AC22-4618-8730-201DA9544CC6}" destId="{AF9B634A-2D33-4EC0-8034-FA0B5967DD77}" srcOrd="1" destOrd="0" parTransId="{FAC79EF3-9D4E-4CFA-A398-5F172CCA0CE6}" sibTransId="{3929843E-B0F8-49AA-87CF-04C3445A1ED2}"/>
    <dgm:cxn modelId="{F8F5CCEC-1D1F-4A9D-A8F2-A7CC735BB28A}" srcId="{4ACB5EB9-AC22-4618-8730-201DA9544CC6}" destId="{33273675-94DB-49AB-A281-DAFD1049343F}" srcOrd="2" destOrd="0" parTransId="{DFB15B1F-BA21-462C-A749-9CBAB9D64298}" sibTransId="{56937330-6A8D-49D1-B06B-1E3CDC4EBE75}"/>
    <dgm:cxn modelId="{E04E7DEF-CE11-4EE6-9741-C931C19074D2}" type="presOf" srcId="{6E33683A-1DD0-4A0C-BC02-32A959E72F75}" destId="{86BA2C0E-C577-4DA7-A9E8-F4757B5EC93D}" srcOrd="0" destOrd="0" presId="urn:microsoft.com/office/officeart/2005/8/layout/hList1"/>
    <dgm:cxn modelId="{404F93FB-8317-44DB-91E1-C8CE4716CAE4}" srcId="{33273675-94DB-49AB-A281-DAFD1049343F}" destId="{2A2AD9A3-6D76-4A41-A780-9D3DAD8ADB9D}" srcOrd="1" destOrd="0" parTransId="{3E9712F6-959C-4C25-B9C1-CED9092701DA}" sibTransId="{5E1990DC-F6AB-480E-8399-48728473A56B}"/>
    <dgm:cxn modelId="{ADEFCC31-AE1B-4D3C-8787-A3FB7A269FE1}" type="presParOf" srcId="{96B45AE1-8433-4060-BC2A-678A3F708972}" destId="{71BF637E-B47B-443B-86A6-39D6D36E43D2}" srcOrd="0" destOrd="0" presId="urn:microsoft.com/office/officeart/2005/8/layout/hList1"/>
    <dgm:cxn modelId="{A9830FB8-45CF-42A2-A87C-433B41696E3C}" type="presParOf" srcId="{71BF637E-B47B-443B-86A6-39D6D36E43D2}" destId="{F8FF6611-374F-492D-B032-988BCE4DC44C}" srcOrd="0" destOrd="0" presId="urn:microsoft.com/office/officeart/2005/8/layout/hList1"/>
    <dgm:cxn modelId="{DBBDC408-97C4-4662-9146-E3A308F36A5D}" type="presParOf" srcId="{71BF637E-B47B-443B-86A6-39D6D36E43D2}" destId="{86BA2C0E-C577-4DA7-A9E8-F4757B5EC93D}" srcOrd="1" destOrd="0" presId="urn:microsoft.com/office/officeart/2005/8/layout/hList1"/>
    <dgm:cxn modelId="{01942CB5-B413-4DA7-9D86-0F1E004C17B9}" type="presParOf" srcId="{96B45AE1-8433-4060-BC2A-678A3F708972}" destId="{D22B0D86-C576-4A42-A797-FB594A78A6E4}" srcOrd="1" destOrd="0" presId="urn:microsoft.com/office/officeart/2005/8/layout/hList1"/>
    <dgm:cxn modelId="{100316DC-8A89-490A-889C-6ED4F779932C}" type="presParOf" srcId="{96B45AE1-8433-4060-BC2A-678A3F708972}" destId="{18F93DD5-F572-4D78-9367-5CC3090CB6E0}" srcOrd="2" destOrd="0" presId="urn:microsoft.com/office/officeart/2005/8/layout/hList1"/>
    <dgm:cxn modelId="{75621A42-FE47-4C1E-8F7C-D19AC7F091F4}" type="presParOf" srcId="{18F93DD5-F572-4D78-9367-5CC3090CB6E0}" destId="{4195957D-DE7A-44EB-A37D-B79939EFBE91}" srcOrd="0" destOrd="0" presId="urn:microsoft.com/office/officeart/2005/8/layout/hList1"/>
    <dgm:cxn modelId="{AC5DC83A-C1F4-4F10-8287-C026FA68ED4B}" type="presParOf" srcId="{18F93DD5-F572-4D78-9367-5CC3090CB6E0}" destId="{2733D623-E1AF-4BA6-AAB4-6AB2C75B727E}" srcOrd="1" destOrd="0" presId="urn:microsoft.com/office/officeart/2005/8/layout/hList1"/>
    <dgm:cxn modelId="{1212E898-37F9-40F0-B9E1-8B7DD49DD1EC}" type="presParOf" srcId="{96B45AE1-8433-4060-BC2A-678A3F708972}" destId="{1ECAEDFB-8B96-459B-B0B8-634F9613BA4D}" srcOrd="3" destOrd="0" presId="urn:microsoft.com/office/officeart/2005/8/layout/hList1"/>
    <dgm:cxn modelId="{53AD97B3-FCCF-4A13-A0B5-286BC8EC1596}" type="presParOf" srcId="{96B45AE1-8433-4060-BC2A-678A3F708972}" destId="{577F0E28-83D0-4663-A325-D279E748C47E}" srcOrd="4" destOrd="0" presId="urn:microsoft.com/office/officeart/2005/8/layout/hList1"/>
    <dgm:cxn modelId="{5BAA1011-C2EF-4CE4-810F-8250F6E1DEB1}" type="presParOf" srcId="{577F0E28-83D0-4663-A325-D279E748C47E}" destId="{15348691-7A87-4C68-B18C-71E0799C89AD}" srcOrd="0" destOrd="0" presId="urn:microsoft.com/office/officeart/2005/8/layout/hList1"/>
    <dgm:cxn modelId="{A2CEE6E4-E963-4622-A8E2-B27457D46706}" type="presParOf" srcId="{577F0E28-83D0-4663-A325-D279E748C47E}" destId="{B761E377-EF21-444C-8B25-7D3C17AF7C30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255E70-9CB9-4802-A17D-FDEB0C135F35}" type="doc">
      <dgm:prSet loTypeId="urn:microsoft.com/office/officeart/2005/8/layout/hList9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35659E3-0071-4574-B4E8-3EF3C6482C94}">
      <dgm:prSet phldrT="[Texte]" custT="1"/>
      <dgm:spPr/>
      <dgm:t>
        <a:bodyPr/>
        <a:lstStyle/>
        <a:p>
          <a:r>
            <a:rPr lang="fr-BE" sz="2000" b="1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SSP1-2.6</a:t>
          </a:r>
        </a:p>
      </dgm:t>
    </dgm:pt>
    <dgm:pt modelId="{4ABA06F9-6AC7-4E90-9C4E-5195DD7EE09B}" type="parTrans" cxnId="{0F6F9149-0028-4E2A-88E4-2192CA44011F}">
      <dgm:prSet/>
      <dgm:spPr/>
      <dgm:t>
        <a:bodyPr/>
        <a:lstStyle/>
        <a:p>
          <a:endParaRPr lang="fr-BE" sz="1400"/>
        </a:p>
      </dgm:t>
    </dgm:pt>
    <dgm:pt modelId="{2665C2EC-772B-4B2E-8DC0-7C2F3E173792}" type="sibTrans" cxnId="{0F6F9149-0028-4E2A-88E4-2192CA44011F}">
      <dgm:prSet/>
      <dgm:spPr/>
      <dgm:t>
        <a:bodyPr/>
        <a:lstStyle/>
        <a:p>
          <a:endParaRPr lang="fr-BE" sz="1400"/>
        </a:p>
      </dgm:t>
    </dgm:pt>
    <dgm:pt modelId="{B2CBB8AF-6054-4052-BFC8-315742D39AB0}">
      <dgm:prSet phldrT="[Texte]" custT="1"/>
      <dgm:spPr/>
      <dgm:t>
        <a:bodyPr/>
        <a:lstStyle/>
        <a:p>
          <a:r>
            <a:rPr lang="fr-BE" sz="2000" b="1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SSP2-4.5</a:t>
          </a:r>
        </a:p>
      </dgm:t>
    </dgm:pt>
    <dgm:pt modelId="{A3E2FFC5-B253-47D9-BEC1-D94569B6E60C}" type="parTrans" cxnId="{04792F9E-940B-4288-BDB2-E09BDFBA3FFF}">
      <dgm:prSet/>
      <dgm:spPr/>
      <dgm:t>
        <a:bodyPr/>
        <a:lstStyle/>
        <a:p>
          <a:endParaRPr lang="fr-BE" sz="1400"/>
        </a:p>
      </dgm:t>
    </dgm:pt>
    <dgm:pt modelId="{ED244A17-9873-4CE2-AB30-83484F48625A}" type="sibTrans" cxnId="{04792F9E-940B-4288-BDB2-E09BDFBA3FFF}">
      <dgm:prSet/>
      <dgm:spPr/>
      <dgm:t>
        <a:bodyPr/>
        <a:lstStyle/>
        <a:p>
          <a:endParaRPr lang="fr-BE" sz="1400"/>
        </a:p>
      </dgm:t>
    </dgm:pt>
    <dgm:pt modelId="{DC9B09C0-08B9-41BF-BD7E-69F1315AF075}">
      <dgm:prSet phldrT="[Texte]" custT="1"/>
      <dgm:spPr/>
      <dgm:t>
        <a:bodyPr/>
        <a:lstStyle/>
        <a:p>
          <a:pPr algn="ctr"/>
          <a:r>
            <a:rPr lang="fr-BE" sz="1600" b="0" noProof="0"/>
            <a:t>Middle of the road</a:t>
          </a:r>
        </a:p>
      </dgm:t>
    </dgm:pt>
    <dgm:pt modelId="{604728ED-9110-4CAF-BC7D-140C30662A02}" type="parTrans" cxnId="{2D332118-BFC4-4F7A-B0F5-095451DCDB25}">
      <dgm:prSet/>
      <dgm:spPr/>
      <dgm:t>
        <a:bodyPr/>
        <a:lstStyle/>
        <a:p>
          <a:endParaRPr lang="fr-BE" sz="1400"/>
        </a:p>
      </dgm:t>
    </dgm:pt>
    <dgm:pt modelId="{4F79D338-F996-41B4-A047-DE4ADECFD55A}" type="sibTrans" cxnId="{2D332118-BFC4-4F7A-B0F5-095451DCDB25}">
      <dgm:prSet/>
      <dgm:spPr/>
      <dgm:t>
        <a:bodyPr/>
        <a:lstStyle/>
        <a:p>
          <a:endParaRPr lang="fr-BE" sz="1400"/>
        </a:p>
      </dgm:t>
    </dgm:pt>
    <dgm:pt modelId="{F3CD6FFD-E9A3-4339-8912-B2B4E084C994}">
      <dgm:prSet phldrT="[Texte]" custT="1"/>
      <dgm:spPr/>
      <dgm:t>
        <a:bodyPr/>
        <a:lstStyle/>
        <a:p>
          <a:r>
            <a:rPr lang="fr-BE" sz="2000" b="1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SSP3-7</a:t>
          </a:r>
        </a:p>
      </dgm:t>
    </dgm:pt>
    <dgm:pt modelId="{96B01FD9-9521-4FDB-BF55-76347C448629}" type="parTrans" cxnId="{35B761A7-0127-4314-81F6-D7712DD55420}">
      <dgm:prSet/>
      <dgm:spPr/>
      <dgm:t>
        <a:bodyPr/>
        <a:lstStyle/>
        <a:p>
          <a:endParaRPr lang="fr-BE" sz="1400"/>
        </a:p>
      </dgm:t>
    </dgm:pt>
    <dgm:pt modelId="{C5B48779-3489-484D-BA10-B43D0ABC1D2E}" type="sibTrans" cxnId="{35B761A7-0127-4314-81F6-D7712DD55420}">
      <dgm:prSet/>
      <dgm:spPr/>
      <dgm:t>
        <a:bodyPr/>
        <a:lstStyle/>
        <a:p>
          <a:endParaRPr lang="fr-BE" sz="1400"/>
        </a:p>
      </dgm:t>
    </dgm:pt>
    <dgm:pt modelId="{32DDADFA-1CE5-49A0-B0CF-FC05DFEF5209}">
      <dgm:prSet phldrT="[Texte]" custT="1"/>
      <dgm:spPr/>
      <dgm:t>
        <a:bodyPr/>
        <a:lstStyle/>
        <a:p>
          <a:pPr algn="ctr"/>
          <a:r>
            <a:rPr lang="fr-BE" sz="1600" noProof="0" err="1"/>
            <a:t>Regional</a:t>
          </a:r>
          <a:r>
            <a:rPr lang="fr-BE" sz="1600" noProof="0"/>
            <a:t> </a:t>
          </a:r>
          <a:r>
            <a:rPr lang="fr-BE" sz="1600" noProof="0" err="1"/>
            <a:t>rivalry</a:t>
          </a:r>
          <a:endParaRPr lang="fr-BE" sz="1600" noProof="0"/>
        </a:p>
      </dgm:t>
    </dgm:pt>
    <dgm:pt modelId="{4C221DA2-8384-4F37-857C-43C9BDD2108C}" type="parTrans" cxnId="{BBFA83F3-6776-41BF-8A3A-F0030C23839B}">
      <dgm:prSet/>
      <dgm:spPr/>
      <dgm:t>
        <a:bodyPr/>
        <a:lstStyle/>
        <a:p>
          <a:endParaRPr lang="fr-BE" sz="1400"/>
        </a:p>
      </dgm:t>
    </dgm:pt>
    <dgm:pt modelId="{CE89A7C6-CADE-4131-8690-B3C8BF8D10AB}" type="sibTrans" cxnId="{BBFA83F3-6776-41BF-8A3A-F0030C23839B}">
      <dgm:prSet/>
      <dgm:spPr/>
      <dgm:t>
        <a:bodyPr/>
        <a:lstStyle/>
        <a:p>
          <a:endParaRPr lang="fr-BE" sz="1400"/>
        </a:p>
      </dgm:t>
    </dgm:pt>
    <dgm:pt modelId="{E8662570-30A0-4E76-86A6-27DAC6C0FA21}">
      <dgm:prSet phldrT="[Texte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BE" sz="1600" b="0" u="none" noProof="0" err="1">
              <a:effectLst/>
            </a:rPr>
            <a:t>Sustaina-bility</a:t>
          </a:r>
          <a:endParaRPr lang="fr-BE" sz="1600" b="0" u="none" noProof="0">
            <a:effectLst/>
          </a:endParaRPr>
        </a:p>
      </dgm:t>
    </dgm:pt>
    <dgm:pt modelId="{654AA65E-2C3C-4FC3-956E-67F1CF01D264}" type="parTrans" cxnId="{01D40524-73A6-4C39-B3AB-19DB8D4BAB41}">
      <dgm:prSet/>
      <dgm:spPr/>
      <dgm:t>
        <a:bodyPr/>
        <a:lstStyle/>
        <a:p>
          <a:endParaRPr lang="fr-BE" sz="1400"/>
        </a:p>
      </dgm:t>
    </dgm:pt>
    <dgm:pt modelId="{AFF4B26E-EE64-472B-AEC4-099907A6883B}" type="sibTrans" cxnId="{01D40524-73A6-4C39-B3AB-19DB8D4BAB41}">
      <dgm:prSet/>
      <dgm:spPr/>
      <dgm:t>
        <a:bodyPr/>
        <a:lstStyle/>
        <a:p>
          <a:endParaRPr lang="fr-BE" sz="1400"/>
        </a:p>
      </dgm:t>
    </dgm:pt>
    <dgm:pt modelId="{C7BA7C44-F3D9-41AB-BA1C-4D2635834F9E}">
      <dgm:prSet phldrT="[Texte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BE" sz="1800" noProof="0"/>
            <a:t>RCP 2.6 (1.8°C)</a:t>
          </a:r>
        </a:p>
      </dgm:t>
    </dgm:pt>
    <dgm:pt modelId="{8B4B1D55-C450-4942-8098-D57AD8AFFB58}" type="sibTrans" cxnId="{AB8F9303-395D-45A5-9FD8-280EA7C69DCD}">
      <dgm:prSet/>
      <dgm:spPr/>
      <dgm:t>
        <a:bodyPr/>
        <a:lstStyle/>
        <a:p>
          <a:endParaRPr lang="fr-BE" sz="1400"/>
        </a:p>
      </dgm:t>
    </dgm:pt>
    <dgm:pt modelId="{CFD95B9A-1A8B-49B9-A93E-E3BD720F1C32}" type="parTrans" cxnId="{AB8F9303-395D-45A5-9FD8-280EA7C69DCD}">
      <dgm:prSet/>
      <dgm:spPr/>
      <dgm:t>
        <a:bodyPr/>
        <a:lstStyle/>
        <a:p>
          <a:endParaRPr lang="fr-BE" sz="1400"/>
        </a:p>
      </dgm:t>
    </dgm:pt>
    <dgm:pt modelId="{17796739-A84A-46DF-BE92-96BCD45D1166}">
      <dgm:prSet phldrT="[Texte]" custT="1"/>
      <dgm:spPr/>
      <dgm:t>
        <a:bodyPr/>
        <a:lstStyle/>
        <a:p>
          <a:pPr algn="ctr"/>
          <a:r>
            <a:rPr lang="fr-BE" sz="2000" noProof="0"/>
            <a:t>RCP 4.5 (2.7°C)</a:t>
          </a:r>
        </a:p>
      </dgm:t>
    </dgm:pt>
    <dgm:pt modelId="{B7A3B3AA-ECB4-40BF-917E-06BCDC78566F}" type="parTrans" cxnId="{375C80B1-2E5C-40D8-900E-8374285869F2}">
      <dgm:prSet/>
      <dgm:spPr/>
      <dgm:t>
        <a:bodyPr/>
        <a:lstStyle/>
        <a:p>
          <a:endParaRPr lang="fr-BE" sz="2800"/>
        </a:p>
      </dgm:t>
    </dgm:pt>
    <dgm:pt modelId="{AE4A8E69-428A-46E5-BCEB-CA733BC64A4A}" type="sibTrans" cxnId="{375C80B1-2E5C-40D8-900E-8374285869F2}">
      <dgm:prSet/>
      <dgm:spPr/>
      <dgm:t>
        <a:bodyPr/>
        <a:lstStyle/>
        <a:p>
          <a:endParaRPr lang="fr-BE" sz="2800"/>
        </a:p>
      </dgm:t>
    </dgm:pt>
    <dgm:pt modelId="{5AB77447-294B-43FC-8DD0-7B3DBBBC0569}">
      <dgm:prSet phldrT="[Texte]" custT="1"/>
      <dgm:spPr/>
      <dgm:t>
        <a:bodyPr/>
        <a:lstStyle/>
        <a:p>
          <a:pPr algn="ctr"/>
          <a:r>
            <a:rPr lang="fr-BE" sz="2000" noProof="0"/>
            <a:t>RCP 7.0 (3.6°C) </a:t>
          </a:r>
        </a:p>
      </dgm:t>
    </dgm:pt>
    <dgm:pt modelId="{14789351-08C2-4466-82B0-6555B32EACE2}" type="parTrans" cxnId="{45CA3B11-9DD1-424F-A7BD-5983B13B8052}">
      <dgm:prSet/>
      <dgm:spPr/>
      <dgm:t>
        <a:bodyPr/>
        <a:lstStyle/>
        <a:p>
          <a:endParaRPr lang="fr-BE" sz="2800"/>
        </a:p>
      </dgm:t>
    </dgm:pt>
    <dgm:pt modelId="{EAA5CD0F-AB05-4C05-A9E6-4C2D52D5FE34}" type="sibTrans" cxnId="{45CA3B11-9DD1-424F-A7BD-5983B13B8052}">
      <dgm:prSet/>
      <dgm:spPr/>
      <dgm:t>
        <a:bodyPr/>
        <a:lstStyle/>
        <a:p>
          <a:endParaRPr lang="fr-BE" sz="2800"/>
        </a:p>
      </dgm:t>
    </dgm:pt>
    <dgm:pt modelId="{A3E6DA51-B81E-4F25-8995-F09167C02929}" type="pres">
      <dgm:prSet presAssocID="{F0255E70-9CB9-4802-A17D-FDEB0C135F35}" presName="list" presStyleCnt="0">
        <dgm:presLayoutVars>
          <dgm:dir/>
          <dgm:animLvl val="lvl"/>
        </dgm:presLayoutVars>
      </dgm:prSet>
      <dgm:spPr/>
    </dgm:pt>
    <dgm:pt modelId="{D5B56FF6-09F6-4E16-AC78-72B8079F20DE}" type="pres">
      <dgm:prSet presAssocID="{C35659E3-0071-4574-B4E8-3EF3C6482C94}" presName="posSpace" presStyleCnt="0"/>
      <dgm:spPr/>
    </dgm:pt>
    <dgm:pt modelId="{BEAC1A20-B130-4B32-92C9-58CDA9709EED}" type="pres">
      <dgm:prSet presAssocID="{C35659E3-0071-4574-B4E8-3EF3C6482C94}" presName="vertFlow" presStyleCnt="0"/>
      <dgm:spPr/>
    </dgm:pt>
    <dgm:pt modelId="{BF32417E-C3D6-4911-AF6B-F73F81F1A639}" type="pres">
      <dgm:prSet presAssocID="{C35659E3-0071-4574-B4E8-3EF3C6482C94}" presName="topSpace" presStyleCnt="0"/>
      <dgm:spPr/>
    </dgm:pt>
    <dgm:pt modelId="{00C9AA4A-7D8D-4D0A-A39C-06F2B4207683}" type="pres">
      <dgm:prSet presAssocID="{C35659E3-0071-4574-B4E8-3EF3C6482C94}" presName="firstComp" presStyleCnt="0"/>
      <dgm:spPr/>
    </dgm:pt>
    <dgm:pt modelId="{E9978E56-65AA-4FF6-8763-6C4295FACC7B}" type="pres">
      <dgm:prSet presAssocID="{C35659E3-0071-4574-B4E8-3EF3C6482C94}" presName="firstChild" presStyleLbl="bgAccFollowNode1" presStyleIdx="0" presStyleCnt="6"/>
      <dgm:spPr/>
    </dgm:pt>
    <dgm:pt modelId="{C0ADAEC5-E032-4E02-A0C8-A380E4C538DE}" type="pres">
      <dgm:prSet presAssocID="{C35659E3-0071-4574-B4E8-3EF3C6482C94}" presName="firstChildTx" presStyleLbl="bgAccFollowNode1" presStyleIdx="0" presStyleCnt="6">
        <dgm:presLayoutVars>
          <dgm:bulletEnabled val="1"/>
        </dgm:presLayoutVars>
      </dgm:prSet>
      <dgm:spPr/>
    </dgm:pt>
    <dgm:pt modelId="{AD8C44E6-F392-415F-96E5-770C6739808F}" type="pres">
      <dgm:prSet presAssocID="{C7BA7C44-F3D9-41AB-BA1C-4D2635834F9E}" presName="comp" presStyleCnt="0"/>
      <dgm:spPr/>
    </dgm:pt>
    <dgm:pt modelId="{F34C8BD6-0479-4A56-A35A-7C6A03AFEFEE}" type="pres">
      <dgm:prSet presAssocID="{C7BA7C44-F3D9-41AB-BA1C-4D2635834F9E}" presName="child" presStyleLbl="bgAccFollowNode1" presStyleIdx="1" presStyleCnt="6"/>
      <dgm:spPr/>
    </dgm:pt>
    <dgm:pt modelId="{7144C2D3-E579-4CFF-AF79-47E319D2B9E0}" type="pres">
      <dgm:prSet presAssocID="{C7BA7C44-F3D9-41AB-BA1C-4D2635834F9E}" presName="childTx" presStyleLbl="bgAccFollowNode1" presStyleIdx="1" presStyleCnt="6">
        <dgm:presLayoutVars>
          <dgm:bulletEnabled val="1"/>
        </dgm:presLayoutVars>
      </dgm:prSet>
      <dgm:spPr/>
    </dgm:pt>
    <dgm:pt modelId="{1A0425B3-C8D0-450F-9858-F92033660001}" type="pres">
      <dgm:prSet presAssocID="{C35659E3-0071-4574-B4E8-3EF3C6482C94}" presName="negSpace" presStyleCnt="0"/>
      <dgm:spPr/>
    </dgm:pt>
    <dgm:pt modelId="{FB4C0203-3D8C-4D51-9569-345AC75A4B4B}" type="pres">
      <dgm:prSet presAssocID="{C35659E3-0071-4574-B4E8-3EF3C6482C94}" presName="circle" presStyleLbl="node1" presStyleIdx="0" presStyleCnt="3"/>
      <dgm:spPr/>
    </dgm:pt>
    <dgm:pt modelId="{AD368B2B-1264-4DD7-8A7F-A426639B543E}" type="pres">
      <dgm:prSet presAssocID="{2665C2EC-772B-4B2E-8DC0-7C2F3E173792}" presName="transSpace" presStyleCnt="0"/>
      <dgm:spPr/>
    </dgm:pt>
    <dgm:pt modelId="{03F5BE49-1F93-41E4-8218-1D93C183ADD5}" type="pres">
      <dgm:prSet presAssocID="{B2CBB8AF-6054-4052-BFC8-315742D39AB0}" presName="posSpace" presStyleCnt="0"/>
      <dgm:spPr/>
    </dgm:pt>
    <dgm:pt modelId="{C836B7BE-C63C-4A8D-9CC1-3C05939BFB09}" type="pres">
      <dgm:prSet presAssocID="{B2CBB8AF-6054-4052-BFC8-315742D39AB0}" presName="vertFlow" presStyleCnt="0"/>
      <dgm:spPr/>
    </dgm:pt>
    <dgm:pt modelId="{0BA985BA-9A9A-4FC3-915D-FC54AE6221B1}" type="pres">
      <dgm:prSet presAssocID="{B2CBB8AF-6054-4052-BFC8-315742D39AB0}" presName="topSpace" presStyleCnt="0"/>
      <dgm:spPr/>
    </dgm:pt>
    <dgm:pt modelId="{CB6CEB4B-CC9F-4785-8408-B232FA30A0BE}" type="pres">
      <dgm:prSet presAssocID="{B2CBB8AF-6054-4052-BFC8-315742D39AB0}" presName="firstComp" presStyleCnt="0"/>
      <dgm:spPr/>
    </dgm:pt>
    <dgm:pt modelId="{849B9CAC-5916-42CB-8DDD-180C3987D11E}" type="pres">
      <dgm:prSet presAssocID="{B2CBB8AF-6054-4052-BFC8-315742D39AB0}" presName="firstChild" presStyleLbl="bgAccFollowNode1" presStyleIdx="2" presStyleCnt="6"/>
      <dgm:spPr/>
    </dgm:pt>
    <dgm:pt modelId="{26757328-6E5A-4CAF-B4F0-B2D9800D613A}" type="pres">
      <dgm:prSet presAssocID="{B2CBB8AF-6054-4052-BFC8-315742D39AB0}" presName="firstChildTx" presStyleLbl="bgAccFollowNode1" presStyleIdx="2" presStyleCnt="6">
        <dgm:presLayoutVars>
          <dgm:bulletEnabled val="1"/>
        </dgm:presLayoutVars>
      </dgm:prSet>
      <dgm:spPr/>
    </dgm:pt>
    <dgm:pt modelId="{B1BCF8F8-0D68-4EFE-B5EF-6F1B38C374A4}" type="pres">
      <dgm:prSet presAssocID="{17796739-A84A-46DF-BE92-96BCD45D1166}" presName="comp" presStyleCnt="0"/>
      <dgm:spPr/>
    </dgm:pt>
    <dgm:pt modelId="{9B83A743-44A3-4A48-80D9-71CC9E43730F}" type="pres">
      <dgm:prSet presAssocID="{17796739-A84A-46DF-BE92-96BCD45D1166}" presName="child" presStyleLbl="bgAccFollowNode1" presStyleIdx="3" presStyleCnt="6"/>
      <dgm:spPr/>
    </dgm:pt>
    <dgm:pt modelId="{E53AC6A8-9B3C-4E74-8600-115FF78CB4AB}" type="pres">
      <dgm:prSet presAssocID="{17796739-A84A-46DF-BE92-96BCD45D1166}" presName="childTx" presStyleLbl="bgAccFollowNode1" presStyleIdx="3" presStyleCnt="6">
        <dgm:presLayoutVars>
          <dgm:bulletEnabled val="1"/>
        </dgm:presLayoutVars>
      </dgm:prSet>
      <dgm:spPr/>
    </dgm:pt>
    <dgm:pt modelId="{B69DCA9E-7855-4FB1-A149-16C2681FA694}" type="pres">
      <dgm:prSet presAssocID="{B2CBB8AF-6054-4052-BFC8-315742D39AB0}" presName="negSpace" presStyleCnt="0"/>
      <dgm:spPr/>
    </dgm:pt>
    <dgm:pt modelId="{0BCABFE3-5FF2-41AF-BEE4-C59B110102D3}" type="pres">
      <dgm:prSet presAssocID="{B2CBB8AF-6054-4052-BFC8-315742D39AB0}" presName="circle" presStyleLbl="node1" presStyleIdx="1" presStyleCnt="3"/>
      <dgm:spPr/>
    </dgm:pt>
    <dgm:pt modelId="{CDEF0C87-DE2B-4FD8-8CD4-8239C51F526F}" type="pres">
      <dgm:prSet presAssocID="{ED244A17-9873-4CE2-AB30-83484F48625A}" presName="transSpace" presStyleCnt="0"/>
      <dgm:spPr/>
    </dgm:pt>
    <dgm:pt modelId="{6F216C82-D9DE-4EC5-9E28-ECBECAF7829C}" type="pres">
      <dgm:prSet presAssocID="{F3CD6FFD-E9A3-4339-8912-B2B4E084C994}" presName="posSpace" presStyleCnt="0"/>
      <dgm:spPr/>
    </dgm:pt>
    <dgm:pt modelId="{16648221-C80E-4F96-A3CE-3C32DA6F69A1}" type="pres">
      <dgm:prSet presAssocID="{F3CD6FFD-E9A3-4339-8912-B2B4E084C994}" presName="vertFlow" presStyleCnt="0"/>
      <dgm:spPr/>
    </dgm:pt>
    <dgm:pt modelId="{7C9652C5-D319-4FA9-831E-AFB87F93583D}" type="pres">
      <dgm:prSet presAssocID="{F3CD6FFD-E9A3-4339-8912-B2B4E084C994}" presName="topSpace" presStyleCnt="0"/>
      <dgm:spPr/>
    </dgm:pt>
    <dgm:pt modelId="{15DBE6CE-CB58-4577-889B-818283D534DA}" type="pres">
      <dgm:prSet presAssocID="{F3CD6FFD-E9A3-4339-8912-B2B4E084C994}" presName="firstComp" presStyleCnt="0"/>
      <dgm:spPr/>
    </dgm:pt>
    <dgm:pt modelId="{764D74A9-64DE-4A02-A6CC-1736D97D7D3B}" type="pres">
      <dgm:prSet presAssocID="{F3CD6FFD-E9A3-4339-8912-B2B4E084C994}" presName="firstChild" presStyleLbl="bgAccFollowNode1" presStyleIdx="4" presStyleCnt="6"/>
      <dgm:spPr/>
    </dgm:pt>
    <dgm:pt modelId="{D2EBE4C8-4939-45BE-8637-A6D68937A774}" type="pres">
      <dgm:prSet presAssocID="{F3CD6FFD-E9A3-4339-8912-B2B4E084C994}" presName="firstChildTx" presStyleLbl="bgAccFollowNode1" presStyleIdx="4" presStyleCnt="6">
        <dgm:presLayoutVars>
          <dgm:bulletEnabled val="1"/>
        </dgm:presLayoutVars>
      </dgm:prSet>
      <dgm:spPr/>
    </dgm:pt>
    <dgm:pt modelId="{58221310-95F6-4CCB-8558-DFFE3A1FCCEB}" type="pres">
      <dgm:prSet presAssocID="{5AB77447-294B-43FC-8DD0-7B3DBBBC0569}" presName="comp" presStyleCnt="0"/>
      <dgm:spPr/>
    </dgm:pt>
    <dgm:pt modelId="{909FDE4D-7DCA-4764-98DF-6F538B8E8F9B}" type="pres">
      <dgm:prSet presAssocID="{5AB77447-294B-43FC-8DD0-7B3DBBBC0569}" presName="child" presStyleLbl="bgAccFollowNode1" presStyleIdx="5" presStyleCnt="6"/>
      <dgm:spPr/>
    </dgm:pt>
    <dgm:pt modelId="{A7EED9C1-2850-46A6-B5D0-C8158D173EEC}" type="pres">
      <dgm:prSet presAssocID="{5AB77447-294B-43FC-8DD0-7B3DBBBC0569}" presName="childTx" presStyleLbl="bgAccFollowNode1" presStyleIdx="5" presStyleCnt="6">
        <dgm:presLayoutVars>
          <dgm:bulletEnabled val="1"/>
        </dgm:presLayoutVars>
      </dgm:prSet>
      <dgm:spPr/>
    </dgm:pt>
    <dgm:pt modelId="{FDD1C83C-AAF1-4DF2-9044-D5808231AF8F}" type="pres">
      <dgm:prSet presAssocID="{F3CD6FFD-E9A3-4339-8912-B2B4E084C994}" presName="negSpace" presStyleCnt="0"/>
      <dgm:spPr/>
    </dgm:pt>
    <dgm:pt modelId="{93310E20-4024-4EBD-AA62-DA60E5FBDD84}" type="pres">
      <dgm:prSet presAssocID="{F3CD6FFD-E9A3-4339-8912-B2B4E084C994}" presName="circle" presStyleLbl="node1" presStyleIdx="2" presStyleCnt="3"/>
      <dgm:spPr/>
    </dgm:pt>
  </dgm:ptLst>
  <dgm:cxnLst>
    <dgm:cxn modelId="{AB8F9303-395D-45A5-9FD8-280EA7C69DCD}" srcId="{C35659E3-0071-4574-B4E8-3EF3C6482C94}" destId="{C7BA7C44-F3D9-41AB-BA1C-4D2635834F9E}" srcOrd="1" destOrd="0" parTransId="{CFD95B9A-1A8B-49B9-A93E-E3BD720F1C32}" sibTransId="{8B4B1D55-C450-4942-8098-D57AD8AFFB58}"/>
    <dgm:cxn modelId="{AAB7B506-B405-48B7-9DE8-E8318F7E280A}" type="presOf" srcId="{F0255E70-9CB9-4802-A17D-FDEB0C135F35}" destId="{A3E6DA51-B81E-4F25-8995-F09167C02929}" srcOrd="0" destOrd="0" presId="urn:microsoft.com/office/officeart/2005/8/layout/hList9"/>
    <dgm:cxn modelId="{45CA3B11-9DD1-424F-A7BD-5983B13B8052}" srcId="{F3CD6FFD-E9A3-4339-8912-B2B4E084C994}" destId="{5AB77447-294B-43FC-8DD0-7B3DBBBC0569}" srcOrd="1" destOrd="0" parTransId="{14789351-08C2-4466-82B0-6555B32EACE2}" sibTransId="{EAA5CD0F-AB05-4C05-A9E6-4C2D52D5FE34}"/>
    <dgm:cxn modelId="{2D332118-BFC4-4F7A-B0F5-095451DCDB25}" srcId="{B2CBB8AF-6054-4052-BFC8-315742D39AB0}" destId="{DC9B09C0-08B9-41BF-BD7E-69F1315AF075}" srcOrd="0" destOrd="0" parTransId="{604728ED-9110-4CAF-BC7D-140C30662A02}" sibTransId="{4F79D338-F996-41B4-A047-DE4ADECFD55A}"/>
    <dgm:cxn modelId="{30AB0D20-953D-4CEC-BED5-9F2C9918B60F}" type="presOf" srcId="{F3CD6FFD-E9A3-4339-8912-B2B4E084C994}" destId="{93310E20-4024-4EBD-AA62-DA60E5FBDD84}" srcOrd="0" destOrd="0" presId="urn:microsoft.com/office/officeart/2005/8/layout/hList9"/>
    <dgm:cxn modelId="{9E554F23-B78C-4B79-B4A0-589492BA1450}" type="presOf" srcId="{17796739-A84A-46DF-BE92-96BCD45D1166}" destId="{9B83A743-44A3-4A48-80D9-71CC9E43730F}" srcOrd="0" destOrd="0" presId="urn:microsoft.com/office/officeart/2005/8/layout/hList9"/>
    <dgm:cxn modelId="{01D40524-73A6-4C39-B3AB-19DB8D4BAB41}" srcId="{C35659E3-0071-4574-B4E8-3EF3C6482C94}" destId="{E8662570-30A0-4E76-86A6-27DAC6C0FA21}" srcOrd="0" destOrd="0" parTransId="{654AA65E-2C3C-4FC3-956E-67F1CF01D264}" sibTransId="{AFF4B26E-EE64-472B-AEC4-099907A6883B}"/>
    <dgm:cxn modelId="{27D63728-880D-428A-B7C2-A95565FD2350}" type="presOf" srcId="{5AB77447-294B-43FC-8DD0-7B3DBBBC0569}" destId="{909FDE4D-7DCA-4764-98DF-6F538B8E8F9B}" srcOrd="0" destOrd="0" presId="urn:microsoft.com/office/officeart/2005/8/layout/hList9"/>
    <dgm:cxn modelId="{B2811E2A-C13E-4ED4-A726-92B5D765F4B4}" type="presOf" srcId="{32DDADFA-1CE5-49A0-B0CF-FC05DFEF5209}" destId="{D2EBE4C8-4939-45BE-8637-A6D68937A774}" srcOrd="1" destOrd="0" presId="urn:microsoft.com/office/officeart/2005/8/layout/hList9"/>
    <dgm:cxn modelId="{D738AF2F-3BA0-4D5B-A1FF-2CFC74EB1327}" type="presOf" srcId="{5AB77447-294B-43FC-8DD0-7B3DBBBC0569}" destId="{A7EED9C1-2850-46A6-B5D0-C8158D173EEC}" srcOrd="1" destOrd="0" presId="urn:microsoft.com/office/officeart/2005/8/layout/hList9"/>
    <dgm:cxn modelId="{0F6F9149-0028-4E2A-88E4-2192CA44011F}" srcId="{F0255E70-9CB9-4802-A17D-FDEB0C135F35}" destId="{C35659E3-0071-4574-B4E8-3EF3C6482C94}" srcOrd="0" destOrd="0" parTransId="{4ABA06F9-6AC7-4E90-9C4E-5195DD7EE09B}" sibTransId="{2665C2EC-772B-4B2E-8DC0-7C2F3E173792}"/>
    <dgm:cxn modelId="{A9F87D4A-B528-4F8E-95FE-1CA5486C0D75}" type="presOf" srcId="{32DDADFA-1CE5-49A0-B0CF-FC05DFEF5209}" destId="{764D74A9-64DE-4A02-A6CC-1736D97D7D3B}" srcOrd="0" destOrd="0" presId="urn:microsoft.com/office/officeart/2005/8/layout/hList9"/>
    <dgm:cxn modelId="{04792F9E-940B-4288-BDB2-E09BDFBA3FFF}" srcId="{F0255E70-9CB9-4802-A17D-FDEB0C135F35}" destId="{B2CBB8AF-6054-4052-BFC8-315742D39AB0}" srcOrd="1" destOrd="0" parTransId="{A3E2FFC5-B253-47D9-BEC1-D94569B6E60C}" sibTransId="{ED244A17-9873-4CE2-AB30-83484F48625A}"/>
    <dgm:cxn modelId="{B60750A2-6B12-4AD4-93CB-D2A2C4BA30E4}" type="presOf" srcId="{DC9B09C0-08B9-41BF-BD7E-69F1315AF075}" destId="{26757328-6E5A-4CAF-B4F0-B2D9800D613A}" srcOrd="1" destOrd="0" presId="urn:microsoft.com/office/officeart/2005/8/layout/hList9"/>
    <dgm:cxn modelId="{35B761A7-0127-4314-81F6-D7712DD55420}" srcId="{F0255E70-9CB9-4802-A17D-FDEB0C135F35}" destId="{F3CD6FFD-E9A3-4339-8912-B2B4E084C994}" srcOrd="2" destOrd="0" parTransId="{96B01FD9-9521-4FDB-BF55-76347C448629}" sibTransId="{C5B48779-3489-484D-BA10-B43D0ABC1D2E}"/>
    <dgm:cxn modelId="{375C80B1-2E5C-40D8-900E-8374285869F2}" srcId="{B2CBB8AF-6054-4052-BFC8-315742D39AB0}" destId="{17796739-A84A-46DF-BE92-96BCD45D1166}" srcOrd="1" destOrd="0" parTransId="{B7A3B3AA-ECB4-40BF-917E-06BCDC78566F}" sibTransId="{AE4A8E69-428A-46E5-BCEB-CA733BC64A4A}"/>
    <dgm:cxn modelId="{8F86E2B6-8B9E-42A8-9AA7-5A1158AE0120}" type="presOf" srcId="{E8662570-30A0-4E76-86A6-27DAC6C0FA21}" destId="{E9978E56-65AA-4FF6-8763-6C4295FACC7B}" srcOrd="0" destOrd="0" presId="urn:microsoft.com/office/officeart/2005/8/layout/hList9"/>
    <dgm:cxn modelId="{92A97AB9-0C4C-441D-A127-FDE28A038D11}" type="presOf" srcId="{C7BA7C44-F3D9-41AB-BA1C-4D2635834F9E}" destId="{7144C2D3-E579-4CFF-AF79-47E319D2B9E0}" srcOrd="1" destOrd="0" presId="urn:microsoft.com/office/officeart/2005/8/layout/hList9"/>
    <dgm:cxn modelId="{5F38F6CE-7A09-40F7-BCA3-913D0A8203F3}" type="presOf" srcId="{17796739-A84A-46DF-BE92-96BCD45D1166}" destId="{E53AC6A8-9B3C-4E74-8600-115FF78CB4AB}" srcOrd="1" destOrd="0" presId="urn:microsoft.com/office/officeart/2005/8/layout/hList9"/>
    <dgm:cxn modelId="{0DB3F9D0-1AB2-44E0-8162-72731E2F33A2}" type="presOf" srcId="{DC9B09C0-08B9-41BF-BD7E-69F1315AF075}" destId="{849B9CAC-5916-42CB-8DDD-180C3987D11E}" srcOrd="0" destOrd="0" presId="urn:microsoft.com/office/officeart/2005/8/layout/hList9"/>
    <dgm:cxn modelId="{C6458BD5-4CB6-4BC7-8CFE-93D123EACFB7}" type="presOf" srcId="{C7BA7C44-F3D9-41AB-BA1C-4D2635834F9E}" destId="{F34C8BD6-0479-4A56-A35A-7C6A03AFEFEE}" srcOrd="0" destOrd="0" presId="urn:microsoft.com/office/officeart/2005/8/layout/hList9"/>
    <dgm:cxn modelId="{F9B5BBE4-248D-4670-950F-CE1A1781A526}" type="presOf" srcId="{B2CBB8AF-6054-4052-BFC8-315742D39AB0}" destId="{0BCABFE3-5FF2-41AF-BEE4-C59B110102D3}" srcOrd="0" destOrd="0" presId="urn:microsoft.com/office/officeart/2005/8/layout/hList9"/>
    <dgm:cxn modelId="{0A2597EB-F356-4FC3-A851-0A752F7EB167}" type="presOf" srcId="{C35659E3-0071-4574-B4E8-3EF3C6482C94}" destId="{FB4C0203-3D8C-4D51-9569-345AC75A4B4B}" srcOrd="0" destOrd="0" presId="urn:microsoft.com/office/officeart/2005/8/layout/hList9"/>
    <dgm:cxn modelId="{0A5CA6EF-2C9E-408E-B265-B99D6754F692}" type="presOf" srcId="{E8662570-30A0-4E76-86A6-27DAC6C0FA21}" destId="{C0ADAEC5-E032-4E02-A0C8-A380E4C538DE}" srcOrd="1" destOrd="0" presId="urn:microsoft.com/office/officeart/2005/8/layout/hList9"/>
    <dgm:cxn modelId="{BBFA83F3-6776-41BF-8A3A-F0030C23839B}" srcId="{F3CD6FFD-E9A3-4339-8912-B2B4E084C994}" destId="{32DDADFA-1CE5-49A0-B0CF-FC05DFEF5209}" srcOrd="0" destOrd="0" parTransId="{4C221DA2-8384-4F37-857C-43C9BDD2108C}" sibTransId="{CE89A7C6-CADE-4131-8690-B3C8BF8D10AB}"/>
    <dgm:cxn modelId="{D8E3D930-9D0D-4FFE-9BC3-089A33754B6B}" type="presParOf" srcId="{A3E6DA51-B81E-4F25-8995-F09167C02929}" destId="{D5B56FF6-09F6-4E16-AC78-72B8079F20DE}" srcOrd="0" destOrd="0" presId="urn:microsoft.com/office/officeart/2005/8/layout/hList9"/>
    <dgm:cxn modelId="{13700A46-5383-4B8E-B245-099BF02C33FA}" type="presParOf" srcId="{A3E6DA51-B81E-4F25-8995-F09167C02929}" destId="{BEAC1A20-B130-4B32-92C9-58CDA9709EED}" srcOrd="1" destOrd="0" presId="urn:microsoft.com/office/officeart/2005/8/layout/hList9"/>
    <dgm:cxn modelId="{2177820D-5602-4C08-80C1-4C6AB03D3ADC}" type="presParOf" srcId="{BEAC1A20-B130-4B32-92C9-58CDA9709EED}" destId="{BF32417E-C3D6-4911-AF6B-F73F81F1A639}" srcOrd="0" destOrd="0" presId="urn:microsoft.com/office/officeart/2005/8/layout/hList9"/>
    <dgm:cxn modelId="{9200BEFE-0A73-4DFD-B752-C5747D03FAE4}" type="presParOf" srcId="{BEAC1A20-B130-4B32-92C9-58CDA9709EED}" destId="{00C9AA4A-7D8D-4D0A-A39C-06F2B4207683}" srcOrd="1" destOrd="0" presId="urn:microsoft.com/office/officeart/2005/8/layout/hList9"/>
    <dgm:cxn modelId="{165584EE-EA9F-4255-AB88-2F4AA65999B4}" type="presParOf" srcId="{00C9AA4A-7D8D-4D0A-A39C-06F2B4207683}" destId="{E9978E56-65AA-4FF6-8763-6C4295FACC7B}" srcOrd="0" destOrd="0" presId="urn:microsoft.com/office/officeart/2005/8/layout/hList9"/>
    <dgm:cxn modelId="{B42140A6-4D7E-4A50-A68F-1811C81E5B4C}" type="presParOf" srcId="{00C9AA4A-7D8D-4D0A-A39C-06F2B4207683}" destId="{C0ADAEC5-E032-4E02-A0C8-A380E4C538DE}" srcOrd="1" destOrd="0" presId="urn:microsoft.com/office/officeart/2005/8/layout/hList9"/>
    <dgm:cxn modelId="{083833A2-225E-4B36-996B-8913EA6471A6}" type="presParOf" srcId="{BEAC1A20-B130-4B32-92C9-58CDA9709EED}" destId="{AD8C44E6-F392-415F-96E5-770C6739808F}" srcOrd="2" destOrd="0" presId="urn:microsoft.com/office/officeart/2005/8/layout/hList9"/>
    <dgm:cxn modelId="{3ED05CE2-D16F-4C94-920C-F652584AE09D}" type="presParOf" srcId="{AD8C44E6-F392-415F-96E5-770C6739808F}" destId="{F34C8BD6-0479-4A56-A35A-7C6A03AFEFEE}" srcOrd="0" destOrd="0" presId="urn:microsoft.com/office/officeart/2005/8/layout/hList9"/>
    <dgm:cxn modelId="{2E938B48-72AD-4731-BEA4-4155B0D1EC97}" type="presParOf" srcId="{AD8C44E6-F392-415F-96E5-770C6739808F}" destId="{7144C2D3-E579-4CFF-AF79-47E319D2B9E0}" srcOrd="1" destOrd="0" presId="urn:microsoft.com/office/officeart/2005/8/layout/hList9"/>
    <dgm:cxn modelId="{7ED83FF1-4C0B-446B-A142-8943BA3553AF}" type="presParOf" srcId="{A3E6DA51-B81E-4F25-8995-F09167C02929}" destId="{1A0425B3-C8D0-450F-9858-F92033660001}" srcOrd="2" destOrd="0" presId="urn:microsoft.com/office/officeart/2005/8/layout/hList9"/>
    <dgm:cxn modelId="{1CAB759D-EBF6-4310-918E-A8F269711A3A}" type="presParOf" srcId="{A3E6DA51-B81E-4F25-8995-F09167C02929}" destId="{FB4C0203-3D8C-4D51-9569-345AC75A4B4B}" srcOrd="3" destOrd="0" presId="urn:microsoft.com/office/officeart/2005/8/layout/hList9"/>
    <dgm:cxn modelId="{3923724B-1BDE-4667-9C25-2D94B86224F8}" type="presParOf" srcId="{A3E6DA51-B81E-4F25-8995-F09167C02929}" destId="{AD368B2B-1264-4DD7-8A7F-A426639B543E}" srcOrd="4" destOrd="0" presId="urn:microsoft.com/office/officeart/2005/8/layout/hList9"/>
    <dgm:cxn modelId="{F3556144-1AFE-434D-B194-D45E21E2AF04}" type="presParOf" srcId="{A3E6DA51-B81E-4F25-8995-F09167C02929}" destId="{03F5BE49-1F93-41E4-8218-1D93C183ADD5}" srcOrd="5" destOrd="0" presId="urn:microsoft.com/office/officeart/2005/8/layout/hList9"/>
    <dgm:cxn modelId="{F8EF2639-EB33-44FD-92C0-0B7BB5F4D917}" type="presParOf" srcId="{A3E6DA51-B81E-4F25-8995-F09167C02929}" destId="{C836B7BE-C63C-4A8D-9CC1-3C05939BFB09}" srcOrd="6" destOrd="0" presId="urn:microsoft.com/office/officeart/2005/8/layout/hList9"/>
    <dgm:cxn modelId="{A2E1DFAF-FBC1-4F83-9792-1746B36E39D1}" type="presParOf" srcId="{C836B7BE-C63C-4A8D-9CC1-3C05939BFB09}" destId="{0BA985BA-9A9A-4FC3-915D-FC54AE6221B1}" srcOrd="0" destOrd="0" presId="urn:microsoft.com/office/officeart/2005/8/layout/hList9"/>
    <dgm:cxn modelId="{48785A9B-805D-45DA-A2D8-5F9704F2455C}" type="presParOf" srcId="{C836B7BE-C63C-4A8D-9CC1-3C05939BFB09}" destId="{CB6CEB4B-CC9F-4785-8408-B232FA30A0BE}" srcOrd="1" destOrd="0" presId="urn:microsoft.com/office/officeart/2005/8/layout/hList9"/>
    <dgm:cxn modelId="{943983DA-C513-4AE6-8EF6-F19634E22385}" type="presParOf" srcId="{CB6CEB4B-CC9F-4785-8408-B232FA30A0BE}" destId="{849B9CAC-5916-42CB-8DDD-180C3987D11E}" srcOrd="0" destOrd="0" presId="urn:microsoft.com/office/officeart/2005/8/layout/hList9"/>
    <dgm:cxn modelId="{23F77CF6-B46F-4214-9416-373ADFE2D598}" type="presParOf" srcId="{CB6CEB4B-CC9F-4785-8408-B232FA30A0BE}" destId="{26757328-6E5A-4CAF-B4F0-B2D9800D613A}" srcOrd="1" destOrd="0" presId="urn:microsoft.com/office/officeart/2005/8/layout/hList9"/>
    <dgm:cxn modelId="{12EE3F15-B154-4C43-88BD-8207F65C6351}" type="presParOf" srcId="{C836B7BE-C63C-4A8D-9CC1-3C05939BFB09}" destId="{B1BCF8F8-0D68-4EFE-B5EF-6F1B38C374A4}" srcOrd="2" destOrd="0" presId="urn:microsoft.com/office/officeart/2005/8/layout/hList9"/>
    <dgm:cxn modelId="{2BA813FC-C9A6-4FF6-AED0-94EB9FD997E5}" type="presParOf" srcId="{B1BCF8F8-0D68-4EFE-B5EF-6F1B38C374A4}" destId="{9B83A743-44A3-4A48-80D9-71CC9E43730F}" srcOrd="0" destOrd="0" presId="urn:microsoft.com/office/officeart/2005/8/layout/hList9"/>
    <dgm:cxn modelId="{47E52AAE-BDF6-4535-844D-677CDA03F712}" type="presParOf" srcId="{B1BCF8F8-0D68-4EFE-B5EF-6F1B38C374A4}" destId="{E53AC6A8-9B3C-4E74-8600-115FF78CB4AB}" srcOrd="1" destOrd="0" presId="urn:microsoft.com/office/officeart/2005/8/layout/hList9"/>
    <dgm:cxn modelId="{6186FFD5-210A-4C4A-A033-A3394A08B1D5}" type="presParOf" srcId="{A3E6DA51-B81E-4F25-8995-F09167C02929}" destId="{B69DCA9E-7855-4FB1-A149-16C2681FA694}" srcOrd="7" destOrd="0" presId="urn:microsoft.com/office/officeart/2005/8/layout/hList9"/>
    <dgm:cxn modelId="{74ADE290-5A84-4DF4-A7DE-DC54995F6E6D}" type="presParOf" srcId="{A3E6DA51-B81E-4F25-8995-F09167C02929}" destId="{0BCABFE3-5FF2-41AF-BEE4-C59B110102D3}" srcOrd="8" destOrd="0" presId="urn:microsoft.com/office/officeart/2005/8/layout/hList9"/>
    <dgm:cxn modelId="{A6137A8C-DCE1-4B88-896D-F8E4E64CFA84}" type="presParOf" srcId="{A3E6DA51-B81E-4F25-8995-F09167C02929}" destId="{CDEF0C87-DE2B-4FD8-8CD4-8239C51F526F}" srcOrd="9" destOrd="0" presId="urn:microsoft.com/office/officeart/2005/8/layout/hList9"/>
    <dgm:cxn modelId="{DBF3B64C-E09D-43EB-9052-AF2E9CFA9742}" type="presParOf" srcId="{A3E6DA51-B81E-4F25-8995-F09167C02929}" destId="{6F216C82-D9DE-4EC5-9E28-ECBECAF7829C}" srcOrd="10" destOrd="0" presId="urn:microsoft.com/office/officeart/2005/8/layout/hList9"/>
    <dgm:cxn modelId="{19D7DBB6-B502-4AA6-AE22-F3C6A164792D}" type="presParOf" srcId="{A3E6DA51-B81E-4F25-8995-F09167C02929}" destId="{16648221-C80E-4F96-A3CE-3C32DA6F69A1}" srcOrd="11" destOrd="0" presId="urn:microsoft.com/office/officeart/2005/8/layout/hList9"/>
    <dgm:cxn modelId="{8D677F79-9DF7-4327-8C3C-6569D3821EE9}" type="presParOf" srcId="{16648221-C80E-4F96-A3CE-3C32DA6F69A1}" destId="{7C9652C5-D319-4FA9-831E-AFB87F93583D}" srcOrd="0" destOrd="0" presId="urn:microsoft.com/office/officeart/2005/8/layout/hList9"/>
    <dgm:cxn modelId="{3D37683F-BD9B-4BAA-83FB-378B16762B7F}" type="presParOf" srcId="{16648221-C80E-4F96-A3CE-3C32DA6F69A1}" destId="{15DBE6CE-CB58-4577-889B-818283D534DA}" srcOrd="1" destOrd="0" presId="urn:microsoft.com/office/officeart/2005/8/layout/hList9"/>
    <dgm:cxn modelId="{65D01592-3BE3-41BF-AADF-1E7EF795F514}" type="presParOf" srcId="{15DBE6CE-CB58-4577-889B-818283D534DA}" destId="{764D74A9-64DE-4A02-A6CC-1736D97D7D3B}" srcOrd="0" destOrd="0" presId="urn:microsoft.com/office/officeart/2005/8/layout/hList9"/>
    <dgm:cxn modelId="{58AA3FF4-C2EC-4AFF-81D5-E4A7C4BD6EE5}" type="presParOf" srcId="{15DBE6CE-CB58-4577-889B-818283D534DA}" destId="{D2EBE4C8-4939-45BE-8637-A6D68937A774}" srcOrd="1" destOrd="0" presId="urn:microsoft.com/office/officeart/2005/8/layout/hList9"/>
    <dgm:cxn modelId="{4A6C7D52-4F9F-46DE-B6CE-34E40C594952}" type="presParOf" srcId="{16648221-C80E-4F96-A3CE-3C32DA6F69A1}" destId="{58221310-95F6-4CCB-8558-DFFE3A1FCCEB}" srcOrd="2" destOrd="0" presId="urn:microsoft.com/office/officeart/2005/8/layout/hList9"/>
    <dgm:cxn modelId="{B01E825E-74BE-4015-BE03-AD9BF1009162}" type="presParOf" srcId="{58221310-95F6-4CCB-8558-DFFE3A1FCCEB}" destId="{909FDE4D-7DCA-4764-98DF-6F538B8E8F9B}" srcOrd="0" destOrd="0" presId="urn:microsoft.com/office/officeart/2005/8/layout/hList9"/>
    <dgm:cxn modelId="{30E4FD57-C3DA-47C2-81EE-D3A635CB79FB}" type="presParOf" srcId="{58221310-95F6-4CCB-8558-DFFE3A1FCCEB}" destId="{A7EED9C1-2850-46A6-B5D0-C8158D173EEC}" srcOrd="1" destOrd="0" presId="urn:microsoft.com/office/officeart/2005/8/layout/hList9"/>
    <dgm:cxn modelId="{43AA69DD-B84B-4BC9-B29E-E14851C87FE7}" type="presParOf" srcId="{A3E6DA51-B81E-4F25-8995-F09167C02929}" destId="{FDD1C83C-AAF1-4DF2-9044-D5808231AF8F}" srcOrd="12" destOrd="0" presId="urn:microsoft.com/office/officeart/2005/8/layout/hList9"/>
    <dgm:cxn modelId="{1E9D4893-2D6B-48FC-9639-044BD26B8B7A}" type="presParOf" srcId="{A3E6DA51-B81E-4F25-8995-F09167C02929}" destId="{93310E20-4024-4EBD-AA62-DA60E5FBDD84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A3D4CC-B7DE-49B2-A827-F3E23D714DEF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DE5E4246-4F7E-4DE1-B4CB-7182D55C8332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🌳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PRODUCTIVITY</a:t>
          </a:r>
          <a:endParaRPr lang="fr-CA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1900" dirty="0">
              <a:latin typeface="Calibri" panose="020F0502020204030204" pitchFamily="34" charset="0"/>
              <a:cs typeface="Calibri" panose="020F0502020204030204" pitchFamily="34" charset="0"/>
            </a:rPr>
            <a:t>Timber production, NPP, …</a:t>
          </a:r>
          <a:endParaRPr lang="fr-BE" sz="1900" dirty="0"/>
        </a:p>
      </dgm:t>
    </dgm:pt>
    <dgm:pt modelId="{C06B30EB-58F3-45EA-9805-3B4FBB68D12C}" type="parTrans" cxnId="{4769C4A0-D229-41FB-90F9-7B1218854502}">
      <dgm:prSet/>
      <dgm:spPr/>
      <dgm:t>
        <a:bodyPr/>
        <a:lstStyle/>
        <a:p>
          <a:endParaRPr lang="fr-BE"/>
        </a:p>
      </dgm:t>
    </dgm:pt>
    <dgm:pt modelId="{E4E79BE8-2845-4A34-B238-1ACEB66510EF}" type="sibTrans" cxnId="{4769C4A0-D229-41FB-90F9-7B1218854502}">
      <dgm:prSet/>
      <dgm:spPr/>
      <dgm:t>
        <a:bodyPr/>
        <a:lstStyle/>
        <a:p>
          <a:endParaRPr lang="fr-BE"/>
        </a:p>
      </dgm:t>
    </dgm:pt>
    <dgm:pt modelId="{44F04E93-39C3-4274-A7C5-50DC06B07B2E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💰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SHORT-TERM PROFITABILITY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1900" dirty="0">
              <a:latin typeface="Calibri" panose="020F0502020204030204" pitchFamily="34" charset="0"/>
              <a:cs typeface="Calibri" panose="020F0502020204030204" pitchFamily="34" charset="0"/>
            </a:rPr>
            <a:t>NPV</a:t>
          </a:r>
          <a:endParaRPr lang="fr-BE" sz="1900" dirty="0"/>
        </a:p>
      </dgm:t>
    </dgm:pt>
    <dgm:pt modelId="{A2A1FFD9-E430-4E21-B23B-C61C363639F1}" type="parTrans" cxnId="{7D85EDC7-AABA-425B-AB10-489FE005C811}">
      <dgm:prSet/>
      <dgm:spPr/>
      <dgm:t>
        <a:bodyPr/>
        <a:lstStyle/>
        <a:p>
          <a:endParaRPr lang="fr-BE"/>
        </a:p>
      </dgm:t>
    </dgm:pt>
    <dgm:pt modelId="{C061E622-0AE8-4512-81C2-78C3AB16CF68}" type="sibTrans" cxnId="{7D85EDC7-AABA-425B-AB10-489FE005C811}">
      <dgm:prSet/>
      <dgm:spPr/>
      <dgm:t>
        <a:bodyPr/>
        <a:lstStyle/>
        <a:p>
          <a:endParaRPr lang="fr-BE"/>
        </a:p>
      </dgm:t>
    </dgm:pt>
    <dgm:pt modelId="{55ACFD22-CF76-4C82-8208-85FD18C883D5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♻️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SUSTAINABILITY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BE" sz="1900" dirty="0"/>
            <a:t>Final stand value, basal area</a:t>
          </a:r>
        </a:p>
      </dgm:t>
    </dgm:pt>
    <dgm:pt modelId="{F26B8782-E335-4FD7-8ED3-F654645E7543}" type="parTrans" cxnId="{AA784068-3F45-44C0-8ED3-FD9CE0A3C09F}">
      <dgm:prSet/>
      <dgm:spPr/>
      <dgm:t>
        <a:bodyPr/>
        <a:lstStyle/>
        <a:p>
          <a:endParaRPr lang="fr-BE"/>
        </a:p>
      </dgm:t>
    </dgm:pt>
    <dgm:pt modelId="{30152702-E5F9-4D41-8EF3-B1494335C648}" type="sibTrans" cxnId="{AA784068-3F45-44C0-8ED3-FD9CE0A3C09F}">
      <dgm:prSet/>
      <dgm:spPr/>
      <dgm:t>
        <a:bodyPr/>
        <a:lstStyle/>
        <a:p>
          <a:endParaRPr lang="fr-BE"/>
        </a:p>
      </dgm:t>
    </dgm:pt>
    <dgm:pt modelId="{E24B7A69-9BD5-40E4-99B4-309C78724C37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🌍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CARBON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1900" dirty="0" err="1">
              <a:latin typeface="Calibri" panose="020F0502020204030204" pitchFamily="34" charset="0"/>
              <a:cs typeface="Calibri" panose="020F0502020204030204" pitchFamily="34" charset="0"/>
            </a:rPr>
            <a:t>Sequestration</a:t>
          </a:r>
          <a:endParaRPr lang="fr-CA" sz="19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fr-BE" sz="1900" dirty="0"/>
        </a:p>
      </dgm:t>
    </dgm:pt>
    <dgm:pt modelId="{E0216BEC-4B0C-444B-AAD5-B68D44E67F44}" type="parTrans" cxnId="{BE91D77F-90A8-4C3E-A36B-AAC13C9143C5}">
      <dgm:prSet/>
      <dgm:spPr/>
      <dgm:t>
        <a:bodyPr/>
        <a:lstStyle/>
        <a:p>
          <a:endParaRPr lang="fr-BE"/>
        </a:p>
      </dgm:t>
    </dgm:pt>
    <dgm:pt modelId="{6243616A-C836-495B-921C-0D820D29CDE0}" type="sibTrans" cxnId="{BE91D77F-90A8-4C3E-A36B-AAC13C9143C5}">
      <dgm:prSet/>
      <dgm:spPr/>
      <dgm:t>
        <a:bodyPr/>
        <a:lstStyle/>
        <a:p>
          <a:endParaRPr lang="fr-BE"/>
        </a:p>
      </dgm:t>
    </dgm:pt>
    <dgm:pt modelId="{CAFACFCF-257D-4E70-9AB2-BFD44F300B2D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🌿</a:t>
          </a:r>
          <a:endParaRPr lang="fr-BE" sz="24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8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SPECIES DIVERSITY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BE" sz="1900" dirty="0" err="1">
              <a:latin typeface="Calibri" panose="020F0502020204030204" pitchFamily="34" charset="0"/>
              <a:cs typeface="Calibri" panose="020F0502020204030204" pitchFamily="34" charset="0"/>
            </a:rPr>
            <a:t>Specific</a:t>
          </a:r>
          <a:r>
            <a:rPr lang="fr-BE" sz="19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1900" dirty="0" err="1">
              <a:latin typeface="Calibri" panose="020F0502020204030204" pitchFamily="34" charset="0"/>
              <a:cs typeface="Calibri" panose="020F0502020204030204" pitchFamily="34" charset="0"/>
            </a:rPr>
            <a:t>richness</a:t>
          </a:r>
          <a:r>
            <a:rPr lang="fr-BE" sz="1900" dirty="0">
              <a:latin typeface="Calibri" panose="020F0502020204030204" pitchFamily="34" charset="0"/>
              <a:cs typeface="Calibri" panose="020F0502020204030204" pitchFamily="34" charset="0"/>
            </a:rPr>
            <a:t>, mixture</a:t>
          </a:r>
          <a:endParaRPr lang="fr-BE" sz="1900" dirty="0"/>
        </a:p>
      </dgm:t>
    </dgm:pt>
    <dgm:pt modelId="{50B8E4BC-EED1-41A6-A1EE-BF06AAC594E4}" type="parTrans" cxnId="{C2D8B663-CDD8-4C0F-89BE-057F60DCD0FD}">
      <dgm:prSet/>
      <dgm:spPr/>
      <dgm:t>
        <a:bodyPr/>
        <a:lstStyle/>
        <a:p>
          <a:endParaRPr lang="fr-BE"/>
        </a:p>
      </dgm:t>
    </dgm:pt>
    <dgm:pt modelId="{E5A2669F-0B34-49AC-9439-425F828F5F47}" type="sibTrans" cxnId="{C2D8B663-CDD8-4C0F-89BE-057F60DCD0FD}">
      <dgm:prSet/>
      <dgm:spPr/>
      <dgm:t>
        <a:bodyPr/>
        <a:lstStyle/>
        <a:p>
          <a:endParaRPr lang="fr-BE"/>
        </a:p>
      </dgm:t>
    </dgm:pt>
    <dgm:pt modelId="{B7CB181B-F287-4669-9439-A85A2EFF1A89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BE" sz="2400" dirty="0"/>
            <a:t>🌱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r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STRUCTURAL DIVERSITY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Spatial aggregation, Gini index</a:t>
          </a:r>
          <a:endParaRPr lang="fr-BE" sz="1900" dirty="0"/>
        </a:p>
      </dgm:t>
    </dgm:pt>
    <dgm:pt modelId="{B444D7E7-9223-484E-9C3B-4B8B8AD78810}" type="parTrans" cxnId="{AD8A92DD-E0EB-425B-A43E-0284F3513BF9}">
      <dgm:prSet/>
      <dgm:spPr/>
      <dgm:t>
        <a:bodyPr/>
        <a:lstStyle/>
        <a:p>
          <a:endParaRPr lang="fr-BE"/>
        </a:p>
      </dgm:t>
    </dgm:pt>
    <dgm:pt modelId="{4C6C4FFE-2C8F-4B76-A89B-331956B11F83}" type="sibTrans" cxnId="{AD8A92DD-E0EB-425B-A43E-0284F3513BF9}">
      <dgm:prSet/>
      <dgm:spPr/>
      <dgm:t>
        <a:bodyPr/>
        <a:lstStyle/>
        <a:p>
          <a:endParaRPr lang="fr-BE"/>
        </a:p>
      </dgm:t>
    </dgm:pt>
    <dgm:pt modelId="{64D5C539-9175-47B8-8FB6-809260413C09}" type="pres">
      <dgm:prSet presAssocID="{07A3D4CC-B7DE-49B2-A827-F3E23D714DEF}" presName="diagram" presStyleCnt="0">
        <dgm:presLayoutVars>
          <dgm:dir/>
          <dgm:resizeHandles val="exact"/>
        </dgm:presLayoutVars>
      </dgm:prSet>
      <dgm:spPr/>
    </dgm:pt>
    <dgm:pt modelId="{7DD6276F-2ED3-49CA-A695-443FEE1523D1}" type="pres">
      <dgm:prSet presAssocID="{DE5E4246-4F7E-4DE1-B4CB-7182D55C8332}" presName="node" presStyleLbl="node1" presStyleIdx="0" presStyleCnt="6">
        <dgm:presLayoutVars>
          <dgm:bulletEnabled val="1"/>
        </dgm:presLayoutVars>
      </dgm:prSet>
      <dgm:spPr/>
    </dgm:pt>
    <dgm:pt modelId="{86CEBD40-8C07-4D7F-89AD-8679E127608B}" type="pres">
      <dgm:prSet presAssocID="{E4E79BE8-2845-4A34-B238-1ACEB66510EF}" presName="sibTrans" presStyleCnt="0"/>
      <dgm:spPr/>
    </dgm:pt>
    <dgm:pt modelId="{672DF289-8F53-46D7-906B-CE151AB41D61}" type="pres">
      <dgm:prSet presAssocID="{44F04E93-39C3-4274-A7C5-50DC06B07B2E}" presName="node" presStyleLbl="node1" presStyleIdx="1" presStyleCnt="6">
        <dgm:presLayoutVars>
          <dgm:bulletEnabled val="1"/>
        </dgm:presLayoutVars>
      </dgm:prSet>
      <dgm:spPr/>
    </dgm:pt>
    <dgm:pt modelId="{88029C39-0765-4337-8639-1ED56B3C5077}" type="pres">
      <dgm:prSet presAssocID="{C061E622-0AE8-4512-81C2-78C3AB16CF68}" presName="sibTrans" presStyleCnt="0"/>
      <dgm:spPr/>
    </dgm:pt>
    <dgm:pt modelId="{36C31EDD-D2E6-4F73-B6C8-3938F1A653B4}" type="pres">
      <dgm:prSet presAssocID="{55ACFD22-CF76-4C82-8208-85FD18C883D5}" presName="node" presStyleLbl="node1" presStyleIdx="2" presStyleCnt="6">
        <dgm:presLayoutVars>
          <dgm:bulletEnabled val="1"/>
        </dgm:presLayoutVars>
      </dgm:prSet>
      <dgm:spPr/>
    </dgm:pt>
    <dgm:pt modelId="{40440AFC-9E6F-4BEB-9132-D82D9056C364}" type="pres">
      <dgm:prSet presAssocID="{30152702-E5F9-4D41-8EF3-B1494335C648}" presName="sibTrans" presStyleCnt="0"/>
      <dgm:spPr/>
    </dgm:pt>
    <dgm:pt modelId="{BB34C8E9-7E46-45E4-BA84-6EC534665368}" type="pres">
      <dgm:prSet presAssocID="{E24B7A69-9BD5-40E4-99B4-309C78724C37}" presName="node" presStyleLbl="node1" presStyleIdx="3" presStyleCnt="6">
        <dgm:presLayoutVars>
          <dgm:bulletEnabled val="1"/>
        </dgm:presLayoutVars>
      </dgm:prSet>
      <dgm:spPr/>
    </dgm:pt>
    <dgm:pt modelId="{04DAFF89-A867-44C1-945B-EC71040A2ECC}" type="pres">
      <dgm:prSet presAssocID="{6243616A-C836-495B-921C-0D820D29CDE0}" presName="sibTrans" presStyleCnt="0"/>
      <dgm:spPr/>
    </dgm:pt>
    <dgm:pt modelId="{510A541D-8125-4F7B-A39A-006543D040A4}" type="pres">
      <dgm:prSet presAssocID="{CAFACFCF-257D-4E70-9AB2-BFD44F300B2D}" presName="node" presStyleLbl="node1" presStyleIdx="4" presStyleCnt="6">
        <dgm:presLayoutVars>
          <dgm:bulletEnabled val="1"/>
        </dgm:presLayoutVars>
      </dgm:prSet>
      <dgm:spPr/>
    </dgm:pt>
    <dgm:pt modelId="{A6784939-71E2-4F62-8ED7-B76B7AC104C9}" type="pres">
      <dgm:prSet presAssocID="{E5A2669F-0B34-49AC-9439-425F828F5F47}" presName="sibTrans" presStyleCnt="0"/>
      <dgm:spPr/>
    </dgm:pt>
    <dgm:pt modelId="{CE7B9CEC-59E2-410A-B0C3-0D73D96D405E}" type="pres">
      <dgm:prSet presAssocID="{B7CB181B-F287-4669-9439-A85A2EFF1A89}" presName="node" presStyleLbl="node1" presStyleIdx="5" presStyleCnt="6">
        <dgm:presLayoutVars>
          <dgm:bulletEnabled val="1"/>
        </dgm:presLayoutVars>
      </dgm:prSet>
      <dgm:spPr/>
    </dgm:pt>
  </dgm:ptLst>
  <dgm:cxnLst>
    <dgm:cxn modelId="{B8B19822-D6DB-4704-9D87-087847E1D23F}" type="presOf" srcId="{DE5E4246-4F7E-4DE1-B4CB-7182D55C8332}" destId="{7DD6276F-2ED3-49CA-A695-443FEE1523D1}" srcOrd="0" destOrd="0" presId="urn:microsoft.com/office/officeart/2005/8/layout/default"/>
    <dgm:cxn modelId="{35E32F30-BB10-4A2D-89CA-8A26FFB7C533}" type="presOf" srcId="{55ACFD22-CF76-4C82-8208-85FD18C883D5}" destId="{36C31EDD-D2E6-4F73-B6C8-3938F1A653B4}" srcOrd="0" destOrd="0" presId="urn:microsoft.com/office/officeart/2005/8/layout/default"/>
    <dgm:cxn modelId="{C2D8B663-CDD8-4C0F-89BE-057F60DCD0FD}" srcId="{07A3D4CC-B7DE-49B2-A827-F3E23D714DEF}" destId="{CAFACFCF-257D-4E70-9AB2-BFD44F300B2D}" srcOrd="4" destOrd="0" parTransId="{50B8E4BC-EED1-41A6-A1EE-BF06AAC594E4}" sibTransId="{E5A2669F-0B34-49AC-9439-425F828F5F47}"/>
    <dgm:cxn modelId="{AA784068-3F45-44C0-8ED3-FD9CE0A3C09F}" srcId="{07A3D4CC-B7DE-49B2-A827-F3E23D714DEF}" destId="{55ACFD22-CF76-4C82-8208-85FD18C883D5}" srcOrd="2" destOrd="0" parTransId="{F26B8782-E335-4FD7-8ED3-F654645E7543}" sibTransId="{30152702-E5F9-4D41-8EF3-B1494335C648}"/>
    <dgm:cxn modelId="{C6EC5475-6F20-4E3A-90AE-0BEF626281C8}" type="presOf" srcId="{07A3D4CC-B7DE-49B2-A827-F3E23D714DEF}" destId="{64D5C539-9175-47B8-8FB6-809260413C09}" srcOrd="0" destOrd="0" presId="urn:microsoft.com/office/officeart/2005/8/layout/default"/>
    <dgm:cxn modelId="{BE91D77F-90A8-4C3E-A36B-AAC13C9143C5}" srcId="{07A3D4CC-B7DE-49B2-A827-F3E23D714DEF}" destId="{E24B7A69-9BD5-40E4-99B4-309C78724C37}" srcOrd="3" destOrd="0" parTransId="{E0216BEC-4B0C-444B-AAD5-B68D44E67F44}" sibTransId="{6243616A-C836-495B-921C-0D820D29CDE0}"/>
    <dgm:cxn modelId="{88201B9E-58D6-41F7-AE56-6DE801550B5D}" type="presOf" srcId="{E24B7A69-9BD5-40E4-99B4-309C78724C37}" destId="{BB34C8E9-7E46-45E4-BA84-6EC534665368}" srcOrd="0" destOrd="0" presId="urn:microsoft.com/office/officeart/2005/8/layout/default"/>
    <dgm:cxn modelId="{4769C4A0-D229-41FB-90F9-7B1218854502}" srcId="{07A3D4CC-B7DE-49B2-A827-F3E23D714DEF}" destId="{DE5E4246-4F7E-4DE1-B4CB-7182D55C8332}" srcOrd="0" destOrd="0" parTransId="{C06B30EB-58F3-45EA-9805-3B4FBB68D12C}" sibTransId="{E4E79BE8-2845-4A34-B238-1ACEB66510EF}"/>
    <dgm:cxn modelId="{3E6C05C5-F432-401A-98C5-8D10C3DF4559}" type="presOf" srcId="{CAFACFCF-257D-4E70-9AB2-BFD44F300B2D}" destId="{510A541D-8125-4F7B-A39A-006543D040A4}" srcOrd="0" destOrd="0" presId="urn:microsoft.com/office/officeart/2005/8/layout/default"/>
    <dgm:cxn modelId="{7D85EDC7-AABA-425B-AB10-489FE005C811}" srcId="{07A3D4CC-B7DE-49B2-A827-F3E23D714DEF}" destId="{44F04E93-39C3-4274-A7C5-50DC06B07B2E}" srcOrd="1" destOrd="0" parTransId="{A2A1FFD9-E430-4E21-B23B-C61C363639F1}" sibTransId="{C061E622-0AE8-4512-81C2-78C3AB16CF68}"/>
    <dgm:cxn modelId="{9B2AF3D4-5E9B-49C2-A566-22C83CE13FF2}" type="presOf" srcId="{44F04E93-39C3-4274-A7C5-50DC06B07B2E}" destId="{672DF289-8F53-46D7-906B-CE151AB41D61}" srcOrd="0" destOrd="0" presId="urn:microsoft.com/office/officeart/2005/8/layout/default"/>
    <dgm:cxn modelId="{AD8A92DD-E0EB-425B-A43E-0284F3513BF9}" srcId="{07A3D4CC-B7DE-49B2-A827-F3E23D714DEF}" destId="{B7CB181B-F287-4669-9439-A85A2EFF1A89}" srcOrd="5" destOrd="0" parTransId="{B444D7E7-9223-484E-9C3B-4B8B8AD78810}" sibTransId="{4C6C4FFE-2C8F-4B76-A89B-331956B11F83}"/>
    <dgm:cxn modelId="{0574BDEE-4AE3-45AF-A5C9-1B567AC79DB7}" type="presOf" srcId="{B7CB181B-F287-4669-9439-A85A2EFF1A89}" destId="{CE7B9CEC-59E2-410A-B0C3-0D73D96D405E}" srcOrd="0" destOrd="0" presId="urn:microsoft.com/office/officeart/2005/8/layout/default"/>
    <dgm:cxn modelId="{2C169D6E-9135-4BD3-8A79-1F2AC18B41B0}" type="presParOf" srcId="{64D5C539-9175-47B8-8FB6-809260413C09}" destId="{7DD6276F-2ED3-49CA-A695-443FEE1523D1}" srcOrd="0" destOrd="0" presId="urn:microsoft.com/office/officeart/2005/8/layout/default"/>
    <dgm:cxn modelId="{4066DE60-A5B4-4E97-92AB-8CA02CA7562E}" type="presParOf" srcId="{64D5C539-9175-47B8-8FB6-809260413C09}" destId="{86CEBD40-8C07-4D7F-89AD-8679E127608B}" srcOrd="1" destOrd="0" presId="urn:microsoft.com/office/officeart/2005/8/layout/default"/>
    <dgm:cxn modelId="{BD21CB9D-D83D-4E5C-99FD-D86A01069A47}" type="presParOf" srcId="{64D5C539-9175-47B8-8FB6-809260413C09}" destId="{672DF289-8F53-46D7-906B-CE151AB41D61}" srcOrd="2" destOrd="0" presId="urn:microsoft.com/office/officeart/2005/8/layout/default"/>
    <dgm:cxn modelId="{F9103868-AF55-4536-8E71-D50B887D372E}" type="presParOf" srcId="{64D5C539-9175-47B8-8FB6-809260413C09}" destId="{88029C39-0765-4337-8639-1ED56B3C5077}" srcOrd="3" destOrd="0" presId="urn:microsoft.com/office/officeart/2005/8/layout/default"/>
    <dgm:cxn modelId="{17C5A2C6-1E19-4C69-9842-1B1A0E15AE44}" type="presParOf" srcId="{64D5C539-9175-47B8-8FB6-809260413C09}" destId="{36C31EDD-D2E6-4F73-B6C8-3938F1A653B4}" srcOrd="4" destOrd="0" presId="urn:microsoft.com/office/officeart/2005/8/layout/default"/>
    <dgm:cxn modelId="{6501210B-13AA-419E-9BC2-F1D1F73E318F}" type="presParOf" srcId="{64D5C539-9175-47B8-8FB6-809260413C09}" destId="{40440AFC-9E6F-4BEB-9132-D82D9056C364}" srcOrd="5" destOrd="0" presId="urn:microsoft.com/office/officeart/2005/8/layout/default"/>
    <dgm:cxn modelId="{FF439044-3D78-41D1-9E7B-26EADDA1010D}" type="presParOf" srcId="{64D5C539-9175-47B8-8FB6-809260413C09}" destId="{BB34C8E9-7E46-45E4-BA84-6EC534665368}" srcOrd="6" destOrd="0" presId="urn:microsoft.com/office/officeart/2005/8/layout/default"/>
    <dgm:cxn modelId="{BF8C2EDF-B4FB-452E-85E4-F852B226179A}" type="presParOf" srcId="{64D5C539-9175-47B8-8FB6-809260413C09}" destId="{04DAFF89-A867-44C1-945B-EC71040A2ECC}" srcOrd="7" destOrd="0" presId="urn:microsoft.com/office/officeart/2005/8/layout/default"/>
    <dgm:cxn modelId="{549CE24D-B2CD-4C2E-AD7E-6AEB93576769}" type="presParOf" srcId="{64D5C539-9175-47B8-8FB6-809260413C09}" destId="{510A541D-8125-4F7B-A39A-006543D040A4}" srcOrd="8" destOrd="0" presId="urn:microsoft.com/office/officeart/2005/8/layout/default"/>
    <dgm:cxn modelId="{8CA853E6-C427-465B-82F7-3CD727823551}" type="presParOf" srcId="{64D5C539-9175-47B8-8FB6-809260413C09}" destId="{A6784939-71E2-4F62-8ED7-B76B7AC104C9}" srcOrd="9" destOrd="0" presId="urn:microsoft.com/office/officeart/2005/8/layout/default"/>
    <dgm:cxn modelId="{FF1F0BD0-B7BD-4E95-B4FF-3DEA38EB7253}" type="presParOf" srcId="{64D5C539-9175-47B8-8FB6-809260413C09}" destId="{CE7B9CEC-59E2-410A-B0C3-0D73D96D405E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F6611-374F-492D-B032-988BCE4DC44C}">
      <dsp:nvSpPr>
        <dsp:cNvPr id="0" name=""/>
        <dsp:cNvSpPr/>
      </dsp:nvSpPr>
      <dsp:spPr>
        <a:xfrm>
          <a:off x="3286" y="16031"/>
          <a:ext cx="3203971" cy="1014295"/>
        </a:xfrm>
        <a:prstGeom prst="rect">
          <a:avLst/>
        </a:prstGeom>
        <a:solidFill>
          <a:srgbClr val="156082"/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b="1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 As </a:t>
          </a:r>
          <a:r>
            <a:rPr lang="fr-BE" sz="2800" b="1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Usual</a:t>
          </a:r>
          <a:r>
            <a:rPr lang="fr-BE" sz="2800" b="1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(BAU)</a:t>
          </a:r>
          <a:endParaRPr lang="fr-BE" sz="2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6" y="16031"/>
        <a:ext cx="3203971" cy="1014295"/>
      </dsp:txXfrm>
    </dsp:sp>
    <dsp:sp modelId="{86BA2C0E-C577-4DA7-A9E8-F4757B5EC93D}">
      <dsp:nvSpPr>
        <dsp:cNvPr id="0" name=""/>
        <dsp:cNvSpPr/>
      </dsp:nvSpPr>
      <dsp:spPr>
        <a:xfrm>
          <a:off x="3286" y="1030326"/>
          <a:ext cx="3203971" cy="3304980"/>
        </a:xfrm>
        <a:prstGeom prst="rect">
          <a:avLst/>
        </a:prstGeom>
        <a:solidFill>
          <a:srgbClr val="156082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Even-</a:t>
          </a:r>
          <a:r>
            <a:rPr lang="fr-FR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aged</a:t>
          </a: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  <a:endParaRPr lang="fr-BE" sz="2800" b="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Maintain</a:t>
          </a:r>
          <a:r>
            <a:rPr lang="fr-BE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at least one commercial </a:t>
          </a:r>
          <a:r>
            <a:rPr lang="fr-BE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species</a:t>
          </a:r>
          <a:endParaRPr lang="fr-BE" sz="2800" b="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Limiting</a:t>
          </a: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silvicultural</a:t>
          </a: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interventions</a:t>
          </a:r>
          <a:endParaRPr lang="fr-BE" sz="2800" b="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6" y="1030326"/>
        <a:ext cx="3203971" cy="3304980"/>
      </dsp:txXfrm>
    </dsp:sp>
    <dsp:sp modelId="{4195957D-DE7A-44EB-A37D-B79939EFBE91}">
      <dsp:nvSpPr>
        <dsp:cNvPr id="0" name=""/>
        <dsp:cNvSpPr/>
      </dsp:nvSpPr>
      <dsp:spPr>
        <a:xfrm>
          <a:off x="3655814" y="16031"/>
          <a:ext cx="3203971" cy="1014295"/>
        </a:xfrm>
        <a:prstGeom prst="rect">
          <a:avLst/>
        </a:prstGeom>
        <a:solidFill>
          <a:srgbClr val="008080"/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b="1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Oak</a:t>
          </a:r>
          <a:r>
            <a:rPr lang="fr-BE" sz="2800" b="1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b="1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regeneration</a:t>
          </a:r>
          <a:r>
            <a:rPr lang="fr-BE" sz="2800" b="1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(OAK)</a:t>
          </a:r>
          <a:endParaRPr lang="fr-BE" sz="2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55814" y="16031"/>
        <a:ext cx="3203971" cy="1014295"/>
      </dsp:txXfrm>
    </dsp:sp>
    <dsp:sp modelId="{2733D623-E1AF-4BA6-AAB4-6AB2C75B727E}">
      <dsp:nvSpPr>
        <dsp:cNvPr id="0" name=""/>
        <dsp:cNvSpPr/>
      </dsp:nvSpPr>
      <dsp:spPr>
        <a:xfrm>
          <a:off x="3655814" y="1030326"/>
          <a:ext cx="3203971" cy="3304980"/>
        </a:xfrm>
        <a:prstGeom prst="rect">
          <a:avLst/>
        </a:prstGeom>
        <a:solidFill>
          <a:srgbClr val="008080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Even-</a:t>
          </a:r>
          <a:r>
            <a:rPr lang="fr-FR" sz="2800" b="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aged</a:t>
          </a:r>
          <a:r>
            <a:rPr lang="fr-FR" sz="2800" b="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  <a:endParaRPr lang="fr-BE" sz="2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Promote </a:t>
          </a: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oak</a:t>
          </a: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natural</a:t>
          </a: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regeneration</a:t>
          </a:r>
          <a:endParaRPr lang="fr-BE" sz="2800" b="1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2800" b="1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55814" y="1030326"/>
        <a:ext cx="3203971" cy="3304980"/>
      </dsp:txXfrm>
    </dsp:sp>
    <dsp:sp modelId="{15348691-7A87-4C68-B18C-71E0799C89AD}">
      <dsp:nvSpPr>
        <dsp:cNvPr id="0" name=""/>
        <dsp:cNvSpPr/>
      </dsp:nvSpPr>
      <dsp:spPr>
        <a:xfrm>
          <a:off x="7308342" y="16031"/>
          <a:ext cx="3203971" cy="1014295"/>
        </a:xfrm>
        <a:prstGeom prst="rect">
          <a:avLst/>
        </a:prstGeom>
        <a:solidFill>
          <a:srgbClr val="72C6B8"/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b="1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Diversification (DIV)</a:t>
          </a:r>
          <a:endParaRPr lang="fr-BE" sz="2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308342" y="16031"/>
        <a:ext cx="3203971" cy="1014295"/>
      </dsp:txXfrm>
    </dsp:sp>
    <dsp:sp modelId="{B761E377-EF21-444C-8B25-7D3C17AF7C30}">
      <dsp:nvSpPr>
        <dsp:cNvPr id="0" name=""/>
        <dsp:cNvSpPr/>
      </dsp:nvSpPr>
      <dsp:spPr>
        <a:xfrm>
          <a:off x="7308342" y="1030326"/>
          <a:ext cx="3203971" cy="3304980"/>
        </a:xfrm>
        <a:prstGeom prst="rect">
          <a:avLst/>
        </a:prstGeom>
        <a:solidFill>
          <a:srgbClr val="72C6B8">
            <a:alpha val="2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Uneven-aged</a:t>
          </a: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Increase</a:t>
          </a: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species</a:t>
          </a:r>
          <a:r>
            <a: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structural stand </a:t>
          </a:r>
          <a:r>
            <a:rPr lang="fr-BE" sz="2800" kern="1200" noProof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diversity</a:t>
          </a:r>
          <a:endParaRPr lang="fr-BE" sz="2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308342" y="1030326"/>
        <a:ext cx="3203971" cy="3304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78E56-65AA-4FF6-8763-6C4295FACC7B}">
      <dsp:nvSpPr>
        <dsp:cNvPr id="0" name=""/>
        <dsp:cNvSpPr/>
      </dsp:nvSpPr>
      <dsp:spPr>
        <a:xfrm>
          <a:off x="809452" y="446641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fr-BE" sz="1600" b="0" u="none" kern="1200" noProof="0" err="1">
              <a:effectLst/>
            </a:rPr>
            <a:t>Sustaina-bility</a:t>
          </a:r>
          <a:endParaRPr lang="fr-BE" sz="1600" b="0" u="none" kern="1200" noProof="0">
            <a:effectLst/>
          </a:endParaRPr>
        </a:p>
      </dsp:txBody>
      <dsp:txXfrm>
        <a:off x="1052099" y="446641"/>
        <a:ext cx="1273894" cy="1011532"/>
      </dsp:txXfrm>
    </dsp:sp>
    <dsp:sp modelId="{F34C8BD6-0479-4A56-A35A-7C6A03AFEFEE}">
      <dsp:nvSpPr>
        <dsp:cNvPr id="0" name=""/>
        <dsp:cNvSpPr/>
      </dsp:nvSpPr>
      <dsp:spPr>
        <a:xfrm>
          <a:off x="809452" y="1458173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fr-BE" sz="1800" kern="1200" noProof="0"/>
            <a:t>RCP 2.6 (1.8°C)</a:t>
          </a:r>
        </a:p>
      </dsp:txBody>
      <dsp:txXfrm>
        <a:off x="1052099" y="1458173"/>
        <a:ext cx="1273894" cy="1011532"/>
      </dsp:txXfrm>
    </dsp:sp>
    <dsp:sp modelId="{FB4C0203-3D8C-4D51-9569-345AC75A4B4B}">
      <dsp:nvSpPr>
        <dsp:cNvPr id="0" name=""/>
        <dsp:cNvSpPr/>
      </dsp:nvSpPr>
      <dsp:spPr>
        <a:xfrm>
          <a:off x="630" y="42230"/>
          <a:ext cx="1011027" cy="1011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kern="120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SSP1-2.6</a:t>
          </a:r>
        </a:p>
      </dsp:txBody>
      <dsp:txXfrm>
        <a:off x="148691" y="190291"/>
        <a:ext cx="714905" cy="714905"/>
      </dsp:txXfrm>
    </dsp:sp>
    <dsp:sp modelId="{849B9CAC-5916-42CB-8DDD-180C3987D11E}">
      <dsp:nvSpPr>
        <dsp:cNvPr id="0" name=""/>
        <dsp:cNvSpPr/>
      </dsp:nvSpPr>
      <dsp:spPr>
        <a:xfrm>
          <a:off x="3337020" y="446641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0" kern="1200" noProof="0"/>
            <a:t>Middle of the road</a:t>
          </a:r>
        </a:p>
      </dsp:txBody>
      <dsp:txXfrm>
        <a:off x="3579667" y="446641"/>
        <a:ext cx="1273894" cy="1011532"/>
      </dsp:txXfrm>
    </dsp:sp>
    <dsp:sp modelId="{9B83A743-44A3-4A48-80D9-71CC9E43730F}">
      <dsp:nvSpPr>
        <dsp:cNvPr id="0" name=""/>
        <dsp:cNvSpPr/>
      </dsp:nvSpPr>
      <dsp:spPr>
        <a:xfrm>
          <a:off x="3337020" y="1458173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noProof="0"/>
            <a:t>RCP 4.5 (2.7°C)</a:t>
          </a:r>
        </a:p>
      </dsp:txBody>
      <dsp:txXfrm>
        <a:off x="3579667" y="1458173"/>
        <a:ext cx="1273894" cy="1011532"/>
      </dsp:txXfrm>
    </dsp:sp>
    <dsp:sp modelId="{0BCABFE3-5FF2-41AF-BEE4-C59B110102D3}">
      <dsp:nvSpPr>
        <dsp:cNvPr id="0" name=""/>
        <dsp:cNvSpPr/>
      </dsp:nvSpPr>
      <dsp:spPr>
        <a:xfrm>
          <a:off x="2528199" y="42230"/>
          <a:ext cx="1011027" cy="1011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kern="120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SSP2-4.5</a:t>
          </a:r>
        </a:p>
      </dsp:txBody>
      <dsp:txXfrm>
        <a:off x="2676260" y="190291"/>
        <a:ext cx="714905" cy="714905"/>
      </dsp:txXfrm>
    </dsp:sp>
    <dsp:sp modelId="{764D74A9-64DE-4A02-A6CC-1736D97D7D3B}">
      <dsp:nvSpPr>
        <dsp:cNvPr id="0" name=""/>
        <dsp:cNvSpPr/>
      </dsp:nvSpPr>
      <dsp:spPr>
        <a:xfrm>
          <a:off x="5864589" y="446641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err="1"/>
            <a:t>Regional</a:t>
          </a:r>
          <a:r>
            <a:rPr lang="fr-BE" sz="1600" kern="1200" noProof="0"/>
            <a:t> </a:t>
          </a:r>
          <a:r>
            <a:rPr lang="fr-BE" sz="1600" kern="1200" noProof="0" err="1"/>
            <a:t>rivalry</a:t>
          </a:r>
          <a:endParaRPr lang="fr-BE" sz="1600" kern="1200" noProof="0"/>
        </a:p>
      </dsp:txBody>
      <dsp:txXfrm>
        <a:off x="6107235" y="446641"/>
        <a:ext cx="1273894" cy="1011532"/>
      </dsp:txXfrm>
    </dsp:sp>
    <dsp:sp modelId="{909FDE4D-7DCA-4764-98DF-6F538B8E8F9B}">
      <dsp:nvSpPr>
        <dsp:cNvPr id="0" name=""/>
        <dsp:cNvSpPr/>
      </dsp:nvSpPr>
      <dsp:spPr>
        <a:xfrm>
          <a:off x="5864589" y="1458173"/>
          <a:ext cx="1516540" cy="1011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noProof="0"/>
            <a:t>RCP 7.0 (3.6°C) </a:t>
          </a:r>
        </a:p>
      </dsp:txBody>
      <dsp:txXfrm>
        <a:off x="6107235" y="1458173"/>
        <a:ext cx="1273894" cy="1011532"/>
      </dsp:txXfrm>
    </dsp:sp>
    <dsp:sp modelId="{93310E20-4024-4EBD-AA62-DA60E5FBDD84}">
      <dsp:nvSpPr>
        <dsp:cNvPr id="0" name=""/>
        <dsp:cNvSpPr/>
      </dsp:nvSpPr>
      <dsp:spPr>
        <a:xfrm>
          <a:off x="5055767" y="42230"/>
          <a:ext cx="1011027" cy="10110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kern="120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SSP3-7</a:t>
          </a:r>
        </a:p>
      </dsp:txBody>
      <dsp:txXfrm>
        <a:off x="5203828" y="190291"/>
        <a:ext cx="714905" cy="714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6276F-2ED3-49CA-A695-443FEE1523D1}">
      <dsp:nvSpPr>
        <dsp:cNvPr id="0" name=""/>
        <dsp:cNvSpPr/>
      </dsp:nvSpPr>
      <dsp:spPr>
        <a:xfrm>
          <a:off x="397599" y="767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🌳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PRODUCTIVITY</a:t>
          </a:r>
          <a:endParaRPr lang="fr-CA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1900" kern="1200" dirty="0">
              <a:latin typeface="Calibri" panose="020F0502020204030204" pitchFamily="34" charset="0"/>
              <a:cs typeface="Calibri" panose="020F0502020204030204" pitchFamily="34" charset="0"/>
            </a:rPr>
            <a:t>Timber production, NPP, …</a:t>
          </a:r>
          <a:endParaRPr lang="fr-BE" sz="1900" kern="1200" dirty="0"/>
        </a:p>
      </dsp:txBody>
      <dsp:txXfrm>
        <a:off x="397599" y="767"/>
        <a:ext cx="3285718" cy="1971430"/>
      </dsp:txXfrm>
    </dsp:sp>
    <dsp:sp modelId="{672DF289-8F53-46D7-906B-CE151AB41D61}">
      <dsp:nvSpPr>
        <dsp:cNvPr id="0" name=""/>
        <dsp:cNvSpPr/>
      </dsp:nvSpPr>
      <dsp:spPr>
        <a:xfrm>
          <a:off x="4011889" y="767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💰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SHORT-TERM PROFITABILITY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1900" kern="1200" dirty="0">
              <a:latin typeface="Calibri" panose="020F0502020204030204" pitchFamily="34" charset="0"/>
              <a:cs typeface="Calibri" panose="020F0502020204030204" pitchFamily="34" charset="0"/>
            </a:rPr>
            <a:t>NPV</a:t>
          </a:r>
          <a:endParaRPr lang="fr-BE" sz="1900" kern="1200" dirty="0"/>
        </a:p>
      </dsp:txBody>
      <dsp:txXfrm>
        <a:off x="4011889" y="767"/>
        <a:ext cx="3285718" cy="1971430"/>
      </dsp:txXfrm>
    </dsp:sp>
    <dsp:sp modelId="{36C31EDD-D2E6-4F73-B6C8-3938F1A653B4}">
      <dsp:nvSpPr>
        <dsp:cNvPr id="0" name=""/>
        <dsp:cNvSpPr/>
      </dsp:nvSpPr>
      <dsp:spPr>
        <a:xfrm>
          <a:off x="7626179" y="767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♻️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SUSTAINABILITY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sz="1900" kern="1200" dirty="0"/>
            <a:t>Final stand value, basal area</a:t>
          </a:r>
        </a:p>
      </dsp:txBody>
      <dsp:txXfrm>
        <a:off x="7626179" y="767"/>
        <a:ext cx="3285718" cy="1971430"/>
      </dsp:txXfrm>
    </dsp:sp>
    <dsp:sp modelId="{BB34C8E9-7E46-45E4-BA84-6EC534665368}">
      <dsp:nvSpPr>
        <dsp:cNvPr id="0" name=""/>
        <dsp:cNvSpPr/>
      </dsp:nvSpPr>
      <dsp:spPr>
        <a:xfrm>
          <a:off x="397599" y="2300769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🌍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CARBON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Sequestration</a:t>
          </a:r>
          <a:endParaRPr lang="fr-CA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fr-BE" sz="1900" kern="1200" dirty="0"/>
        </a:p>
      </dsp:txBody>
      <dsp:txXfrm>
        <a:off x="397599" y="2300769"/>
        <a:ext cx="3285718" cy="1971430"/>
      </dsp:txXfrm>
    </dsp:sp>
    <dsp:sp modelId="{510A541D-8125-4F7B-A39A-006543D040A4}">
      <dsp:nvSpPr>
        <dsp:cNvPr id="0" name=""/>
        <dsp:cNvSpPr/>
      </dsp:nvSpPr>
      <dsp:spPr>
        <a:xfrm>
          <a:off x="4011889" y="2300769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🌿</a:t>
          </a:r>
          <a:endParaRPr lang="fr-BE" sz="24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80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SPECIES DIVERSITY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fr-BE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Specific</a:t>
          </a:r>
          <a:r>
            <a:rPr lang="fr-BE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richness</a:t>
          </a:r>
          <a:r>
            <a:rPr lang="fr-BE" sz="1900" kern="1200" dirty="0">
              <a:latin typeface="Calibri" panose="020F0502020204030204" pitchFamily="34" charset="0"/>
              <a:cs typeface="Calibri" panose="020F0502020204030204" pitchFamily="34" charset="0"/>
            </a:rPr>
            <a:t>, mixture</a:t>
          </a:r>
          <a:endParaRPr lang="fr-BE" sz="1900" kern="1200" dirty="0"/>
        </a:p>
      </dsp:txBody>
      <dsp:txXfrm>
        <a:off x="4011889" y="2300769"/>
        <a:ext cx="3285718" cy="1971430"/>
      </dsp:txXfrm>
    </dsp:sp>
    <dsp:sp modelId="{CE7B9CEC-59E2-410A-B0C3-0D73D96D405E}">
      <dsp:nvSpPr>
        <dsp:cNvPr id="0" name=""/>
        <dsp:cNvSpPr/>
      </dsp:nvSpPr>
      <dsp:spPr>
        <a:xfrm>
          <a:off x="7626179" y="2300769"/>
          <a:ext cx="3285718" cy="1971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BE" sz="2400" kern="1200" dirty="0"/>
            <a:t>🌱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C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STRUCTURAL DIVERSITY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Spatial aggregation, Gini index</a:t>
          </a:r>
          <a:endParaRPr lang="fr-BE" sz="1900" kern="1200" dirty="0"/>
        </a:p>
      </dsp:txBody>
      <dsp:txXfrm>
        <a:off x="7626179" y="2300769"/>
        <a:ext cx="3285718" cy="1971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64C6D-297F-4433-86F1-A2C5E89C10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6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90F8-502A-3C20-9669-186C89E2E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2F29B-6D55-9258-B2FE-6AB7377BA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FCF59-724B-DB67-D162-1154C29ED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C92A0-75B2-C57E-4053-A3B83881B2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627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4742E-46E1-B0B8-8587-1045F1F9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37006-1DAC-559C-AD17-903C710CE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CE290-245B-87FD-3152-6B4BD6D8A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852F8-9AED-ACE9-8D67-FCDA2AAD25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582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3C57E-9C3A-49BD-30C7-D440669F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47669-AAF0-EF9C-A6F3-8C6081F87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7205B-6ADB-C5DF-B675-BE29C3AB0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3AC7B-6D50-AA21-44F0-633616A467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84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6FAB3-80BE-62EB-60DD-3C7E89BD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AE37F-71F4-7DCA-3A5F-2DBF2A617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AF81E-6197-AFBB-4A98-6F9D32871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0515B-C732-D050-574A-7A5AAC89B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51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9D94-986E-C21F-FA1D-9009CFFAF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DAE85-69C4-032D-91ED-274C9CFBA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B9CFF-823B-F974-3BC1-4A3092EDB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EA99-C672-5123-285D-8890B56660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51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5DC3C-3CE7-A32B-0E3B-D01CE5B2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4F881-D90C-20A6-A317-311A63509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FA045-4F3D-F729-8D33-B83C39774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99287-F91B-8B35-69DB-903B19C3CB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746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3806D-E970-B042-EAF9-0C14E426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E0922-1C5A-6168-1D5B-3203F9C66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9D0B3-1BD0-02B3-C56A-469C65CCB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C41BD-D622-3FEC-11D2-377C8496B7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368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0F91F-D81D-584D-39F6-35E2181E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B72A2-C4CE-B84A-C0DA-B6D25B309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110C5-15E5-E620-5EB0-C1107F37A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5BFD7-640E-4925-DEBC-4BF1CE30B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61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9E2D6-92AB-5C5C-1825-2C701CDD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34925-D146-1FF7-6FA6-862976185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15BCF-19DD-DB70-B0B2-D278A563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6BB4B-143A-05FB-0813-AECFB73106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691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82BFC-404A-51DE-B78B-B27CF10C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B5091-2E3C-A947-71A3-81EE06B2D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AB120-C86A-6EA7-7F86-40AC3ED66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DEDC-63B3-BA18-C940-AD98A7535F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70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= the </a:t>
            </a:r>
            <a:r>
              <a:rPr lang="fr-BE" err="1"/>
              <a:t>context</a:t>
            </a:r>
            <a:r>
              <a:rPr lang="fr-BE"/>
              <a:t> of </a:t>
            </a:r>
            <a:r>
              <a:rPr lang="fr-BE" err="1"/>
              <a:t>this</a:t>
            </a:r>
            <a:r>
              <a:rPr lang="fr-BE"/>
              <a:t> </a:t>
            </a:r>
            <a:r>
              <a:rPr lang="fr-BE" err="1"/>
              <a:t>study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Climate</a:t>
            </a:r>
            <a:r>
              <a:rPr lang="fr-BE"/>
              <a:t> change and global changes</a:t>
            </a:r>
          </a:p>
          <a:p>
            <a:pPr marL="171450" indent="-171450">
              <a:buFontTx/>
              <a:buChar char="-"/>
            </a:pPr>
            <a:r>
              <a:rPr lang="fr-BE" err="1"/>
              <a:t>Increased</a:t>
            </a:r>
            <a:r>
              <a:rPr lang="fr-BE"/>
              <a:t> </a:t>
            </a:r>
            <a:r>
              <a:rPr lang="fr-BE" err="1"/>
              <a:t>temperature</a:t>
            </a:r>
            <a:r>
              <a:rPr lang="fr-BE"/>
              <a:t>, more </a:t>
            </a:r>
            <a:r>
              <a:rPr lang="fr-BE" err="1"/>
              <a:t>frequent</a:t>
            </a:r>
            <a:r>
              <a:rPr lang="fr-BE"/>
              <a:t> and intense </a:t>
            </a:r>
            <a:r>
              <a:rPr lang="fr-BE" err="1"/>
              <a:t>droughts</a:t>
            </a:r>
            <a:r>
              <a:rPr lang="fr-BE"/>
              <a:t> and </a:t>
            </a:r>
            <a:r>
              <a:rPr lang="fr-BE" err="1"/>
              <a:t>heatwaves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Affecting</a:t>
            </a:r>
            <a:r>
              <a:rPr lang="fr-BE"/>
              <a:t> </a:t>
            </a:r>
            <a:r>
              <a:rPr lang="fr-BE" err="1"/>
              <a:t>forest</a:t>
            </a:r>
            <a:r>
              <a:rPr lang="fr-BE"/>
              <a:t> </a:t>
            </a:r>
            <a:r>
              <a:rPr lang="fr-BE" err="1"/>
              <a:t>ecosystem</a:t>
            </a:r>
            <a:r>
              <a:rPr lang="fr-BE"/>
              <a:t> </a:t>
            </a:r>
            <a:r>
              <a:rPr lang="fr-BE" err="1"/>
              <a:t>functionning</a:t>
            </a:r>
            <a:endParaRPr lang="fr-BE"/>
          </a:p>
          <a:p>
            <a:pPr marL="171450" indent="-171450">
              <a:buFontTx/>
              <a:buChar char="-"/>
            </a:pPr>
            <a:r>
              <a:rPr lang="fr-BE" err="1"/>
              <a:t>Affecting</a:t>
            </a:r>
            <a:r>
              <a:rPr lang="fr-BE"/>
              <a:t> </a:t>
            </a:r>
            <a:r>
              <a:rPr lang="fr-BE" err="1"/>
              <a:t>forest</a:t>
            </a:r>
            <a:r>
              <a:rPr lang="fr-BE"/>
              <a:t> </a:t>
            </a:r>
            <a:r>
              <a:rPr lang="fr-BE" err="1"/>
              <a:t>ecosystem</a:t>
            </a:r>
            <a:r>
              <a:rPr lang="fr-BE"/>
              <a:t> services. Timber production but not </a:t>
            </a:r>
            <a:r>
              <a:rPr lang="fr-BE" err="1"/>
              <a:t>only</a:t>
            </a:r>
            <a:endParaRPr lang="fr-BE"/>
          </a:p>
          <a:p>
            <a:pPr marL="171450" indent="-171450">
              <a:buFontTx/>
              <a:buChar char="-"/>
            </a:pPr>
            <a:endParaRPr lang="fr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There </a:t>
            </a:r>
            <a:r>
              <a:rPr lang="fr-BE" err="1"/>
              <a:t>is</a:t>
            </a:r>
            <a:r>
              <a:rPr lang="fr-BE"/>
              <a:t> no silver </a:t>
            </a:r>
            <a:r>
              <a:rPr lang="fr-BE" err="1"/>
              <a:t>bullet</a:t>
            </a:r>
            <a:r>
              <a:rPr lang="fr-BE"/>
              <a:t> to </a:t>
            </a:r>
            <a:r>
              <a:rPr lang="fr-BE" err="1"/>
              <a:t>adapt</a:t>
            </a:r>
            <a:r>
              <a:rPr lang="fr-BE"/>
              <a:t> </a:t>
            </a:r>
            <a:r>
              <a:rPr lang="fr-BE" err="1"/>
              <a:t>forest</a:t>
            </a:r>
            <a:r>
              <a:rPr lang="fr-BE"/>
              <a:t> to </a:t>
            </a:r>
            <a:r>
              <a:rPr lang="fr-BE" err="1"/>
              <a:t>climate</a:t>
            </a:r>
            <a:r>
              <a:rPr lang="fr-BE"/>
              <a:t> change. There are </a:t>
            </a:r>
            <a:r>
              <a:rPr lang="fr-BE" err="1"/>
              <a:t>rather</a:t>
            </a:r>
            <a:r>
              <a:rPr lang="fr-BE"/>
              <a:t> </a:t>
            </a:r>
            <a:r>
              <a:rPr lang="fr-BE" err="1"/>
              <a:t>substantial</a:t>
            </a:r>
            <a:r>
              <a:rPr lang="fr-BE"/>
              <a:t> </a:t>
            </a:r>
            <a:r>
              <a:rPr lang="fr-BE" err="1"/>
              <a:t>uncertainty</a:t>
            </a:r>
            <a:r>
              <a:rPr lang="fr-BE"/>
              <a:t> about how </a:t>
            </a:r>
            <a:r>
              <a:rPr lang="fr-BE" err="1"/>
              <a:t>forest</a:t>
            </a:r>
            <a:r>
              <a:rPr lang="fr-BE"/>
              <a:t> </a:t>
            </a:r>
            <a:r>
              <a:rPr lang="fr-BE" err="1"/>
              <a:t>will</a:t>
            </a:r>
            <a:r>
              <a:rPr lang="fr-BE"/>
              <a:t> </a:t>
            </a:r>
            <a:r>
              <a:rPr lang="fr-BE" err="1"/>
              <a:t>be</a:t>
            </a:r>
            <a:r>
              <a:rPr lang="fr-BE"/>
              <a:t> </a:t>
            </a:r>
            <a:r>
              <a:rPr lang="fr-BE" err="1"/>
              <a:t>affected</a:t>
            </a:r>
            <a:r>
              <a:rPr lang="fr-BE"/>
              <a:t> by </a:t>
            </a:r>
            <a:r>
              <a:rPr lang="fr-BE" err="1"/>
              <a:t>changling</a:t>
            </a:r>
            <a:r>
              <a:rPr lang="fr-BE"/>
              <a:t> </a:t>
            </a:r>
            <a:r>
              <a:rPr lang="fr-BE" err="1"/>
              <a:t>climatic</a:t>
            </a:r>
            <a:r>
              <a:rPr lang="fr-BE"/>
              <a:t> and how </a:t>
            </a:r>
            <a:r>
              <a:rPr lang="fr-BE" err="1"/>
              <a:t>these</a:t>
            </a:r>
            <a:r>
              <a:rPr lang="fr-BE"/>
              <a:t> changes </a:t>
            </a:r>
            <a:r>
              <a:rPr lang="fr-BE" err="1"/>
              <a:t>could</a:t>
            </a:r>
            <a:r>
              <a:rPr lang="fr-BE"/>
              <a:t> </a:t>
            </a:r>
            <a:r>
              <a:rPr lang="fr-BE" err="1"/>
              <a:t>be</a:t>
            </a:r>
            <a:r>
              <a:rPr lang="fr-BE"/>
              <a:t> </a:t>
            </a:r>
            <a:r>
              <a:rPr lang="fr-BE" err="1"/>
              <a:t>mitigated</a:t>
            </a:r>
            <a:r>
              <a:rPr lang="fr-BE"/>
              <a:t>.</a:t>
            </a:r>
          </a:p>
          <a:p>
            <a:pPr marL="0" indent="0">
              <a:buFontTx/>
              <a:buNone/>
            </a:pPr>
            <a:endParaRPr lang="fr-BE"/>
          </a:p>
          <a:p>
            <a:pPr marL="171450" indent="-171450">
              <a:buFontTx/>
              <a:buChar char="-"/>
            </a:pP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76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66E24-A17B-30ED-74C6-F5F12F96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637FA-61B2-E719-A73C-4F8CC7336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E453F-D18D-E05F-49F4-59BF1E890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A63A8-42D2-1058-C672-B381544D53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256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EDD5D-D588-71D2-43BA-1BCAD99D7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F6E93-60D4-8727-2586-245D7490A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C5928-4F87-C18D-ECB7-DD91F3FEE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CFCA-5D8D-B729-9966-D024F4992A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197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0727-4B69-6522-3CE1-183E9CB8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6E7F2-BEB6-4AC7-737F-F98AE7AB5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57D70-6406-A281-FF09-AAD68C20C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F0738-CF05-89F2-4322-72C6F79E0C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65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6AEC-7474-AE4C-CAF2-E2449DD8C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2480E-662F-DA7F-7F99-CE58BE6E5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DEFEC-71CE-95AD-1D85-08AAFC12D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E497D-F0A6-4653-2415-60A53DA5C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01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8DB1-DEF4-D54A-C597-D19C9A58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B162A-AE57-8C76-F8A3-E58417C4A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58C99-D89F-1325-E62F-AD5419A18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6B545-0A58-E349-3970-36B5689A8B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633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3DC21-4508-A1A8-AFB8-C7FBD1FCD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1715C-2179-CD74-E906-8AD10CD8C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94021-3155-071F-CDF8-C2C315295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DF9A7-4D0C-A4ED-E624-172861ADDB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064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10A6-D1B5-56B3-CE8D-32C0508A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FB086-93DC-F405-9E1A-1F8DA1397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9C81C-9419-7778-8673-1062B7049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Warmin</a:t>
            </a:r>
            <a:r>
              <a:rPr lang="fr-BE"/>
              <a:t> in 2081 - 2100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385F-DCD5-6CBA-FA16-30573484D1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771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FB77C-639C-65F5-FA71-5ECCEF92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13F630-5A62-5B10-EA27-F41A2A077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8705A4-680E-BAB3-4A70-02313F458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EA973E-6ED7-B1F4-6B2F-11B5BD53B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64C6D-297F-4433-86F1-A2C5E89C10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05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1253B-541B-4D5F-97AE-ACC7AA931A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4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Managed</a:t>
            </a:r>
            <a:r>
              <a:rPr lang="fr-BE"/>
              <a:t> </a:t>
            </a:r>
            <a:r>
              <a:rPr lang="fr-BE" err="1"/>
              <a:t>mostly</a:t>
            </a:r>
            <a:r>
              <a:rPr lang="fr-BE"/>
              <a:t> </a:t>
            </a:r>
            <a:r>
              <a:rPr lang="fr-BE" err="1"/>
              <a:t>with</a:t>
            </a:r>
            <a:r>
              <a:rPr lang="fr-BE"/>
              <a:t> </a:t>
            </a:r>
            <a:r>
              <a:rPr lang="fr-BE" err="1"/>
              <a:t>continuous</a:t>
            </a:r>
            <a:r>
              <a:rPr lang="fr-BE"/>
              <a:t> cover </a:t>
            </a:r>
            <a:r>
              <a:rPr lang="fr-BE" err="1"/>
              <a:t>forestry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19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/>
              <a:t>Les </a:t>
            </a:r>
            <a:r>
              <a:rPr lang="fr-CA" sz="1200" b="1"/>
              <a:t>populations d'ongulés ont augmenté</a:t>
            </a:r>
            <a:r>
              <a:rPr lang="fr-CA" sz="1200"/>
              <a:t> dans toute l'Europe et l'Amérique du Nord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/>
              <a:t>Répertoriée comme </a:t>
            </a:r>
            <a:r>
              <a:rPr lang="fr-CA" sz="1200" b="1"/>
              <a:t>l'une des principales perturbations </a:t>
            </a:r>
            <a:r>
              <a:rPr lang="fr-CA" sz="1200"/>
              <a:t>forestières en Europe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/>
              <a:t>Pourrait </a:t>
            </a:r>
            <a:r>
              <a:rPr lang="fr-CA" sz="1200" b="1"/>
              <a:t>entraver la résistance et la résilience </a:t>
            </a:r>
            <a:r>
              <a:rPr lang="fr-CA" sz="1200"/>
              <a:t>des forêts futures</a:t>
            </a:r>
            <a:endParaRPr lang="fr-FR" sz="1200"/>
          </a:p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67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0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8BC63-90CD-78F3-0813-F05412F9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74E14-F6C0-6501-7E15-34AB4CF27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B87DE-F92E-11FB-36B2-36CFE6221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FDE95-0F9C-7011-E13E-A157E7DAE5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95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6E16-C3D4-B101-9581-82DD7804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FB6C2-E976-7500-B516-BAF6C902A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DD5570-9AD8-2EBB-BD5A-19EAD5763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CBF4F-0D65-4640-0A67-5F1EC7343A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598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387A-E8FE-6BC5-8BDD-18BE9E596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6E71A-BA9F-9B7A-8FE9-C9414E225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37C5E-2352-FA3A-4E19-1900CC969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8F33C-64C8-3C02-9EA6-201CE32400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96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DFB1-E42D-462F-9510-7F74764D72A3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42BF-9082-4D32-92BA-51675197C608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3595-2643-4B0D-A9B8-E08AF9708D8F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36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11-Jun-25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8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11-Jun-25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11-Jun-25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4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AACD08-1DB7-E224-BBA7-0484FF771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B65E9D7-3728-957C-51BD-CD94B5876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449B8A-EB9C-E70A-481C-34D9EF45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0B213E3-07E7-9297-AEB7-C9B0DE55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14056A-565D-1A9A-7E49-404DC663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42923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545603-4974-1616-9D91-6A9E16A0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580C2A-E1F5-6B20-68DF-D66C486AE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93EA1A-ACBC-715A-8526-2E38094BC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D68E75-B1B1-B6BF-C16A-C6CE3D804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C2264FB-56FE-B057-5F22-8B944371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20847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612A03-1A04-549B-B693-C134F43A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78DDD9-BA88-7B97-8846-6536B3A4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DFA550-9EE0-1354-6862-F20F4F1D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F10624-97E2-2D18-6790-AA744C1C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DCF3F81-3FE6-4D44-C445-6FDF9A15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96413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3B7A54-FA95-AA03-D419-CFD3DBF9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1041DD-0CC7-AE0E-C22F-9BFD9E628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F8B8398-2018-8D55-B4CF-B11C34632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15E7905-6C0D-6F2D-3699-5C2DF15D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7AD63B-2166-DD69-9267-720B7400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02AB5D2-A480-E948-7CA7-5CCFCBA3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71158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813CEA-78B4-0C9D-5C95-442DBAA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1C4ACE-5CB6-7CC0-1861-3BE98F86E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2443426-C6C3-785B-8105-6D33793ED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9F176D8-25EE-4943-3C01-AD30F5057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5184E0C-A17E-FC45-2BC3-5496E460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76FACF2-75AF-88E2-05CC-E36CDDD6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E5A318D-CD3E-9DDE-D93F-4A7580F2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9CB7FE7-7104-9748-6B45-7699792E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9592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4BE5-A88B-4FA6-86C1-A35D2B024E41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2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12AC72-8368-C01F-8BBF-1FB4EC07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3B9A25-9288-4372-725F-A581988F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040EE96-ADD7-F935-C4F4-8F386EDA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4360E08-EFEE-C92A-8108-3C45D8A5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13914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488DC4A-90D8-C011-EC4B-C49A2A4F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4809D1E-847E-3BF1-B784-34BAC38B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25F639-DF52-8265-5CBC-8CB5AF6E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89173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848485-A810-4A21-9B1C-E5E8C032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887E5E-5ABA-0C31-0D65-598BA3F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99B66F9-7AC2-8BF9-67CE-9B8CC321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9F6F37F-20D6-C28C-1049-1C5803E74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D2288E4-6C79-1662-3B3E-5F3BC2DC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7B5BDB7-F1E3-7965-A0DD-D6AEB19F3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17190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54007A-41B1-4B64-4A6D-D9DFF9EA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0DE1767-4BCF-5473-D86C-06D63FD04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D7AB02D-982F-36B1-1060-664CF106F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35FEA6F-7304-8167-FF80-5CDD2AFF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42CF215-466F-28FC-88C1-0807D4B4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757E1E3-3461-DA8E-B98E-293994B7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44215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8F2D3E-5913-94D4-0ED1-CDFC78D8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143EBD3-D236-EFA6-3AE1-FAE2FE86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1D7C3E-A589-2334-6D5B-1FC3347C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E3DECE3-CECA-796D-38BA-7115BB16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832A4D-0E22-BB18-29E6-BA962A9B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87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015276F-D891-E265-2B58-F04328FD2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BBE299B-763F-7CE7-7CEC-84706CADE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3985FC-F1AF-39CC-826C-3C9048DD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A9C34F-F690-4BE7-53EB-54973235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9EF8C5-A8FC-4EBD-3A72-C41D98EB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4473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5814-2262-4A2F-B069-C53C131C575B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AC34-430F-41FD-A00E-0AD5C8DF36C7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9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E5C6B-E128-4D26-AC0E-F0546013F9AB}" type="datetime1">
              <a:rPr lang="en-US" smtClean="0"/>
              <a:t>11-Jun-25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5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C60B-7AEB-4717-AD7E-1BF663EB4033}" type="datetime1">
              <a:rPr lang="en-US" smtClean="0"/>
              <a:t>11-Jun-25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8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B33A-6F87-420D-A4D2-B363C4FF6B28}" type="datetime1">
              <a:rPr lang="en-US" smtClean="0"/>
              <a:t>11-Jun-25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B20-B491-4D89-A6CC-A06FFFA484D5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2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C6A1-EA9E-483B-8095-3C9575D2917C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F6C9-002D-4E7B-BFDB-370390DB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2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8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3548-59BB-4686-AAAB-5F471F66FEDE}" type="datetimeFigureOut">
              <a:rPr lang="en-US" smtClean="0"/>
              <a:t>11-Jun-25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52190-C9EB-4DFC-9FF9-D463C4103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FD1577-5F70-EB52-8C78-979E3E49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72CD54-3F45-5EF4-23D7-FBF7A572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591634-0B29-08A6-DC06-FA362BDFD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305AE-BD44-4394-9EEB-95B2CC2DDB37}" type="datetimeFigureOut">
              <a:rPr lang="en-SE" smtClean="0"/>
              <a:t>06/11/2025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CABD3E-ED86-300C-3DA5-34453430E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7AD3D84-8EAC-BDDC-26AA-D5DDACF18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D61E7F-25FB-47A9-A605-BA77237FA6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546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38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pic>
        <p:nvPicPr>
          <p:cNvPr id="8" name="Image 7" descr="Une image contenant plante, plein air, arbre, forêt&#10;&#10;Le contenu généré par l’IA peut être incorrect.">
            <a:extLst>
              <a:ext uri="{FF2B5EF4-FFF2-40B4-BE49-F238E27FC236}">
                <a16:creationId xmlns:a16="http://schemas.microsoft.com/office/drawing/2014/main" id="{BFFE8534-F288-22E0-7256-32D72046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6" r="5547" b="9735"/>
          <a:stretch/>
        </p:blipFill>
        <p:spPr>
          <a:xfrm>
            <a:off x="-2" y="-2"/>
            <a:ext cx="12192003" cy="6858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7BB0BC-81B4-D9EB-F2AD-A8D028A2A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14" y="3091928"/>
            <a:ext cx="9636984" cy="2387600"/>
          </a:xfrm>
        </p:spPr>
        <p:txBody>
          <a:bodyPr>
            <a:normAutofit/>
          </a:bodyPr>
          <a:lstStyle/>
          <a:p>
            <a:pPr algn="l"/>
            <a:r>
              <a:rPr lang="en-US" sz="41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Climate change, ungulate pressure and forest diversification: exploring trade-offs through simulation</a:t>
            </a:r>
            <a:endParaRPr lang="fr-BE" sz="4100" b="1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0BCB25-C7E3-B78A-CC87-994384C70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3" y="5634541"/>
            <a:ext cx="9078562" cy="592975"/>
          </a:xfrm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</a:pPr>
            <a:r>
              <a:rPr lang="fr-BE" sz="2000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Mathilde PAU, Mathieu JONARD, Frédéric ANDRÉ et Gauthier LIGOT </a:t>
            </a:r>
          </a:p>
          <a:p>
            <a:pPr algn="l">
              <a:spcBef>
                <a:spcPts val="0"/>
              </a:spcBef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Adapting temperate forest management to climate change: from assessment to solutions </a:t>
            </a:r>
            <a:r>
              <a:rPr lang="fr-BE" sz="1200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+mj-ea"/>
                <a:cs typeface="+mj-cs"/>
              </a:rPr>
              <a:t>– 11 June 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62534E-4624-3B1B-25B1-DF7B1E04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816" y="5838825"/>
            <a:ext cx="1495771" cy="9857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8EF922-09C2-B9A8-16A3-F523A577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5" b="96579" l="9320" r="89941">
                        <a14:foregroundMark x1="18639" y1="3158" x2="18639" y2="3158"/>
                        <a14:foregroundMark x1="72781" y1="62895" x2="72781" y2="62895"/>
                        <a14:foregroundMark x1="70710" y1="64737" x2="74260" y2="64474"/>
                        <a14:foregroundMark x1="71893" y1="62105" x2="72633" y2="36053"/>
                        <a14:foregroundMark x1="80030" y1="2632" x2="80030" y2="2632"/>
                        <a14:foregroundMark x1="18935" y1="83158" x2="18935" y2="83158"/>
                        <a14:foregroundMark x1="19083" y1="79737" x2="19083" y2="79737"/>
                        <a14:foregroundMark x1="18343" y1="72368" x2="18787" y2="89737"/>
                        <a14:foregroundMark x1="32101" y1="83947" x2="37130" y2="83947"/>
                        <a14:foregroundMark x1="43639" y1="72105" x2="44231" y2="90263"/>
                        <a14:foregroundMark x1="62130" y1="78158" x2="61686" y2="96579"/>
                        <a14:foregroundMark x1="74852" y1="80263" x2="75888" y2="91053"/>
                        <a14:foregroundMark x1="50443" y1="80526" x2="49704" y2="80789"/>
                        <a14:foregroundMark x1="51182" y1="80263" x2="50443" y2="80526"/>
                        <a14:foregroundMark x1="51921" y1="80000" x2="51182" y2="80263"/>
                        <a14:foregroundMark x1="53400" y1="79474" x2="53261" y2="79524"/>
                        <a14:foregroundMark x1="54882" y1="78947" x2="53608" y2="79400"/>
                        <a14:foregroundMark x1="19083" y1="2105" x2="19083" y2="2105"/>
                        <a14:backgroundMark x1="52959" y1="81053" x2="52959" y2="81053"/>
                        <a14:backgroundMark x1="52071" y1="80789" x2="52071" y2="80789"/>
                        <a14:backgroundMark x1="51627" y1="80526" x2="51627" y2="80526"/>
                        <a14:backgroundMark x1="52219" y1="79474" x2="52219" y2="79474"/>
                        <a14:backgroundMark x1="53254" y1="80000" x2="53254" y2="80000"/>
                        <a14:backgroundMark x1="53254" y1="80000" x2="51923" y2="80263"/>
                        <a14:backgroundMark x1="53402" y1="80000" x2="52959" y2="79737"/>
                        <a14:backgroundMark x1="53846" y1="80263" x2="53550" y2="80000"/>
                        <a14:backgroundMark x1="53550" y1="79474" x2="53550" y2="79474"/>
                        <a14:backgroundMark x1="51479" y1="80263" x2="51479" y2="80263"/>
                        <a14:backgroundMark x1="51183" y1="80263" x2="51183" y2="80263"/>
                        <a14:backgroundMark x1="53846" y1="79737" x2="53846" y2="79737"/>
                        <a14:backgroundMark x1="52959" y1="79737" x2="52959" y2="79737"/>
                      </a14:backgroundRemoval>
                    </a14:imgEffect>
                  </a14:imgLayer>
                </a14:imgProps>
              </a:ext>
            </a:extLst>
          </a:blip>
          <a:srcRect l="13271" r="13271"/>
          <a:stretch/>
        </p:blipFill>
        <p:spPr>
          <a:xfrm>
            <a:off x="10563224" y="3952875"/>
            <a:ext cx="1669168" cy="12773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4EC9D1-2E9D-BB70-2B7A-DA4ABC646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89882" l="8838" r="89970">
                        <a14:foregroundMark x1="8838" y1="25412" x2="8838" y2="25412"/>
                        <a14:foregroundMark x1="24230" y1="24235" x2="24230" y2="24235"/>
                        <a14:foregroundMark x1="30983" y1="27294" x2="30983" y2="27294"/>
                        <a14:foregroundMark x1="35055" y1="26588" x2="35055" y2="26588"/>
                        <a14:foregroundMark x1="37438" y1="25647" x2="37438" y2="25647"/>
                        <a14:foregroundMark x1="41013" y1="25176" x2="41013" y2="25176"/>
                        <a14:foregroundMark x1="45382" y1="25647" x2="45382" y2="25647"/>
                        <a14:foregroundMark x1="51341" y1="25412" x2="51341" y2="25412"/>
                        <a14:foregroundMark x1="55313" y1="27059" x2="55313" y2="27059"/>
                        <a14:foregroundMark x1="59484" y1="26353" x2="59484" y2="26353"/>
                        <a14:foregroundMark x1="62363" y1="30588" x2="62363" y2="30588"/>
                        <a14:foregroundMark x1="65938" y1="23059" x2="65938" y2="23059"/>
                        <a14:foregroundMark x1="68719" y1="25647" x2="68719" y2="25647"/>
                        <a14:foregroundMark x1="71500" y1="24706" x2="71500" y2="24706"/>
                        <a14:foregroundMark x1="74578" y1="25647" x2="74578" y2="25647"/>
                        <a14:foregroundMark x1="77358" y1="23294" x2="77358" y2="23294"/>
                        <a14:foregroundMark x1="80636" y1="23059" x2="80636" y2="23059"/>
                        <a14:foregroundMark x1="80735" y1="20000" x2="80735" y2="20000"/>
                        <a14:foregroundMark x1="74876" y1="20235" x2="74876" y2="20235"/>
                        <a14:foregroundMark x1="59384" y1="20235" x2="59384" y2="20235"/>
                        <a14:foregroundMark x1="37934" y1="16941" x2="37934" y2="16941"/>
                        <a14:foregroundMark x1="33267" y1="41647" x2="33267" y2="41647"/>
                        <a14:foregroundMark x1="41013" y1="48235" x2="41013" y2="48235"/>
                        <a14:foregroundMark x1="43595" y1="49412" x2="43595" y2="49412"/>
                        <a14:foregroundMark x1="51738" y1="49647" x2="51738" y2="49647"/>
                        <a14:foregroundMark x1="58292" y1="48471" x2="58292" y2="48471"/>
                        <a14:foregroundMark x1="63456" y1="49647" x2="63456" y2="49647"/>
                        <a14:foregroundMark x1="66435" y1="50353" x2="66435" y2="50353"/>
                        <a14:foregroundMark x1="73188" y1="50353" x2="73188" y2="50353"/>
                        <a14:foregroundMark x1="74777" y1="70118" x2="74777" y2="70118"/>
                        <a14:foregroundMark x1="77954" y1="74353" x2="77954" y2="74353"/>
                        <a14:foregroundMark x1="83813" y1="78353" x2="83813" y2="78353"/>
                        <a14:foregroundMark x1="88282" y1="74824" x2="88282" y2="74824"/>
                        <a14:foregroundMark x1="56504" y1="74588" x2="56504" y2="74588"/>
                        <a14:foregroundMark x1="62562" y1="75294" x2="62562" y2="75294"/>
                        <a14:foregroundMark x1="65144" y1="76706" x2="65144" y2="76706"/>
                        <a14:foregroundMark x1="62562" y1="64941" x2="62562" y2="64941"/>
                        <a14:foregroundMark x1="53923" y1="75059" x2="53923" y2="75059"/>
                        <a14:foregroundMark x1="47865" y1="71294" x2="47865" y2="71294"/>
                        <a14:foregroundMark x1="42999" y1="73412" x2="42999" y2="73412"/>
                        <a14:foregroundMark x1="40616" y1="73412" x2="40616" y2="73412"/>
                        <a14:foregroundMark x1="34757" y1="74353" x2="34757" y2="74353"/>
                        <a14:backgroundMark x1="39225" y1="47765" x2="39225" y2="47765"/>
                        <a14:backgroundMark x1="33366" y1="73647" x2="33366" y2="73647"/>
                        <a14:backgroundMark x1="39027" y1="72941" x2="39027" y2="72941"/>
                        <a14:backgroundMark x1="39027" y1="82824" x2="39027" y2="82824"/>
                        <a14:backgroundMark x1="57994" y1="69412" x2="57994" y2="69412"/>
                        <a14:backgroundMark x1="58093" y1="76471" x2="58093" y2="76471"/>
                        <a14:backgroundMark x1="79245" y1="72706" x2="79245" y2="72706"/>
                        <a14:backgroundMark x1="65938" y1="25176" x2="65938" y2="25176"/>
                        <a14:backgroundMark x1="80834" y1="24941" x2="80834" y2="24941"/>
                      </a14:backgroundRemoval>
                    </a14:imgEffect>
                  </a14:imgLayer>
                </a14:imgProps>
              </a:ext>
            </a:extLst>
          </a:blip>
          <a:srcRect l="5085" r="5484"/>
          <a:stretch/>
        </p:blipFill>
        <p:spPr>
          <a:xfrm>
            <a:off x="10613491" y="5143251"/>
            <a:ext cx="1578505" cy="7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4DBE3-2071-E24E-36D0-2837478D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0887-F42A-EA04-B1E4-98A808C5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HETEROFOR 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BF4670B4-4301-E8C0-9735-2B4FF5BB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10</a:t>
            </a:fld>
            <a:endParaRPr lang="en-US"/>
          </a:p>
        </p:txBody>
      </p:sp>
      <p:pic>
        <p:nvPicPr>
          <p:cNvPr id="126" name="Picture 5">
            <a:extLst>
              <a:ext uri="{FF2B5EF4-FFF2-40B4-BE49-F238E27FC236}">
                <a16:creationId xmlns:a16="http://schemas.microsoft.com/office/drawing/2014/main" id="{8C27F500-28A2-802C-6F70-2FEA16B02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5127995"/>
            <a:ext cx="29829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Freeform 6">
            <a:extLst>
              <a:ext uri="{FF2B5EF4-FFF2-40B4-BE49-F238E27FC236}">
                <a16:creationId xmlns:a16="http://schemas.microsoft.com/office/drawing/2014/main" id="{0583E00B-BED9-853E-D853-48AA784A15B2}"/>
              </a:ext>
            </a:extLst>
          </p:cNvPr>
          <p:cNvSpPr>
            <a:spLocks noEditPoints="1"/>
          </p:cNvSpPr>
          <p:nvPr/>
        </p:nvSpPr>
        <p:spPr bwMode="auto">
          <a:xfrm>
            <a:off x="4735513" y="5694733"/>
            <a:ext cx="1506537" cy="92075"/>
          </a:xfrm>
          <a:custGeom>
            <a:avLst/>
            <a:gdLst>
              <a:gd name="T0" fmla="*/ 949 w 949"/>
              <a:gd name="T1" fmla="*/ 18 h 58"/>
              <a:gd name="T2" fmla="*/ 52 w 949"/>
              <a:gd name="T3" fmla="*/ 23 h 58"/>
              <a:gd name="T4" fmla="*/ 52 w 949"/>
              <a:gd name="T5" fmla="*/ 35 h 58"/>
              <a:gd name="T6" fmla="*/ 949 w 949"/>
              <a:gd name="T7" fmla="*/ 29 h 58"/>
              <a:gd name="T8" fmla="*/ 949 w 949"/>
              <a:gd name="T9" fmla="*/ 18 h 58"/>
              <a:gd name="T10" fmla="*/ 57 w 949"/>
              <a:gd name="T11" fmla="*/ 0 h 58"/>
              <a:gd name="T12" fmla="*/ 0 w 949"/>
              <a:gd name="T13" fmla="*/ 29 h 58"/>
              <a:gd name="T14" fmla="*/ 58 w 949"/>
              <a:gd name="T15" fmla="*/ 58 h 58"/>
              <a:gd name="T16" fmla="*/ 57 w 949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9" h="58">
                <a:moveTo>
                  <a:pt x="949" y="18"/>
                </a:moveTo>
                <a:lnTo>
                  <a:pt x="52" y="23"/>
                </a:lnTo>
                <a:lnTo>
                  <a:pt x="52" y="35"/>
                </a:lnTo>
                <a:lnTo>
                  <a:pt x="949" y="29"/>
                </a:lnTo>
                <a:lnTo>
                  <a:pt x="949" y="18"/>
                </a:lnTo>
                <a:close/>
                <a:moveTo>
                  <a:pt x="57" y="0"/>
                </a:moveTo>
                <a:lnTo>
                  <a:pt x="0" y="29"/>
                </a:lnTo>
                <a:lnTo>
                  <a:pt x="58" y="58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8" name="Freeform 7">
            <a:extLst>
              <a:ext uri="{FF2B5EF4-FFF2-40B4-BE49-F238E27FC236}">
                <a16:creationId xmlns:a16="http://schemas.microsoft.com/office/drawing/2014/main" id="{AE00E1BF-1C64-474A-AD5A-F4AAEAEE8568}"/>
              </a:ext>
            </a:extLst>
          </p:cNvPr>
          <p:cNvSpPr>
            <a:spLocks/>
          </p:cNvSpPr>
          <p:nvPr/>
        </p:nvSpPr>
        <p:spPr bwMode="auto">
          <a:xfrm>
            <a:off x="4530725" y="1646608"/>
            <a:ext cx="992187" cy="542925"/>
          </a:xfrm>
          <a:custGeom>
            <a:avLst/>
            <a:gdLst>
              <a:gd name="T0" fmla="*/ 0 w 625"/>
              <a:gd name="T1" fmla="*/ 228 h 342"/>
              <a:gd name="T2" fmla="*/ 0 w 625"/>
              <a:gd name="T3" fmla="*/ 0 h 342"/>
              <a:gd name="T4" fmla="*/ 625 w 625"/>
              <a:gd name="T5" fmla="*/ 0 h 342"/>
              <a:gd name="T6" fmla="*/ 625 w 625"/>
              <a:gd name="T7" fmla="*/ 199 h 342"/>
              <a:gd name="T8" fmla="*/ 327 w 625"/>
              <a:gd name="T9" fmla="*/ 342 h 342"/>
              <a:gd name="T10" fmla="*/ 0 w 625"/>
              <a:gd name="T11" fmla="*/ 228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228"/>
                </a:moveTo>
                <a:lnTo>
                  <a:pt x="0" y="0"/>
                </a:lnTo>
                <a:lnTo>
                  <a:pt x="625" y="0"/>
                </a:lnTo>
                <a:lnTo>
                  <a:pt x="625" y="199"/>
                </a:lnTo>
                <a:lnTo>
                  <a:pt x="327" y="342"/>
                </a:lnTo>
                <a:lnTo>
                  <a:pt x="0" y="228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9" name="Freeform 8">
            <a:extLst>
              <a:ext uri="{FF2B5EF4-FFF2-40B4-BE49-F238E27FC236}">
                <a16:creationId xmlns:a16="http://schemas.microsoft.com/office/drawing/2014/main" id="{F2DBBE9B-0626-8BB0-A762-89430844A8EA}"/>
              </a:ext>
            </a:extLst>
          </p:cNvPr>
          <p:cNvSpPr>
            <a:spLocks/>
          </p:cNvSpPr>
          <p:nvPr/>
        </p:nvSpPr>
        <p:spPr bwMode="auto">
          <a:xfrm>
            <a:off x="4530725" y="1646608"/>
            <a:ext cx="992187" cy="542925"/>
          </a:xfrm>
          <a:custGeom>
            <a:avLst/>
            <a:gdLst>
              <a:gd name="T0" fmla="*/ 0 w 625"/>
              <a:gd name="T1" fmla="*/ 228 h 342"/>
              <a:gd name="T2" fmla="*/ 0 w 625"/>
              <a:gd name="T3" fmla="*/ 0 h 342"/>
              <a:gd name="T4" fmla="*/ 625 w 625"/>
              <a:gd name="T5" fmla="*/ 0 h 342"/>
              <a:gd name="T6" fmla="*/ 625 w 625"/>
              <a:gd name="T7" fmla="*/ 199 h 342"/>
              <a:gd name="T8" fmla="*/ 327 w 625"/>
              <a:gd name="T9" fmla="*/ 342 h 342"/>
              <a:gd name="T10" fmla="*/ 0 w 625"/>
              <a:gd name="T11" fmla="*/ 228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228"/>
                </a:moveTo>
                <a:lnTo>
                  <a:pt x="0" y="0"/>
                </a:lnTo>
                <a:lnTo>
                  <a:pt x="625" y="0"/>
                </a:lnTo>
                <a:lnTo>
                  <a:pt x="625" y="199"/>
                </a:lnTo>
                <a:lnTo>
                  <a:pt x="327" y="342"/>
                </a:lnTo>
                <a:lnTo>
                  <a:pt x="0" y="228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0" name="Rectangle 9">
            <a:extLst>
              <a:ext uri="{FF2B5EF4-FFF2-40B4-BE49-F238E27FC236}">
                <a16:creationId xmlns:a16="http://schemas.microsoft.com/office/drawing/2014/main" id="{84FDFBBE-9FF9-37F8-40D6-9C41ACFB6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1649783"/>
            <a:ext cx="6667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PAR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Oval 10">
            <a:extLst>
              <a:ext uri="{FF2B5EF4-FFF2-40B4-BE49-F238E27FC236}">
                <a16:creationId xmlns:a16="http://schemas.microsoft.com/office/drawing/2014/main" id="{2B8177C5-C86B-8F16-C985-8865B201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775" y="4159620"/>
            <a:ext cx="868362" cy="414338"/>
          </a:xfrm>
          <a:prstGeom prst="ellipse">
            <a:avLst/>
          </a:prstGeom>
          <a:solidFill>
            <a:srgbClr val="CCFF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2" name="Oval 11">
            <a:extLst>
              <a:ext uri="{FF2B5EF4-FFF2-40B4-BE49-F238E27FC236}">
                <a16:creationId xmlns:a16="http://schemas.microsoft.com/office/drawing/2014/main" id="{F00E717F-7151-95E7-83D8-E3FA6D12F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775" y="4159620"/>
            <a:ext cx="868362" cy="414338"/>
          </a:xfrm>
          <a:prstGeom prst="ellips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3" name="Rectangle 12">
            <a:extLst>
              <a:ext uri="{FF2B5EF4-FFF2-40B4-BE49-F238E27FC236}">
                <a16:creationId xmlns:a16="http://schemas.microsoft.com/office/drawing/2014/main" id="{FBA348CC-6055-D9F9-667E-58B255B9C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435" y="4212008"/>
            <a:ext cx="4632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GPP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Oval 13">
            <a:extLst>
              <a:ext uri="{FF2B5EF4-FFF2-40B4-BE49-F238E27FC236}">
                <a16:creationId xmlns:a16="http://schemas.microsoft.com/office/drawing/2014/main" id="{FF4A0723-DED0-CDE2-994B-06ADAD313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5020045"/>
            <a:ext cx="695325" cy="481013"/>
          </a:xfrm>
          <a:prstGeom prst="ellipse">
            <a:avLst/>
          </a:prstGeom>
          <a:solidFill>
            <a:srgbClr val="CCFF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5" name="Freeform 14">
            <a:extLst>
              <a:ext uri="{FF2B5EF4-FFF2-40B4-BE49-F238E27FC236}">
                <a16:creationId xmlns:a16="http://schemas.microsoft.com/office/drawing/2014/main" id="{48F507E5-20B4-17E8-46E6-4155B72B8CE8}"/>
              </a:ext>
            </a:extLst>
          </p:cNvPr>
          <p:cNvSpPr>
            <a:spLocks/>
          </p:cNvSpPr>
          <p:nvPr/>
        </p:nvSpPr>
        <p:spPr bwMode="auto">
          <a:xfrm>
            <a:off x="6448425" y="5020045"/>
            <a:ext cx="695325" cy="481013"/>
          </a:xfrm>
          <a:custGeom>
            <a:avLst/>
            <a:gdLst>
              <a:gd name="T0" fmla="*/ 0 w 438"/>
              <a:gd name="T1" fmla="*/ 151 h 303"/>
              <a:gd name="T2" fmla="*/ 219 w 438"/>
              <a:gd name="T3" fmla="*/ 0 h 303"/>
              <a:gd name="T4" fmla="*/ 438 w 438"/>
              <a:gd name="T5" fmla="*/ 151 h 303"/>
              <a:gd name="T6" fmla="*/ 219 w 438"/>
              <a:gd name="T7" fmla="*/ 303 h 303"/>
              <a:gd name="T8" fmla="*/ 0 w 438"/>
              <a:gd name="T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8" h="303">
                <a:moveTo>
                  <a:pt x="0" y="151"/>
                </a:moveTo>
                <a:cubicBezTo>
                  <a:pt x="0" y="68"/>
                  <a:pt x="98" y="0"/>
                  <a:pt x="219" y="0"/>
                </a:cubicBezTo>
                <a:cubicBezTo>
                  <a:pt x="340" y="0"/>
                  <a:pt x="438" y="68"/>
                  <a:pt x="438" y="151"/>
                </a:cubicBezTo>
                <a:cubicBezTo>
                  <a:pt x="438" y="236"/>
                  <a:pt x="340" y="303"/>
                  <a:pt x="219" y="303"/>
                </a:cubicBezTo>
                <a:cubicBezTo>
                  <a:pt x="98" y="303"/>
                  <a:pt x="0" y="236"/>
                  <a:pt x="0" y="151"/>
                </a:cubicBezTo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6" name="Rectangle 15">
            <a:extLst>
              <a:ext uri="{FF2B5EF4-FFF2-40B4-BE49-F238E27FC236}">
                <a16:creationId xmlns:a16="http://schemas.microsoft.com/office/drawing/2014/main" id="{B2786FF6-4EAA-ECD4-CE51-5B21FB67A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659" y="5107358"/>
            <a:ext cx="4648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NPP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Freeform 16">
            <a:extLst>
              <a:ext uri="{FF2B5EF4-FFF2-40B4-BE49-F238E27FC236}">
                <a16:creationId xmlns:a16="http://schemas.microsoft.com/office/drawing/2014/main" id="{A45FB70B-E959-370C-DBC4-047E64C0D3DC}"/>
              </a:ext>
            </a:extLst>
          </p:cNvPr>
          <p:cNvSpPr>
            <a:spLocks noEditPoints="1"/>
          </p:cNvSpPr>
          <p:nvPr/>
        </p:nvSpPr>
        <p:spPr bwMode="auto">
          <a:xfrm>
            <a:off x="6719888" y="3689720"/>
            <a:ext cx="90487" cy="488950"/>
          </a:xfrm>
          <a:custGeom>
            <a:avLst/>
            <a:gdLst>
              <a:gd name="T0" fmla="*/ 33 w 57"/>
              <a:gd name="T1" fmla="*/ 0 h 308"/>
              <a:gd name="T2" fmla="*/ 34 w 57"/>
              <a:gd name="T3" fmla="*/ 256 h 308"/>
              <a:gd name="T4" fmla="*/ 23 w 57"/>
              <a:gd name="T5" fmla="*/ 256 h 308"/>
              <a:gd name="T6" fmla="*/ 21 w 57"/>
              <a:gd name="T7" fmla="*/ 1 h 308"/>
              <a:gd name="T8" fmla="*/ 33 w 57"/>
              <a:gd name="T9" fmla="*/ 0 h 308"/>
              <a:gd name="T10" fmla="*/ 57 w 57"/>
              <a:gd name="T11" fmla="*/ 250 h 308"/>
              <a:gd name="T12" fmla="*/ 28 w 57"/>
              <a:gd name="T13" fmla="*/ 308 h 308"/>
              <a:gd name="T14" fmla="*/ 0 w 57"/>
              <a:gd name="T15" fmla="*/ 251 h 308"/>
              <a:gd name="T16" fmla="*/ 57 w 57"/>
              <a:gd name="T17" fmla="*/ 25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308">
                <a:moveTo>
                  <a:pt x="33" y="0"/>
                </a:moveTo>
                <a:lnTo>
                  <a:pt x="34" y="256"/>
                </a:lnTo>
                <a:lnTo>
                  <a:pt x="23" y="256"/>
                </a:lnTo>
                <a:lnTo>
                  <a:pt x="21" y="1"/>
                </a:lnTo>
                <a:lnTo>
                  <a:pt x="33" y="0"/>
                </a:lnTo>
                <a:close/>
                <a:moveTo>
                  <a:pt x="57" y="250"/>
                </a:moveTo>
                <a:lnTo>
                  <a:pt x="28" y="308"/>
                </a:lnTo>
                <a:lnTo>
                  <a:pt x="0" y="251"/>
                </a:lnTo>
                <a:lnTo>
                  <a:pt x="57" y="25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8" name="Freeform 17">
            <a:extLst>
              <a:ext uri="{FF2B5EF4-FFF2-40B4-BE49-F238E27FC236}">
                <a16:creationId xmlns:a16="http://schemas.microsoft.com/office/drawing/2014/main" id="{086CF306-0737-4CAE-E78D-607609437658}"/>
              </a:ext>
            </a:extLst>
          </p:cNvPr>
          <p:cNvSpPr>
            <a:spLocks noEditPoints="1"/>
          </p:cNvSpPr>
          <p:nvPr/>
        </p:nvSpPr>
        <p:spPr bwMode="auto">
          <a:xfrm>
            <a:off x="4738688" y="4485058"/>
            <a:ext cx="1516062" cy="1112838"/>
          </a:xfrm>
          <a:custGeom>
            <a:avLst/>
            <a:gdLst>
              <a:gd name="T0" fmla="*/ 5614 w 5682"/>
              <a:gd name="T1" fmla="*/ 4166 h 4166"/>
              <a:gd name="T2" fmla="*/ 5614 w 5682"/>
              <a:gd name="T3" fmla="*/ 170 h 4166"/>
              <a:gd name="T4" fmla="*/ 5648 w 5682"/>
              <a:gd name="T5" fmla="*/ 204 h 4166"/>
              <a:gd name="T6" fmla="*/ 306 w 5682"/>
              <a:gd name="T7" fmla="*/ 204 h 4166"/>
              <a:gd name="T8" fmla="*/ 306 w 5682"/>
              <a:gd name="T9" fmla="*/ 136 h 4166"/>
              <a:gd name="T10" fmla="*/ 5648 w 5682"/>
              <a:gd name="T11" fmla="*/ 136 h 4166"/>
              <a:gd name="T12" fmla="*/ 5682 w 5682"/>
              <a:gd name="T13" fmla="*/ 170 h 4166"/>
              <a:gd name="T14" fmla="*/ 5682 w 5682"/>
              <a:gd name="T15" fmla="*/ 4166 h 4166"/>
              <a:gd name="T16" fmla="*/ 5614 w 5682"/>
              <a:gd name="T17" fmla="*/ 4166 h 4166"/>
              <a:gd name="T18" fmla="*/ 340 w 5682"/>
              <a:gd name="T19" fmla="*/ 340 h 4166"/>
              <a:gd name="T20" fmla="*/ 0 w 5682"/>
              <a:gd name="T21" fmla="*/ 170 h 4166"/>
              <a:gd name="T22" fmla="*/ 340 w 5682"/>
              <a:gd name="T23" fmla="*/ 0 h 4166"/>
              <a:gd name="T24" fmla="*/ 340 w 5682"/>
              <a:gd name="T25" fmla="*/ 340 h 4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82" h="4166">
                <a:moveTo>
                  <a:pt x="5614" y="4166"/>
                </a:moveTo>
                <a:lnTo>
                  <a:pt x="5614" y="170"/>
                </a:lnTo>
                <a:lnTo>
                  <a:pt x="5648" y="204"/>
                </a:lnTo>
                <a:lnTo>
                  <a:pt x="306" y="204"/>
                </a:lnTo>
                <a:lnTo>
                  <a:pt x="306" y="136"/>
                </a:lnTo>
                <a:lnTo>
                  <a:pt x="5648" y="136"/>
                </a:lnTo>
                <a:cubicBezTo>
                  <a:pt x="5667" y="136"/>
                  <a:pt x="5682" y="152"/>
                  <a:pt x="5682" y="170"/>
                </a:cubicBezTo>
                <a:lnTo>
                  <a:pt x="5682" y="4166"/>
                </a:lnTo>
                <a:lnTo>
                  <a:pt x="5614" y="4166"/>
                </a:lnTo>
                <a:close/>
                <a:moveTo>
                  <a:pt x="340" y="340"/>
                </a:moveTo>
                <a:lnTo>
                  <a:pt x="0" y="170"/>
                </a:lnTo>
                <a:lnTo>
                  <a:pt x="340" y="0"/>
                </a:lnTo>
                <a:lnTo>
                  <a:pt x="340" y="34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9" name="Freeform 18">
            <a:extLst>
              <a:ext uri="{FF2B5EF4-FFF2-40B4-BE49-F238E27FC236}">
                <a16:creationId xmlns:a16="http://schemas.microsoft.com/office/drawing/2014/main" id="{1AC9657E-1993-50F5-2E97-1309070E91A1}"/>
              </a:ext>
            </a:extLst>
          </p:cNvPr>
          <p:cNvSpPr>
            <a:spLocks noEditPoints="1"/>
          </p:cNvSpPr>
          <p:nvPr/>
        </p:nvSpPr>
        <p:spPr bwMode="auto">
          <a:xfrm>
            <a:off x="4745038" y="5047033"/>
            <a:ext cx="1509712" cy="1092200"/>
          </a:xfrm>
          <a:custGeom>
            <a:avLst/>
            <a:gdLst>
              <a:gd name="T0" fmla="*/ 5658 w 5658"/>
              <a:gd name="T1" fmla="*/ 0 h 4098"/>
              <a:gd name="T2" fmla="*/ 5658 w 5658"/>
              <a:gd name="T3" fmla="*/ 3928 h 4098"/>
              <a:gd name="T4" fmla="*/ 5624 w 5658"/>
              <a:gd name="T5" fmla="*/ 3962 h 4098"/>
              <a:gd name="T6" fmla="*/ 306 w 5658"/>
              <a:gd name="T7" fmla="*/ 3962 h 4098"/>
              <a:gd name="T8" fmla="*/ 306 w 5658"/>
              <a:gd name="T9" fmla="*/ 3894 h 4098"/>
              <a:gd name="T10" fmla="*/ 5624 w 5658"/>
              <a:gd name="T11" fmla="*/ 3894 h 4098"/>
              <a:gd name="T12" fmla="*/ 5590 w 5658"/>
              <a:gd name="T13" fmla="*/ 3928 h 4098"/>
              <a:gd name="T14" fmla="*/ 5590 w 5658"/>
              <a:gd name="T15" fmla="*/ 0 h 4098"/>
              <a:gd name="T16" fmla="*/ 5658 w 5658"/>
              <a:gd name="T17" fmla="*/ 0 h 4098"/>
              <a:gd name="T18" fmla="*/ 340 w 5658"/>
              <a:gd name="T19" fmla="*/ 4098 h 4098"/>
              <a:gd name="T20" fmla="*/ 0 w 5658"/>
              <a:gd name="T21" fmla="*/ 3928 h 4098"/>
              <a:gd name="T22" fmla="*/ 340 w 5658"/>
              <a:gd name="T23" fmla="*/ 3758 h 4098"/>
              <a:gd name="T24" fmla="*/ 340 w 5658"/>
              <a:gd name="T25" fmla="*/ 4098 h 4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58" h="4098">
                <a:moveTo>
                  <a:pt x="5658" y="0"/>
                </a:moveTo>
                <a:lnTo>
                  <a:pt x="5658" y="3928"/>
                </a:lnTo>
                <a:cubicBezTo>
                  <a:pt x="5658" y="3947"/>
                  <a:pt x="5643" y="3962"/>
                  <a:pt x="5624" y="3962"/>
                </a:cubicBezTo>
                <a:lnTo>
                  <a:pt x="306" y="3962"/>
                </a:lnTo>
                <a:lnTo>
                  <a:pt x="306" y="3894"/>
                </a:lnTo>
                <a:lnTo>
                  <a:pt x="5624" y="3894"/>
                </a:lnTo>
                <a:lnTo>
                  <a:pt x="5590" y="3928"/>
                </a:lnTo>
                <a:lnTo>
                  <a:pt x="5590" y="0"/>
                </a:lnTo>
                <a:lnTo>
                  <a:pt x="5658" y="0"/>
                </a:lnTo>
                <a:close/>
                <a:moveTo>
                  <a:pt x="340" y="4098"/>
                </a:moveTo>
                <a:lnTo>
                  <a:pt x="0" y="3928"/>
                </a:lnTo>
                <a:lnTo>
                  <a:pt x="340" y="3758"/>
                </a:lnTo>
                <a:lnTo>
                  <a:pt x="340" y="409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0" name="Freeform 19">
            <a:extLst>
              <a:ext uri="{FF2B5EF4-FFF2-40B4-BE49-F238E27FC236}">
                <a16:creationId xmlns:a16="http://schemas.microsoft.com/office/drawing/2014/main" id="{51CC8C85-9C6D-BA30-6116-37FF78EAB7EF}"/>
              </a:ext>
            </a:extLst>
          </p:cNvPr>
          <p:cNvSpPr>
            <a:spLocks noEditPoints="1"/>
          </p:cNvSpPr>
          <p:nvPr/>
        </p:nvSpPr>
        <p:spPr bwMode="auto">
          <a:xfrm>
            <a:off x="4714875" y="5377233"/>
            <a:ext cx="1514475" cy="92075"/>
          </a:xfrm>
          <a:custGeom>
            <a:avLst/>
            <a:gdLst>
              <a:gd name="T0" fmla="*/ 954 w 954"/>
              <a:gd name="T1" fmla="*/ 34 h 58"/>
              <a:gd name="T2" fmla="*/ 52 w 954"/>
              <a:gd name="T3" fmla="*/ 35 h 58"/>
              <a:gd name="T4" fmla="*/ 52 w 954"/>
              <a:gd name="T5" fmla="*/ 23 h 58"/>
              <a:gd name="T6" fmla="*/ 954 w 954"/>
              <a:gd name="T7" fmla="*/ 23 h 58"/>
              <a:gd name="T8" fmla="*/ 954 w 954"/>
              <a:gd name="T9" fmla="*/ 34 h 58"/>
              <a:gd name="T10" fmla="*/ 58 w 954"/>
              <a:gd name="T11" fmla="*/ 58 h 58"/>
              <a:gd name="T12" fmla="*/ 0 w 954"/>
              <a:gd name="T13" fmla="*/ 29 h 58"/>
              <a:gd name="T14" fmla="*/ 58 w 954"/>
              <a:gd name="T15" fmla="*/ 0 h 58"/>
              <a:gd name="T16" fmla="*/ 58 w 954"/>
              <a:gd name="T1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" h="58">
                <a:moveTo>
                  <a:pt x="954" y="34"/>
                </a:moveTo>
                <a:lnTo>
                  <a:pt x="52" y="35"/>
                </a:lnTo>
                <a:lnTo>
                  <a:pt x="52" y="23"/>
                </a:lnTo>
                <a:lnTo>
                  <a:pt x="954" y="23"/>
                </a:lnTo>
                <a:lnTo>
                  <a:pt x="954" y="34"/>
                </a:lnTo>
                <a:close/>
                <a:moveTo>
                  <a:pt x="58" y="58"/>
                </a:moveTo>
                <a:lnTo>
                  <a:pt x="0" y="29"/>
                </a:lnTo>
                <a:lnTo>
                  <a:pt x="58" y="0"/>
                </a:lnTo>
                <a:lnTo>
                  <a:pt x="58" y="5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4" name="Rectangle 23">
            <a:extLst>
              <a:ext uri="{FF2B5EF4-FFF2-40B4-BE49-F238E27FC236}">
                <a16:creationId xmlns:a16="http://schemas.microsoft.com/office/drawing/2014/main" id="{17177BEA-6A3A-5147-02E6-5E1BB3E7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242" y="4777158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/>
              <a:t>∆DBH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Freeform 24">
            <a:extLst>
              <a:ext uri="{FF2B5EF4-FFF2-40B4-BE49-F238E27FC236}">
                <a16:creationId xmlns:a16="http://schemas.microsoft.com/office/drawing/2014/main" id="{CDC5377C-786D-0730-30EA-15A137052B33}"/>
              </a:ext>
            </a:extLst>
          </p:cNvPr>
          <p:cNvSpPr>
            <a:spLocks noEditPoints="1"/>
          </p:cNvSpPr>
          <p:nvPr/>
        </p:nvSpPr>
        <p:spPr bwMode="auto">
          <a:xfrm>
            <a:off x="3051175" y="4893045"/>
            <a:ext cx="525462" cy="90488"/>
          </a:xfrm>
          <a:custGeom>
            <a:avLst/>
            <a:gdLst>
              <a:gd name="T0" fmla="*/ 331 w 331"/>
              <a:gd name="T1" fmla="*/ 21 h 57"/>
              <a:gd name="T2" fmla="*/ 51 w 331"/>
              <a:gd name="T3" fmla="*/ 23 h 57"/>
              <a:gd name="T4" fmla="*/ 52 w 331"/>
              <a:gd name="T5" fmla="*/ 34 h 57"/>
              <a:gd name="T6" fmla="*/ 331 w 331"/>
              <a:gd name="T7" fmla="*/ 33 h 57"/>
              <a:gd name="T8" fmla="*/ 331 w 331"/>
              <a:gd name="T9" fmla="*/ 21 h 57"/>
              <a:gd name="T10" fmla="*/ 57 w 331"/>
              <a:gd name="T11" fmla="*/ 0 h 57"/>
              <a:gd name="T12" fmla="*/ 0 w 331"/>
              <a:gd name="T13" fmla="*/ 29 h 57"/>
              <a:gd name="T14" fmla="*/ 57 w 331"/>
              <a:gd name="T15" fmla="*/ 57 h 57"/>
              <a:gd name="T16" fmla="*/ 57 w 331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1" h="57">
                <a:moveTo>
                  <a:pt x="331" y="21"/>
                </a:moveTo>
                <a:lnTo>
                  <a:pt x="51" y="23"/>
                </a:lnTo>
                <a:lnTo>
                  <a:pt x="52" y="34"/>
                </a:lnTo>
                <a:lnTo>
                  <a:pt x="331" y="33"/>
                </a:lnTo>
                <a:lnTo>
                  <a:pt x="331" y="21"/>
                </a:lnTo>
                <a:close/>
                <a:moveTo>
                  <a:pt x="57" y="0"/>
                </a:moveTo>
                <a:lnTo>
                  <a:pt x="0" y="29"/>
                </a:lnTo>
                <a:lnTo>
                  <a:pt x="57" y="57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6" name="Freeform 25">
            <a:extLst>
              <a:ext uri="{FF2B5EF4-FFF2-40B4-BE49-F238E27FC236}">
                <a16:creationId xmlns:a16="http://schemas.microsoft.com/office/drawing/2014/main" id="{1C47DE76-E665-3A2C-E40E-BCCF3FFBCEE2}"/>
              </a:ext>
            </a:extLst>
          </p:cNvPr>
          <p:cNvSpPr>
            <a:spLocks/>
          </p:cNvSpPr>
          <p:nvPr/>
        </p:nvSpPr>
        <p:spPr bwMode="auto">
          <a:xfrm>
            <a:off x="6711950" y="3838945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7" name="Freeform 26">
            <a:extLst>
              <a:ext uri="{FF2B5EF4-FFF2-40B4-BE49-F238E27FC236}">
                <a16:creationId xmlns:a16="http://schemas.microsoft.com/office/drawing/2014/main" id="{71BDF41F-0230-4C6A-61CC-151E137C4A57}"/>
              </a:ext>
            </a:extLst>
          </p:cNvPr>
          <p:cNvSpPr>
            <a:spLocks/>
          </p:cNvSpPr>
          <p:nvPr/>
        </p:nvSpPr>
        <p:spPr bwMode="auto">
          <a:xfrm>
            <a:off x="6711950" y="3838945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8" name="Freeform 27">
            <a:extLst>
              <a:ext uri="{FF2B5EF4-FFF2-40B4-BE49-F238E27FC236}">
                <a16:creationId xmlns:a16="http://schemas.microsoft.com/office/drawing/2014/main" id="{7A91E334-5C43-32B3-1E54-67A2B77DBAA5}"/>
              </a:ext>
            </a:extLst>
          </p:cNvPr>
          <p:cNvSpPr>
            <a:spLocks noEditPoints="1"/>
          </p:cNvSpPr>
          <p:nvPr/>
        </p:nvSpPr>
        <p:spPr bwMode="auto">
          <a:xfrm>
            <a:off x="6740525" y="4575545"/>
            <a:ext cx="90487" cy="442913"/>
          </a:xfrm>
          <a:custGeom>
            <a:avLst/>
            <a:gdLst>
              <a:gd name="T0" fmla="*/ 34 w 57"/>
              <a:gd name="T1" fmla="*/ 0 h 279"/>
              <a:gd name="T2" fmla="*/ 34 w 57"/>
              <a:gd name="T3" fmla="*/ 228 h 279"/>
              <a:gd name="T4" fmla="*/ 23 w 57"/>
              <a:gd name="T5" fmla="*/ 228 h 279"/>
              <a:gd name="T6" fmla="*/ 23 w 57"/>
              <a:gd name="T7" fmla="*/ 0 h 279"/>
              <a:gd name="T8" fmla="*/ 34 w 57"/>
              <a:gd name="T9" fmla="*/ 0 h 279"/>
              <a:gd name="T10" fmla="*/ 57 w 57"/>
              <a:gd name="T11" fmla="*/ 222 h 279"/>
              <a:gd name="T12" fmla="*/ 28 w 57"/>
              <a:gd name="T13" fmla="*/ 279 h 279"/>
              <a:gd name="T14" fmla="*/ 0 w 57"/>
              <a:gd name="T15" fmla="*/ 222 h 279"/>
              <a:gd name="T16" fmla="*/ 57 w 57"/>
              <a:gd name="T17" fmla="*/ 22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279">
                <a:moveTo>
                  <a:pt x="34" y="0"/>
                </a:moveTo>
                <a:lnTo>
                  <a:pt x="34" y="228"/>
                </a:lnTo>
                <a:lnTo>
                  <a:pt x="23" y="228"/>
                </a:lnTo>
                <a:lnTo>
                  <a:pt x="23" y="0"/>
                </a:lnTo>
                <a:lnTo>
                  <a:pt x="34" y="0"/>
                </a:lnTo>
                <a:close/>
                <a:moveTo>
                  <a:pt x="57" y="222"/>
                </a:moveTo>
                <a:lnTo>
                  <a:pt x="28" y="279"/>
                </a:lnTo>
                <a:lnTo>
                  <a:pt x="0" y="222"/>
                </a:lnTo>
                <a:lnTo>
                  <a:pt x="57" y="22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9" name="Freeform 28">
            <a:extLst>
              <a:ext uri="{FF2B5EF4-FFF2-40B4-BE49-F238E27FC236}">
                <a16:creationId xmlns:a16="http://schemas.microsoft.com/office/drawing/2014/main" id="{C48ED798-944F-20B8-C9B7-5583D9F273D5}"/>
              </a:ext>
            </a:extLst>
          </p:cNvPr>
          <p:cNvSpPr>
            <a:spLocks/>
          </p:cNvSpPr>
          <p:nvPr/>
        </p:nvSpPr>
        <p:spPr bwMode="auto">
          <a:xfrm>
            <a:off x="6727825" y="46866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0" name="Freeform 29">
            <a:extLst>
              <a:ext uri="{FF2B5EF4-FFF2-40B4-BE49-F238E27FC236}">
                <a16:creationId xmlns:a16="http://schemas.microsoft.com/office/drawing/2014/main" id="{48C3E850-1319-89E1-1965-F76D5EE39BFE}"/>
              </a:ext>
            </a:extLst>
          </p:cNvPr>
          <p:cNvSpPr>
            <a:spLocks/>
          </p:cNvSpPr>
          <p:nvPr/>
        </p:nvSpPr>
        <p:spPr bwMode="auto">
          <a:xfrm>
            <a:off x="6727825" y="46866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1" name="Line 30">
            <a:extLst>
              <a:ext uri="{FF2B5EF4-FFF2-40B4-BE49-F238E27FC236}">
                <a16:creationId xmlns:a16="http://schemas.microsoft.com/office/drawing/2014/main" id="{85066542-5EE9-EB5D-49FC-3FA3305DC7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5254995"/>
            <a:ext cx="211137" cy="6350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2" name="Oval 31">
            <a:extLst>
              <a:ext uri="{FF2B5EF4-FFF2-40B4-BE49-F238E27FC236}">
                <a16:creationId xmlns:a16="http://schemas.microsoft.com/office/drawing/2014/main" id="{49E9E7DA-AD4A-2825-EA9D-D98EE9B94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32520"/>
            <a:ext cx="1296987" cy="468313"/>
          </a:xfrm>
          <a:prstGeom prst="ellipse">
            <a:avLst/>
          </a:prstGeom>
          <a:solidFill>
            <a:srgbClr val="FFFF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3" name="Oval 32">
            <a:extLst>
              <a:ext uri="{FF2B5EF4-FFF2-40B4-BE49-F238E27FC236}">
                <a16:creationId xmlns:a16="http://schemas.microsoft.com/office/drawing/2014/main" id="{CEEE3012-2EB8-D004-8316-8187130E2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32520"/>
            <a:ext cx="1296987" cy="468313"/>
          </a:xfrm>
          <a:prstGeom prst="ellips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4" name="Rectangle 33">
            <a:extLst>
              <a:ext uri="{FF2B5EF4-FFF2-40B4-BE49-F238E27FC236}">
                <a16:creationId xmlns:a16="http://schemas.microsoft.com/office/drawing/2014/main" id="{91CAC08A-FD06-AED4-5C04-327F2679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3313483"/>
            <a:ext cx="7064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aPAR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34">
            <a:extLst>
              <a:ext uri="{FF2B5EF4-FFF2-40B4-BE49-F238E27FC236}">
                <a16:creationId xmlns:a16="http://schemas.microsoft.com/office/drawing/2014/main" id="{83E8CDA8-EABD-D4BA-2B9A-2FB09C007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3453183"/>
            <a:ext cx="4167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tree_1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6" name="Oval 35">
            <a:extLst>
              <a:ext uri="{FF2B5EF4-FFF2-40B4-BE49-F238E27FC236}">
                <a16:creationId xmlns:a16="http://schemas.microsoft.com/office/drawing/2014/main" id="{DE159547-150E-5B1C-A41F-550B53AA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230933"/>
            <a:ext cx="1246187" cy="485775"/>
          </a:xfrm>
          <a:prstGeom prst="ellipse">
            <a:avLst/>
          </a:prstGeom>
          <a:solidFill>
            <a:srgbClr val="FFFF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7" name="Oval 36">
            <a:extLst>
              <a:ext uri="{FF2B5EF4-FFF2-40B4-BE49-F238E27FC236}">
                <a16:creationId xmlns:a16="http://schemas.microsoft.com/office/drawing/2014/main" id="{0BDC3CAC-51F9-4B1E-0EB1-2BE3DA6D4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230933"/>
            <a:ext cx="1246187" cy="485775"/>
          </a:xfrm>
          <a:prstGeom prst="ellips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8" name="Rectangle 37">
            <a:extLst>
              <a:ext uri="{FF2B5EF4-FFF2-40B4-BE49-F238E27FC236}">
                <a16:creationId xmlns:a16="http://schemas.microsoft.com/office/drawing/2014/main" id="{0DB98D85-141E-6D6E-9574-20543BB8D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3321420"/>
            <a:ext cx="7080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aPAR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9" name="Rectangle 38">
            <a:extLst>
              <a:ext uri="{FF2B5EF4-FFF2-40B4-BE49-F238E27FC236}">
                <a16:creationId xmlns:a16="http://schemas.microsoft.com/office/drawing/2014/main" id="{528FE42D-1656-6A26-A359-B0B54CBE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3457945"/>
            <a:ext cx="42479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tree_2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0" name="Oval 39">
            <a:extLst>
              <a:ext uri="{FF2B5EF4-FFF2-40B4-BE49-F238E27FC236}">
                <a16:creationId xmlns:a16="http://schemas.microsoft.com/office/drawing/2014/main" id="{6701D03A-1582-B0A2-C503-442B3562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3261095"/>
            <a:ext cx="1284287" cy="458788"/>
          </a:xfrm>
          <a:prstGeom prst="ellipse">
            <a:avLst/>
          </a:prstGeom>
          <a:solidFill>
            <a:srgbClr val="FFFF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1" name="Oval 40">
            <a:extLst>
              <a:ext uri="{FF2B5EF4-FFF2-40B4-BE49-F238E27FC236}">
                <a16:creationId xmlns:a16="http://schemas.microsoft.com/office/drawing/2014/main" id="{7183893C-6F4C-A65D-6B20-0CA0C9706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3261095"/>
            <a:ext cx="1284287" cy="458788"/>
          </a:xfrm>
          <a:prstGeom prst="ellipse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2" name="Rectangle 41">
            <a:extLst>
              <a:ext uri="{FF2B5EF4-FFF2-40B4-BE49-F238E27FC236}">
                <a16:creationId xmlns:a16="http://schemas.microsoft.com/office/drawing/2014/main" id="{22C3A337-D449-A1F5-416C-96BD6BAF6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988" y="3335708"/>
            <a:ext cx="7064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aPAR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Rectangle 42">
            <a:extLst>
              <a:ext uri="{FF2B5EF4-FFF2-40B4-BE49-F238E27FC236}">
                <a16:creationId xmlns:a16="http://schemas.microsoft.com/office/drawing/2014/main" id="{DA30C612-F39E-BEA7-320D-53E3DB5AB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63" y="3476995"/>
            <a:ext cx="37670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tree_i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4" name="Freeform 43">
            <a:extLst>
              <a:ext uri="{FF2B5EF4-FFF2-40B4-BE49-F238E27FC236}">
                <a16:creationId xmlns:a16="http://schemas.microsoft.com/office/drawing/2014/main" id="{4E5CCC66-C888-7B01-0EB5-7131325DE336}"/>
              </a:ext>
            </a:extLst>
          </p:cNvPr>
          <p:cNvSpPr>
            <a:spLocks noEditPoints="1"/>
          </p:cNvSpPr>
          <p:nvPr/>
        </p:nvSpPr>
        <p:spPr bwMode="auto">
          <a:xfrm>
            <a:off x="3719513" y="2195883"/>
            <a:ext cx="1331912" cy="1036638"/>
          </a:xfrm>
          <a:custGeom>
            <a:avLst/>
            <a:gdLst>
              <a:gd name="T0" fmla="*/ 836 w 839"/>
              <a:gd name="T1" fmla="*/ 0 h 653"/>
              <a:gd name="T2" fmla="*/ 38 w 839"/>
              <a:gd name="T3" fmla="*/ 620 h 653"/>
              <a:gd name="T4" fmla="*/ 42 w 839"/>
              <a:gd name="T5" fmla="*/ 624 h 653"/>
              <a:gd name="T6" fmla="*/ 839 w 839"/>
              <a:gd name="T7" fmla="*/ 4 h 653"/>
              <a:gd name="T8" fmla="*/ 836 w 839"/>
              <a:gd name="T9" fmla="*/ 0 h 653"/>
              <a:gd name="T10" fmla="*/ 27 w 839"/>
              <a:gd name="T11" fmla="*/ 596 h 653"/>
              <a:gd name="T12" fmla="*/ 0 w 839"/>
              <a:gd name="T13" fmla="*/ 653 h 653"/>
              <a:gd name="T14" fmla="*/ 62 w 839"/>
              <a:gd name="T15" fmla="*/ 640 h 653"/>
              <a:gd name="T16" fmla="*/ 27 w 839"/>
              <a:gd name="T17" fmla="*/ 596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9" h="653">
                <a:moveTo>
                  <a:pt x="836" y="0"/>
                </a:moveTo>
                <a:lnTo>
                  <a:pt x="38" y="620"/>
                </a:lnTo>
                <a:lnTo>
                  <a:pt x="42" y="624"/>
                </a:lnTo>
                <a:lnTo>
                  <a:pt x="839" y="4"/>
                </a:lnTo>
                <a:lnTo>
                  <a:pt x="836" y="0"/>
                </a:lnTo>
                <a:close/>
                <a:moveTo>
                  <a:pt x="27" y="596"/>
                </a:moveTo>
                <a:lnTo>
                  <a:pt x="0" y="653"/>
                </a:lnTo>
                <a:lnTo>
                  <a:pt x="62" y="640"/>
                </a:lnTo>
                <a:lnTo>
                  <a:pt x="27" y="59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5" name="Freeform 44">
            <a:extLst>
              <a:ext uri="{FF2B5EF4-FFF2-40B4-BE49-F238E27FC236}">
                <a16:creationId xmlns:a16="http://schemas.microsoft.com/office/drawing/2014/main" id="{00571C58-8B49-A105-5FA2-D6C263CF81BF}"/>
              </a:ext>
            </a:extLst>
          </p:cNvPr>
          <p:cNvSpPr>
            <a:spLocks noEditPoints="1"/>
          </p:cNvSpPr>
          <p:nvPr/>
        </p:nvSpPr>
        <p:spPr bwMode="auto">
          <a:xfrm>
            <a:off x="5046663" y="2200645"/>
            <a:ext cx="1255712" cy="1128713"/>
          </a:xfrm>
          <a:custGeom>
            <a:avLst/>
            <a:gdLst>
              <a:gd name="T0" fmla="*/ 3 w 791"/>
              <a:gd name="T1" fmla="*/ 0 h 711"/>
              <a:gd name="T2" fmla="*/ 755 w 791"/>
              <a:gd name="T3" fmla="*/ 675 h 711"/>
              <a:gd name="T4" fmla="*/ 751 w 791"/>
              <a:gd name="T5" fmla="*/ 679 h 711"/>
              <a:gd name="T6" fmla="*/ 0 w 791"/>
              <a:gd name="T7" fmla="*/ 4 h 711"/>
              <a:gd name="T8" fmla="*/ 3 w 791"/>
              <a:gd name="T9" fmla="*/ 0 h 711"/>
              <a:gd name="T10" fmla="*/ 768 w 791"/>
              <a:gd name="T11" fmla="*/ 653 h 711"/>
              <a:gd name="T12" fmla="*/ 791 w 791"/>
              <a:gd name="T13" fmla="*/ 711 h 711"/>
              <a:gd name="T14" fmla="*/ 730 w 791"/>
              <a:gd name="T15" fmla="*/ 694 h 711"/>
              <a:gd name="T16" fmla="*/ 768 w 791"/>
              <a:gd name="T17" fmla="*/ 653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1" h="711">
                <a:moveTo>
                  <a:pt x="3" y="0"/>
                </a:moveTo>
                <a:lnTo>
                  <a:pt x="755" y="675"/>
                </a:lnTo>
                <a:lnTo>
                  <a:pt x="751" y="679"/>
                </a:lnTo>
                <a:lnTo>
                  <a:pt x="0" y="4"/>
                </a:lnTo>
                <a:lnTo>
                  <a:pt x="3" y="0"/>
                </a:lnTo>
                <a:close/>
                <a:moveTo>
                  <a:pt x="768" y="653"/>
                </a:moveTo>
                <a:lnTo>
                  <a:pt x="791" y="711"/>
                </a:lnTo>
                <a:lnTo>
                  <a:pt x="730" y="694"/>
                </a:lnTo>
                <a:lnTo>
                  <a:pt x="768" y="65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6" name="Freeform 45">
            <a:extLst>
              <a:ext uri="{FF2B5EF4-FFF2-40B4-BE49-F238E27FC236}">
                <a16:creationId xmlns:a16="http://schemas.microsoft.com/office/drawing/2014/main" id="{7F6C8F82-DF92-09FA-7080-DFA89F0FD18F}"/>
              </a:ext>
            </a:extLst>
          </p:cNvPr>
          <p:cNvSpPr>
            <a:spLocks noEditPoints="1"/>
          </p:cNvSpPr>
          <p:nvPr/>
        </p:nvSpPr>
        <p:spPr bwMode="auto">
          <a:xfrm>
            <a:off x="5045075" y="2199058"/>
            <a:ext cx="192087" cy="1031875"/>
          </a:xfrm>
          <a:custGeom>
            <a:avLst/>
            <a:gdLst>
              <a:gd name="T0" fmla="*/ 5 w 121"/>
              <a:gd name="T1" fmla="*/ 0 h 650"/>
              <a:gd name="T2" fmla="*/ 96 w 121"/>
              <a:gd name="T3" fmla="*/ 600 h 650"/>
              <a:gd name="T4" fmla="*/ 91 w 121"/>
              <a:gd name="T5" fmla="*/ 600 h 650"/>
              <a:gd name="T6" fmla="*/ 0 w 121"/>
              <a:gd name="T7" fmla="*/ 0 h 650"/>
              <a:gd name="T8" fmla="*/ 5 w 121"/>
              <a:gd name="T9" fmla="*/ 0 h 650"/>
              <a:gd name="T10" fmla="*/ 121 w 121"/>
              <a:gd name="T11" fmla="*/ 590 h 650"/>
              <a:gd name="T12" fmla="*/ 101 w 121"/>
              <a:gd name="T13" fmla="*/ 650 h 650"/>
              <a:gd name="T14" fmla="*/ 65 w 121"/>
              <a:gd name="T15" fmla="*/ 599 h 650"/>
              <a:gd name="T16" fmla="*/ 121 w 121"/>
              <a:gd name="T17" fmla="*/ 59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" h="650">
                <a:moveTo>
                  <a:pt x="5" y="0"/>
                </a:moveTo>
                <a:lnTo>
                  <a:pt x="96" y="600"/>
                </a:lnTo>
                <a:lnTo>
                  <a:pt x="91" y="600"/>
                </a:lnTo>
                <a:lnTo>
                  <a:pt x="0" y="0"/>
                </a:lnTo>
                <a:lnTo>
                  <a:pt x="5" y="0"/>
                </a:lnTo>
                <a:close/>
                <a:moveTo>
                  <a:pt x="121" y="590"/>
                </a:moveTo>
                <a:lnTo>
                  <a:pt x="101" y="650"/>
                </a:lnTo>
                <a:lnTo>
                  <a:pt x="65" y="599"/>
                </a:lnTo>
                <a:lnTo>
                  <a:pt x="121" y="59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7" name="Freeform 46">
            <a:extLst>
              <a:ext uri="{FF2B5EF4-FFF2-40B4-BE49-F238E27FC236}">
                <a16:creationId xmlns:a16="http://schemas.microsoft.com/office/drawing/2014/main" id="{3CE324D6-B7E5-D1CF-F611-9565E4B906EE}"/>
              </a:ext>
            </a:extLst>
          </p:cNvPr>
          <p:cNvSpPr>
            <a:spLocks/>
          </p:cNvSpPr>
          <p:nvPr/>
        </p:nvSpPr>
        <p:spPr bwMode="auto">
          <a:xfrm>
            <a:off x="5087938" y="27054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0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0" y="78"/>
                </a:lnTo>
                <a:lnTo>
                  <a:pt x="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8" name="Freeform 47">
            <a:extLst>
              <a:ext uri="{FF2B5EF4-FFF2-40B4-BE49-F238E27FC236}">
                <a16:creationId xmlns:a16="http://schemas.microsoft.com/office/drawing/2014/main" id="{7B9140B3-F45F-6C1D-BA2E-635161A80FAD}"/>
              </a:ext>
            </a:extLst>
          </p:cNvPr>
          <p:cNvSpPr>
            <a:spLocks/>
          </p:cNvSpPr>
          <p:nvPr/>
        </p:nvSpPr>
        <p:spPr bwMode="auto">
          <a:xfrm>
            <a:off x="5087938" y="27054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0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0" y="78"/>
                </a:lnTo>
                <a:lnTo>
                  <a:pt x="0" y="4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9" name="Freeform 48">
            <a:extLst>
              <a:ext uri="{FF2B5EF4-FFF2-40B4-BE49-F238E27FC236}">
                <a16:creationId xmlns:a16="http://schemas.microsoft.com/office/drawing/2014/main" id="{E86BE683-BBE9-22FC-D608-5A973741C06D}"/>
              </a:ext>
            </a:extLst>
          </p:cNvPr>
          <p:cNvSpPr>
            <a:spLocks/>
          </p:cNvSpPr>
          <p:nvPr/>
        </p:nvSpPr>
        <p:spPr bwMode="auto">
          <a:xfrm>
            <a:off x="5629275" y="27054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0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0" y="78"/>
                </a:lnTo>
                <a:lnTo>
                  <a:pt x="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0" name="Freeform 49">
            <a:extLst>
              <a:ext uri="{FF2B5EF4-FFF2-40B4-BE49-F238E27FC236}">
                <a16:creationId xmlns:a16="http://schemas.microsoft.com/office/drawing/2014/main" id="{07D76882-0FB1-8751-7DAF-55930F55921A}"/>
              </a:ext>
            </a:extLst>
          </p:cNvPr>
          <p:cNvSpPr>
            <a:spLocks/>
          </p:cNvSpPr>
          <p:nvPr/>
        </p:nvSpPr>
        <p:spPr bwMode="auto">
          <a:xfrm>
            <a:off x="5629275" y="2705470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0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0" y="78"/>
                </a:lnTo>
                <a:lnTo>
                  <a:pt x="0" y="4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1" name="Freeform 50">
            <a:extLst>
              <a:ext uri="{FF2B5EF4-FFF2-40B4-BE49-F238E27FC236}">
                <a16:creationId xmlns:a16="http://schemas.microsoft.com/office/drawing/2014/main" id="{A5565AB9-561E-7041-D914-38A3A72B47A5}"/>
              </a:ext>
            </a:extLst>
          </p:cNvPr>
          <p:cNvSpPr>
            <a:spLocks/>
          </p:cNvSpPr>
          <p:nvPr/>
        </p:nvSpPr>
        <p:spPr bwMode="auto">
          <a:xfrm>
            <a:off x="4265613" y="2702295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2" name="Freeform 51">
            <a:extLst>
              <a:ext uri="{FF2B5EF4-FFF2-40B4-BE49-F238E27FC236}">
                <a16:creationId xmlns:a16="http://schemas.microsoft.com/office/drawing/2014/main" id="{88883DF1-C077-ADD0-AB84-95D9324D7834}"/>
              </a:ext>
            </a:extLst>
          </p:cNvPr>
          <p:cNvSpPr>
            <a:spLocks/>
          </p:cNvSpPr>
          <p:nvPr/>
        </p:nvSpPr>
        <p:spPr bwMode="auto">
          <a:xfrm>
            <a:off x="4265613" y="2702295"/>
            <a:ext cx="96837" cy="123825"/>
          </a:xfrm>
          <a:custGeom>
            <a:avLst/>
            <a:gdLst>
              <a:gd name="T0" fmla="*/ 0 w 61"/>
              <a:gd name="T1" fmla="*/ 47 h 78"/>
              <a:gd name="T2" fmla="*/ 0 w 61"/>
              <a:gd name="T3" fmla="*/ 0 h 78"/>
              <a:gd name="T4" fmla="*/ 61 w 61"/>
              <a:gd name="T5" fmla="*/ 0 h 78"/>
              <a:gd name="T6" fmla="*/ 61 w 61"/>
              <a:gd name="T7" fmla="*/ 47 h 78"/>
              <a:gd name="T8" fmla="*/ 31 w 61"/>
              <a:gd name="T9" fmla="*/ 78 h 78"/>
              <a:gd name="T10" fmla="*/ 0 w 61"/>
              <a:gd name="T11" fmla="*/ 4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8">
                <a:moveTo>
                  <a:pt x="0" y="47"/>
                </a:moveTo>
                <a:lnTo>
                  <a:pt x="0" y="0"/>
                </a:lnTo>
                <a:lnTo>
                  <a:pt x="61" y="0"/>
                </a:lnTo>
                <a:lnTo>
                  <a:pt x="61" y="47"/>
                </a:lnTo>
                <a:lnTo>
                  <a:pt x="31" y="78"/>
                </a:lnTo>
                <a:lnTo>
                  <a:pt x="0" y="4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3" name="Rectangle 52">
            <a:extLst>
              <a:ext uri="{FF2B5EF4-FFF2-40B4-BE49-F238E27FC236}">
                <a16:creationId xmlns:a16="http://schemas.microsoft.com/office/drawing/2014/main" id="{84653922-8489-2AC6-7C03-D538A55A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788" y="3727820"/>
            <a:ext cx="1141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Photosynthesis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" name="Rectangle 53">
            <a:extLst>
              <a:ext uri="{FF2B5EF4-FFF2-40B4-BE49-F238E27FC236}">
                <a16:creationId xmlns:a16="http://schemas.microsoft.com/office/drawing/2014/main" id="{D5450EE2-6D93-AFC4-7794-0E2C3C3B0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788" y="3940545"/>
            <a:ext cx="1139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(CASTANEA)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5" name="Rectangle 54">
            <a:extLst>
              <a:ext uri="{FF2B5EF4-FFF2-40B4-BE49-F238E27FC236}">
                <a16:creationId xmlns:a16="http://schemas.microsoft.com/office/drawing/2014/main" id="{8407F537-57FC-D391-8AE8-D0675AC0B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345358"/>
            <a:ext cx="1165225" cy="18319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6" name="Rectangle 55">
            <a:extLst>
              <a:ext uri="{FF2B5EF4-FFF2-40B4-BE49-F238E27FC236}">
                <a16:creationId xmlns:a16="http://schemas.microsoft.com/office/drawing/2014/main" id="{E1A8D152-4D16-F650-1EFE-14DAD7410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345358"/>
            <a:ext cx="1165225" cy="183197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7" name="Rectangle 56">
            <a:extLst>
              <a:ext uri="{FF2B5EF4-FFF2-40B4-BE49-F238E27FC236}">
                <a16:creationId xmlns:a16="http://schemas.microsoft.com/office/drawing/2014/main" id="{3895C054-C75E-8D71-5A65-79B3C1100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465" y="4372345"/>
            <a:ext cx="6270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Leaves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8" name="Rectangle 57">
            <a:extLst>
              <a:ext uri="{FF2B5EF4-FFF2-40B4-BE49-F238E27FC236}">
                <a16:creationId xmlns:a16="http://schemas.microsoft.com/office/drawing/2014/main" id="{99D36D58-0CDF-7F26-584C-157A7F4CF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130" y="4673970"/>
            <a:ext cx="7797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Stems &amp;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9" name="Rectangle 58">
            <a:extLst>
              <a:ext uri="{FF2B5EF4-FFF2-40B4-BE49-F238E27FC236}">
                <a16:creationId xmlns:a16="http://schemas.microsoft.com/office/drawing/2014/main" id="{53847F04-BD51-A330-EA2B-4DFEC427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177" y="4972420"/>
            <a:ext cx="8576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Branches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0" name="Rectangle 59">
            <a:extLst>
              <a:ext uri="{FF2B5EF4-FFF2-40B4-BE49-F238E27FC236}">
                <a16:creationId xmlns:a16="http://schemas.microsoft.com/office/drawing/2014/main" id="{077371C5-485A-2E8B-159B-428544662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683" y="5270870"/>
            <a:ext cx="530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Roots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1" name="Rectangle 60">
            <a:extLst>
              <a:ext uri="{FF2B5EF4-FFF2-40B4-BE49-F238E27FC236}">
                <a16:creationId xmlns:a16="http://schemas.microsoft.com/office/drawing/2014/main" id="{B957BB58-7E19-D3E6-E022-8C5B1E8A4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192" y="5569320"/>
            <a:ext cx="935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Fine roots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2" name="Rectangle 61">
            <a:extLst>
              <a:ext uri="{FF2B5EF4-FFF2-40B4-BE49-F238E27FC236}">
                <a16:creationId xmlns:a16="http://schemas.microsoft.com/office/drawing/2014/main" id="{3D5DF9E5-BFD2-D5A9-508E-1BBDA509C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318" y="5889125"/>
            <a:ext cx="5273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Fruits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3" name="Line 62">
            <a:extLst>
              <a:ext uri="{FF2B5EF4-FFF2-40B4-BE49-F238E27FC236}">
                <a16:creationId xmlns:a16="http://schemas.microsoft.com/office/drawing/2014/main" id="{CE2DD0EE-6CAC-84EB-D75D-844D4D0C7A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0131" y="5885233"/>
            <a:ext cx="1147762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4" name="Line 63">
            <a:extLst>
              <a:ext uri="{FF2B5EF4-FFF2-40B4-BE49-F238E27FC236}">
                <a16:creationId xmlns:a16="http://schemas.microsoft.com/office/drawing/2014/main" id="{6DC79511-D8BB-3F9A-29EE-A72900CC6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0131" y="5569320"/>
            <a:ext cx="1147762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5" name="Line 64">
            <a:extLst>
              <a:ext uri="{FF2B5EF4-FFF2-40B4-BE49-F238E27FC236}">
                <a16:creationId xmlns:a16="http://schemas.microsoft.com/office/drawing/2014/main" id="{7D0C3C3C-3744-4315-5234-5C56B8781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0131" y="5283570"/>
            <a:ext cx="1147762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6" name="Line 65">
            <a:extLst>
              <a:ext uri="{FF2B5EF4-FFF2-40B4-BE49-F238E27FC236}">
                <a16:creationId xmlns:a16="http://schemas.microsoft.com/office/drawing/2014/main" id="{D3BBD3C7-2564-419A-60A6-C1DE29386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0131" y="4680320"/>
            <a:ext cx="1147762" cy="0"/>
          </a:xfrm>
          <a:prstGeom prst="line">
            <a:avLst/>
          </a:prstGeom>
          <a:noFill/>
          <a:ln w="31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7" name="Freeform 66">
            <a:extLst>
              <a:ext uri="{FF2B5EF4-FFF2-40B4-BE49-F238E27FC236}">
                <a16:creationId xmlns:a16="http://schemas.microsoft.com/office/drawing/2014/main" id="{79AC2AF6-FF2E-49B0-F949-CAD7212B062F}"/>
              </a:ext>
            </a:extLst>
          </p:cNvPr>
          <p:cNvSpPr>
            <a:spLocks noEditPoints="1"/>
          </p:cNvSpPr>
          <p:nvPr/>
        </p:nvSpPr>
        <p:spPr bwMode="auto">
          <a:xfrm>
            <a:off x="4741863" y="4940670"/>
            <a:ext cx="1495425" cy="90488"/>
          </a:xfrm>
          <a:custGeom>
            <a:avLst/>
            <a:gdLst>
              <a:gd name="T0" fmla="*/ 942 w 942"/>
              <a:gd name="T1" fmla="*/ 33 h 57"/>
              <a:gd name="T2" fmla="*/ 52 w 942"/>
              <a:gd name="T3" fmla="*/ 34 h 57"/>
              <a:gd name="T4" fmla="*/ 52 w 942"/>
              <a:gd name="T5" fmla="*/ 23 h 57"/>
              <a:gd name="T6" fmla="*/ 942 w 942"/>
              <a:gd name="T7" fmla="*/ 21 h 57"/>
              <a:gd name="T8" fmla="*/ 942 w 942"/>
              <a:gd name="T9" fmla="*/ 33 h 57"/>
              <a:gd name="T10" fmla="*/ 58 w 942"/>
              <a:gd name="T11" fmla="*/ 57 h 57"/>
              <a:gd name="T12" fmla="*/ 0 w 942"/>
              <a:gd name="T13" fmla="*/ 28 h 57"/>
              <a:gd name="T14" fmla="*/ 57 w 942"/>
              <a:gd name="T15" fmla="*/ 0 h 57"/>
              <a:gd name="T16" fmla="*/ 58 w 942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2" h="57">
                <a:moveTo>
                  <a:pt x="942" y="33"/>
                </a:moveTo>
                <a:lnTo>
                  <a:pt x="52" y="34"/>
                </a:lnTo>
                <a:lnTo>
                  <a:pt x="52" y="23"/>
                </a:lnTo>
                <a:lnTo>
                  <a:pt x="942" y="21"/>
                </a:lnTo>
                <a:lnTo>
                  <a:pt x="942" y="33"/>
                </a:lnTo>
                <a:close/>
                <a:moveTo>
                  <a:pt x="58" y="57"/>
                </a:moveTo>
                <a:lnTo>
                  <a:pt x="0" y="28"/>
                </a:lnTo>
                <a:lnTo>
                  <a:pt x="57" y="0"/>
                </a:lnTo>
                <a:lnTo>
                  <a:pt x="58" y="5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90" name="Rectangle 69">
            <a:extLst>
              <a:ext uri="{FF2B5EF4-FFF2-40B4-BE49-F238E27FC236}">
                <a16:creationId xmlns:a16="http://schemas.microsoft.com/office/drawing/2014/main" id="{33E6F196-1112-C24A-B219-A87ED512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3" y="1567233"/>
            <a:ext cx="1028700" cy="1466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91" name="Picture 70">
            <a:extLst>
              <a:ext uri="{FF2B5EF4-FFF2-40B4-BE49-F238E27FC236}">
                <a16:creationId xmlns:a16="http://schemas.microsoft.com/office/drawing/2014/main" id="{EFB289E4-272B-8B8C-769D-B0CB9CD7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567233"/>
            <a:ext cx="10302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294">
            <a:extLst>
              <a:ext uri="{FF2B5EF4-FFF2-40B4-BE49-F238E27FC236}">
                <a16:creationId xmlns:a16="http://schemas.microsoft.com/office/drawing/2014/main" id="{D339A802-68F5-C68C-840C-50C1741FC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25" y="3129332"/>
            <a:ext cx="1330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Light interception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95">
            <a:extLst>
              <a:ext uri="{FF2B5EF4-FFF2-40B4-BE49-F238E27FC236}">
                <a16:creationId xmlns:a16="http://schemas.microsoft.com/office/drawing/2014/main" id="{506276BF-0951-06BE-FB30-C26FA889B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3343645"/>
            <a:ext cx="14605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(SAMSARALIGHT)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Freeform 296">
            <a:extLst>
              <a:ext uri="{FF2B5EF4-FFF2-40B4-BE49-F238E27FC236}">
                <a16:creationId xmlns:a16="http://schemas.microsoft.com/office/drawing/2014/main" id="{D362D76F-4A08-B88D-C9B2-53B1580BC327}"/>
              </a:ext>
            </a:extLst>
          </p:cNvPr>
          <p:cNvSpPr>
            <a:spLocks noEditPoints="1"/>
          </p:cNvSpPr>
          <p:nvPr/>
        </p:nvSpPr>
        <p:spPr bwMode="auto">
          <a:xfrm>
            <a:off x="7473950" y="2816595"/>
            <a:ext cx="1616075" cy="885825"/>
          </a:xfrm>
          <a:custGeom>
            <a:avLst/>
            <a:gdLst>
              <a:gd name="T0" fmla="*/ 962 w 1018"/>
              <a:gd name="T1" fmla="*/ 27 h 558"/>
              <a:gd name="T2" fmla="*/ 1018 w 1018"/>
              <a:gd name="T3" fmla="*/ 12 h 558"/>
              <a:gd name="T4" fmla="*/ 925 w 1018"/>
              <a:gd name="T5" fmla="*/ 47 h 558"/>
              <a:gd name="T6" fmla="*/ 882 w 1018"/>
              <a:gd name="T7" fmla="*/ 86 h 558"/>
              <a:gd name="T8" fmla="*/ 925 w 1018"/>
              <a:gd name="T9" fmla="*/ 47 h 558"/>
              <a:gd name="T10" fmla="*/ 789 w 1018"/>
              <a:gd name="T11" fmla="*/ 121 h 558"/>
              <a:gd name="T12" fmla="*/ 845 w 1018"/>
              <a:gd name="T13" fmla="*/ 107 h 558"/>
              <a:gd name="T14" fmla="*/ 751 w 1018"/>
              <a:gd name="T15" fmla="*/ 141 h 558"/>
              <a:gd name="T16" fmla="*/ 708 w 1018"/>
              <a:gd name="T17" fmla="*/ 181 h 558"/>
              <a:gd name="T18" fmla="*/ 751 w 1018"/>
              <a:gd name="T19" fmla="*/ 141 h 558"/>
              <a:gd name="T20" fmla="*/ 615 w 1018"/>
              <a:gd name="T21" fmla="*/ 216 h 558"/>
              <a:gd name="T22" fmla="*/ 671 w 1018"/>
              <a:gd name="T23" fmla="*/ 201 h 558"/>
              <a:gd name="T24" fmla="*/ 578 w 1018"/>
              <a:gd name="T25" fmla="*/ 236 h 558"/>
              <a:gd name="T26" fmla="*/ 535 w 1018"/>
              <a:gd name="T27" fmla="*/ 275 h 558"/>
              <a:gd name="T28" fmla="*/ 578 w 1018"/>
              <a:gd name="T29" fmla="*/ 236 h 558"/>
              <a:gd name="T30" fmla="*/ 441 w 1018"/>
              <a:gd name="T31" fmla="*/ 310 h 558"/>
              <a:gd name="T32" fmla="*/ 498 w 1018"/>
              <a:gd name="T33" fmla="*/ 295 h 558"/>
              <a:gd name="T34" fmla="*/ 404 w 1018"/>
              <a:gd name="T35" fmla="*/ 330 h 558"/>
              <a:gd name="T36" fmla="*/ 361 w 1018"/>
              <a:gd name="T37" fmla="*/ 370 h 558"/>
              <a:gd name="T38" fmla="*/ 404 w 1018"/>
              <a:gd name="T39" fmla="*/ 330 h 558"/>
              <a:gd name="T40" fmla="*/ 268 w 1018"/>
              <a:gd name="T41" fmla="*/ 404 h 558"/>
              <a:gd name="T42" fmla="*/ 324 w 1018"/>
              <a:gd name="T43" fmla="*/ 390 h 558"/>
              <a:gd name="T44" fmla="*/ 231 w 1018"/>
              <a:gd name="T45" fmla="*/ 425 h 558"/>
              <a:gd name="T46" fmla="*/ 188 w 1018"/>
              <a:gd name="T47" fmla="*/ 464 h 558"/>
              <a:gd name="T48" fmla="*/ 231 w 1018"/>
              <a:gd name="T49" fmla="*/ 425 h 558"/>
              <a:gd name="T50" fmla="*/ 94 w 1018"/>
              <a:gd name="T51" fmla="*/ 499 h 558"/>
              <a:gd name="T52" fmla="*/ 150 w 1018"/>
              <a:gd name="T53" fmla="*/ 484 h 558"/>
              <a:gd name="T54" fmla="*/ 57 w 1018"/>
              <a:gd name="T55" fmla="*/ 519 h 558"/>
              <a:gd name="T56" fmla="*/ 60 w 1018"/>
              <a:gd name="T57" fmla="*/ 534 h 558"/>
              <a:gd name="T58" fmla="*/ 57 w 1018"/>
              <a:gd name="T59" fmla="*/ 519 h 558"/>
              <a:gd name="T60" fmla="*/ 0 w 1018"/>
              <a:gd name="T61" fmla="*/ 558 h 558"/>
              <a:gd name="T62" fmla="*/ 46 w 1018"/>
              <a:gd name="T63" fmla="*/ 493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18" h="558">
                <a:moveTo>
                  <a:pt x="1012" y="0"/>
                </a:moveTo>
                <a:lnTo>
                  <a:pt x="962" y="27"/>
                </a:lnTo>
                <a:lnTo>
                  <a:pt x="969" y="39"/>
                </a:lnTo>
                <a:lnTo>
                  <a:pt x="1018" y="12"/>
                </a:lnTo>
                <a:lnTo>
                  <a:pt x="1012" y="0"/>
                </a:lnTo>
                <a:close/>
                <a:moveTo>
                  <a:pt x="925" y="47"/>
                </a:moveTo>
                <a:lnTo>
                  <a:pt x="875" y="74"/>
                </a:lnTo>
                <a:lnTo>
                  <a:pt x="882" y="86"/>
                </a:lnTo>
                <a:lnTo>
                  <a:pt x="932" y="59"/>
                </a:lnTo>
                <a:lnTo>
                  <a:pt x="925" y="47"/>
                </a:lnTo>
                <a:close/>
                <a:moveTo>
                  <a:pt x="838" y="94"/>
                </a:moveTo>
                <a:lnTo>
                  <a:pt x="789" y="121"/>
                </a:lnTo>
                <a:lnTo>
                  <a:pt x="795" y="134"/>
                </a:lnTo>
                <a:lnTo>
                  <a:pt x="845" y="107"/>
                </a:lnTo>
                <a:lnTo>
                  <a:pt x="838" y="94"/>
                </a:lnTo>
                <a:close/>
                <a:moveTo>
                  <a:pt x="751" y="141"/>
                </a:moveTo>
                <a:lnTo>
                  <a:pt x="702" y="168"/>
                </a:lnTo>
                <a:lnTo>
                  <a:pt x="708" y="181"/>
                </a:lnTo>
                <a:lnTo>
                  <a:pt x="758" y="154"/>
                </a:lnTo>
                <a:lnTo>
                  <a:pt x="751" y="141"/>
                </a:lnTo>
                <a:close/>
                <a:moveTo>
                  <a:pt x="665" y="189"/>
                </a:moveTo>
                <a:lnTo>
                  <a:pt x="615" y="216"/>
                </a:lnTo>
                <a:lnTo>
                  <a:pt x="622" y="228"/>
                </a:lnTo>
                <a:lnTo>
                  <a:pt x="671" y="201"/>
                </a:lnTo>
                <a:lnTo>
                  <a:pt x="665" y="189"/>
                </a:lnTo>
                <a:close/>
                <a:moveTo>
                  <a:pt x="578" y="236"/>
                </a:moveTo>
                <a:lnTo>
                  <a:pt x="528" y="263"/>
                </a:lnTo>
                <a:lnTo>
                  <a:pt x="535" y="275"/>
                </a:lnTo>
                <a:lnTo>
                  <a:pt x="584" y="248"/>
                </a:lnTo>
                <a:lnTo>
                  <a:pt x="578" y="236"/>
                </a:lnTo>
                <a:close/>
                <a:moveTo>
                  <a:pt x="491" y="283"/>
                </a:moveTo>
                <a:lnTo>
                  <a:pt x="441" y="310"/>
                </a:lnTo>
                <a:lnTo>
                  <a:pt x="448" y="322"/>
                </a:lnTo>
                <a:lnTo>
                  <a:pt x="498" y="295"/>
                </a:lnTo>
                <a:lnTo>
                  <a:pt x="491" y="283"/>
                </a:lnTo>
                <a:close/>
                <a:moveTo>
                  <a:pt x="404" y="330"/>
                </a:moveTo>
                <a:lnTo>
                  <a:pt x="355" y="357"/>
                </a:lnTo>
                <a:lnTo>
                  <a:pt x="361" y="370"/>
                </a:lnTo>
                <a:lnTo>
                  <a:pt x="411" y="343"/>
                </a:lnTo>
                <a:lnTo>
                  <a:pt x="404" y="330"/>
                </a:lnTo>
                <a:close/>
                <a:moveTo>
                  <a:pt x="317" y="377"/>
                </a:moveTo>
                <a:lnTo>
                  <a:pt x="268" y="404"/>
                </a:lnTo>
                <a:lnTo>
                  <a:pt x="274" y="417"/>
                </a:lnTo>
                <a:lnTo>
                  <a:pt x="324" y="390"/>
                </a:lnTo>
                <a:lnTo>
                  <a:pt x="317" y="377"/>
                </a:lnTo>
                <a:close/>
                <a:moveTo>
                  <a:pt x="231" y="425"/>
                </a:moveTo>
                <a:lnTo>
                  <a:pt x="181" y="452"/>
                </a:lnTo>
                <a:lnTo>
                  <a:pt x="188" y="464"/>
                </a:lnTo>
                <a:lnTo>
                  <a:pt x="237" y="437"/>
                </a:lnTo>
                <a:lnTo>
                  <a:pt x="231" y="425"/>
                </a:lnTo>
                <a:close/>
                <a:moveTo>
                  <a:pt x="144" y="472"/>
                </a:moveTo>
                <a:lnTo>
                  <a:pt x="94" y="499"/>
                </a:lnTo>
                <a:lnTo>
                  <a:pt x="101" y="511"/>
                </a:lnTo>
                <a:lnTo>
                  <a:pt x="150" y="484"/>
                </a:lnTo>
                <a:lnTo>
                  <a:pt x="144" y="472"/>
                </a:lnTo>
                <a:close/>
                <a:moveTo>
                  <a:pt x="57" y="519"/>
                </a:moveTo>
                <a:lnTo>
                  <a:pt x="53" y="521"/>
                </a:lnTo>
                <a:lnTo>
                  <a:pt x="60" y="534"/>
                </a:lnTo>
                <a:lnTo>
                  <a:pt x="64" y="531"/>
                </a:lnTo>
                <a:lnTo>
                  <a:pt x="57" y="519"/>
                </a:lnTo>
                <a:close/>
                <a:moveTo>
                  <a:pt x="46" y="493"/>
                </a:moveTo>
                <a:lnTo>
                  <a:pt x="0" y="558"/>
                </a:lnTo>
                <a:lnTo>
                  <a:pt x="79" y="555"/>
                </a:lnTo>
                <a:lnTo>
                  <a:pt x="46" y="493"/>
                </a:lnTo>
                <a:close/>
              </a:path>
            </a:pathLst>
          </a:custGeom>
          <a:solidFill>
            <a:srgbClr val="0066FF"/>
          </a:solidFill>
          <a:ln w="0" cap="flat">
            <a:solidFill>
              <a:srgbClr val="0066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9" name="Freeform 297">
            <a:extLst>
              <a:ext uri="{FF2B5EF4-FFF2-40B4-BE49-F238E27FC236}">
                <a16:creationId xmlns:a16="http://schemas.microsoft.com/office/drawing/2014/main" id="{E12B1D3F-248D-568A-3E9B-ECF1A5A6155D}"/>
              </a:ext>
            </a:extLst>
          </p:cNvPr>
          <p:cNvSpPr>
            <a:spLocks/>
          </p:cNvSpPr>
          <p:nvPr/>
        </p:nvSpPr>
        <p:spPr bwMode="auto">
          <a:xfrm>
            <a:off x="8429625" y="1556120"/>
            <a:ext cx="1312862" cy="450850"/>
          </a:xfrm>
          <a:custGeom>
            <a:avLst/>
            <a:gdLst>
              <a:gd name="T0" fmla="*/ 0 w 827"/>
              <a:gd name="T1" fmla="*/ 190 h 284"/>
              <a:gd name="T2" fmla="*/ 0 w 827"/>
              <a:gd name="T3" fmla="*/ 0 h 284"/>
              <a:gd name="T4" fmla="*/ 827 w 827"/>
              <a:gd name="T5" fmla="*/ 0 h 284"/>
              <a:gd name="T6" fmla="*/ 827 w 827"/>
              <a:gd name="T7" fmla="*/ 165 h 284"/>
              <a:gd name="T8" fmla="*/ 433 w 827"/>
              <a:gd name="T9" fmla="*/ 284 h 284"/>
              <a:gd name="T10" fmla="*/ 0 w 827"/>
              <a:gd name="T11" fmla="*/ 19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7" h="284">
                <a:moveTo>
                  <a:pt x="0" y="190"/>
                </a:moveTo>
                <a:lnTo>
                  <a:pt x="0" y="0"/>
                </a:lnTo>
                <a:lnTo>
                  <a:pt x="827" y="0"/>
                </a:lnTo>
                <a:lnTo>
                  <a:pt x="827" y="165"/>
                </a:lnTo>
                <a:lnTo>
                  <a:pt x="433" y="284"/>
                </a:lnTo>
                <a:lnTo>
                  <a:pt x="0" y="19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0" name="Freeform 298">
            <a:extLst>
              <a:ext uri="{FF2B5EF4-FFF2-40B4-BE49-F238E27FC236}">
                <a16:creationId xmlns:a16="http://schemas.microsoft.com/office/drawing/2014/main" id="{DEB54DB4-3C63-6B74-7ADF-9D9F1FC34416}"/>
              </a:ext>
            </a:extLst>
          </p:cNvPr>
          <p:cNvSpPr>
            <a:spLocks/>
          </p:cNvSpPr>
          <p:nvPr/>
        </p:nvSpPr>
        <p:spPr bwMode="auto">
          <a:xfrm>
            <a:off x="8429625" y="1556120"/>
            <a:ext cx="1312862" cy="450850"/>
          </a:xfrm>
          <a:custGeom>
            <a:avLst/>
            <a:gdLst>
              <a:gd name="T0" fmla="*/ 0 w 827"/>
              <a:gd name="T1" fmla="*/ 190 h 284"/>
              <a:gd name="T2" fmla="*/ 0 w 827"/>
              <a:gd name="T3" fmla="*/ 0 h 284"/>
              <a:gd name="T4" fmla="*/ 827 w 827"/>
              <a:gd name="T5" fmla="*/ 0 h 284"/>
              <a:gd name="T6" fmla="*/ 827 w 827"/>
              <a:gd name="T7" fmla="*/ 165 h 284"/>
              <a:gd name="T8" fmla="*/ 433 w 827"/>
              <a:gd name="T9" fmla="*/ 284 h 284"/>
              <a:gd name="T10" fmla="*/ 0 w 827"/>
              <a:gd name="T11" fmla="*/ 19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7" h="284">
                <a:moveTo>
                  <a:pt x="0" y="190"/>
                </a:moveTo>
                <a:lnTo>
                  <a:pt x="0" y="0"/>
                </a:lnTo>
                <a:lnTo>
                  <a:pt x="827" y="0"/>
                </a:lnTo>
                <a:lnTo>
                  <a:pt x="827" y="165"/>
                </a:lnTo>
                <a:lnTo>
                  <a:pt x="433" y="284"/>
                </a:lnTo>
                <a:lnTo>
                  <a:pt x="0" y="190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1" name="Rectangle 299">
            <a:extLst>
              <a:ext uri="{FF2B5EF4-FFF2-40B4-BE49-F238E27FC236}">
                <a16:creationId xmlns:a16="http://schemas.microsoft.com/office/drawing/2014/main" id="{491A030B-9D75-7B9A-2339-D66830BE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048" y="1586282"/>
            <a:ext cx="681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Rainfall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00">
            <a:extLst>
              <a:ext uri="{FF2B5EF4-FFF2-40B4-BE49-F238E27FC236}">
                <a16:creationId xmlns:a16="http://schemas.microsoft.com/office/drawing/2014/main" id="{F92B21F8-EB92-9714-2A4C-64B88463E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2243507"/>
            <a:ext cx="1801812" cy="582613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3" name="Rectangle 301">
            <a:extLst>
              <a:ext uri="{FF2B5EF4-FFF2-40B4-BE49-F238E27FC236}">
                <a16:creationId xmlns:a16="http://schemas.microsoft.com/office/drawing/2014/main" id="{7B4C66C2-5E93-73B6-CF25-1D99B3B0F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2243507"/>
            <a:ext cx="1801812" cy="58261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4" name="Rectangle 302">
            <a:extLst>
              <a:ext uri="{FF2B5EF4-FFF2-40B4-BE49-F238E27FC236}">
                <a16:creationId xmlns:a16="http://schemas.microsoft.com/office/drawing/2014/main" id="{99DB555F-9713-BBC6-FCFE-926D08D37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139" y="2372586"/>
            <a:ext cx="16510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Soil water content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Freeform 304">
            <a:extLst>
              <a:ext uri="{FF2B5EF4-FFF2-40B4-BE49-F238E27FC236}">
                <a16:creationId xmlns:a16="http://schemas.microsoft.com/office/drawing/2014/main" id="{9836BADF-2595-024A-C0EB-19B0F5CD090D}"/>
              </a:ext>
            </a:extLst>
          </p:cNvPr>
          <p:cNvSpPr>
            <a:spLocks noEditPoints="1"/>
          </p:cNvSpPr>
          <p:nvPr/>
        </p:nvSpPr>
        <p:spPr bwMode="auto">
          <a:xfrm>
            <a:off x="7724775" y="2011732"/>
            <a:ext cx="458787" cy="701675"/>
          </a:xfrm>
          <a:custGeom>
            <a:avLst/>
            <a:gdLst>
              <a:gd name="T0" fmla="*/ 1722 w 1722"/>
              <a:gd name="T1" fmla="*/ 2562 h 2630"/>
              <a:gd name="T2" fmla="*/ 170 w 1722"/>
              <a:gd name="T3" fmla="*/ 2562 h 2630"/>
              <a:gd name="T4" fmla="*/ 204 w 1722"/>
              <a:gd name="T5" fmla="*/ 2596 h 2630"/>
              <a:gd name="T6" fmla="*/ 204 w 1722"/>
              <a:gd name="T7" fmla="*/ 306 h 2630"/>
              <a:gd name="T8" fmla="*/ 136 w 1722"/>
              <a:gd name="T9" fmla="*/ 306 h 2630"/>
              <a:gd name="T10" fmla="*/ 136 w 1722"/>
              <a:gd name="T11" fmla="*/ 2596 h 2630"/>
              <a:gd name="T12" fmla="*/ 170 w 1722"/>
              <a:gd name="T13" fmla="*/ 2630 h 2630"/>
              <a:gd name="T14" fmla="*/ 1722 w 1722"/>
              <a:gd name="T15" fmla="*/ 2630 h 2630"/>
              <a:gd name="T16" fmla="*/ 1722 w 1722"/>
              <a:gd name="T17" fmla="*/ 2562 h 2630"/>
              <a:gd name="T18" fmla="*/ 340 w 1722"/>
              <a:gd name="T19" fmla="*/ 340 h 2630"/>
              <a:gd name="T20" fmla="*/ 170 w 1722"/>
              <a:gd name="T21" fmla="*/ 0 h 2630"/>
              <a:gd name="T22" fmla="*/ 0 w 1722"/>
              <a:gd name="T23" fmla="*/ 340 h 2630"/>
              <a:gd name="T24" fmla="*/ 340 w 1722"/>
              <a:gd name="T25" fmla="*/ 340 h 2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2" h="2630">
                <a:moveTo>
                  <a:pt x="1722" y="2562"/>
                </a:moveTo>
                <a:lnTo>
                  <a:pt x="170" y="2562"/>
                </a:lnTo>
                <a:lnTo>
                  <a:pt x="204" y="2596"/>
                </a:lnTo>
                <a:lnTo>
                  <a:pt x="204" y="306"/>
                </a:lnTo>
                <a:lnTo>
                  <a:pt x="136" y="306"/>
                </a:lnTo>
                <a:lnTo>
                  <a:pt x="136" y="2596"/>
                </a:lnTo>
                <a:cubicBezTo>
                  <a:pt x="136" y="2615"/>
                  <a:pt x="152" y="2630"/>
                  <a:pt x="170" y="2630"/>
                </a:cubicBezTo>
                <a:lnTo>
                  <a:pt x="1722" y="2630"/>
                </a:lnTo>
                <a:lnTo>
                  <a:pt x="1722" y="2562"/>
                </a:lnTo>
                <a:close/>
                <a:moveTo>
                  <a:pt x="340" y="340"/>
                </a:moveTo>
                <a:lnTo>
                  <a:pt x="170" y="0"/>
                </a:lnTo>
                <a:lnTo>
                  <a:pt x="0" y="340"/>
                </a:lnTo>
                <a:lnTo>
                  <a:pt x="340" y="34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7" name="Freeform 305">
            <a:extLst>
              <a:ext uri="{FF2B5EF4-FFF2-40B4-BE49-F238E27FC236}">
                <a16:creationId xmlns:a16="http://schemas.microsoft.com/office/drawing/2014/main" id="{8B6E6888-2F8A-04E8-32C6-44E9255A4AED}"/>
              </a:ext>
            </a:extLst>
          </p:cNvPr>
          <p:cNvSpPr>
            <a:spLocks/>
          </p:cNvSpPr>
          <p:nvPr/>
        </p:nvSpPr>
        <p:spPr bwMode="auto">
          <a:xfrm>
            <a:off x="7723188" y="2457820"/>
            <a:ext cx="80962" cy="134938"/>
          </a:xfrm>
          <a:custGeom>
            <a:avLst/>
            <a:gdLst>
              <a:gd name="T0" fmla="*/ 51 w 51"/>
              <a:gd name="T1" fmla="*/ 34 h 85"/>
              <a:gd name="T2" fmla="*/ 51 w 51"/>
              <a:gd name="T3" fmla="*/ 85 h 85"/>
              <a:gd name="T4" fmla="*/ 0 w 51"/>
              <a:gd name="T5" fmla="*/ 85 h 85"/>
              <a:gd name="T6" fmla="*/ 0 w 51"/>
              <a:gd name="T7" fmla="*/ 34 h 85"/>
              <a:gd name="T8" fmla="*/ 26 w 51"/>
              <a:gd name="T9" fmla="*/ 0 h 85"/>
              <a:gd name="T10" fmla="*/ 51 w 51"/>
              <a:gd name="T11" fmla="*/ 3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" h="85">
                <a:moveTo>
                  <a:pt x="51" y="34"/>
                </a:moveTo>
                <a:lnTo>
                  <a:pt x="51" y="85"/>
                </a:lnTo>
                <a:lnTo>
                  <a:pt x="0" y="85"/>
                </a:lnTo>
                <a:lnTo>
                  <a:pt x="0" y="34"/>
                </a:lnTo>
                <a:lnTo>
                  <a:pt x="26" y="0"/>
                </a:lnTo>
                <a:lnTo>
                  <a:pt x="51" y="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8" name="Freeform 306">
            <a:extLst>
              <a:ext uri="{FF2B5EF4-FFF2-40B4-BE49-F238E27FC236}">
                <a16:creationId xmlns:a16="http://schemas.microsoft.com/office/drawing/2014/main" id="{44F3095F-DDAD-FE1E-29BD-850A8E1880D0}"/>
              </a:ext>
            </a:extLst>
          </p:cNvPr>
          <p:cNvSpPr>
            <a:spLocks/>
          </p:cNvSpPr>
          <p:nvPr/>
        </p:nvSpPr>
        <p:spPr bwMode="auto">
          <a:xfrm>
            <a:off x="7723188" y="2457820"/>
            <a:ext cx="80962" cy="134938"/>
          </a:xfrm>
          <a:custGeom>
            <a:avLst/>
            <a:gdLst>
              <a:gd name="T0" fmla="*/ 51 w 51"/>
              <a:gd name="T1" fmla="*/ 34 h 85"/>
              <a:gd name="T2" fmla="*/ 51 w 51"/>
              <a:gd name="T3" fmla="*/ 85 h 85"/>
              <a:gd name="T4" fmla="*/ 0 w 51"/>
              <a:gd name="T5" fmla="*/ 85 h 85"/>
              <a:gd name="T6" fmla="*/ 0 w 51"/>
              <a:gd name="T7" fmla="*/ 34 h 85"/>
              <a:gd name="T8" fmla="*/ 26 w 51"/>
              <a:gd name="T9" fmla="*/ 0 h 85"/>
              <a:gd name="T10" fmla="*/ 51 w 51"/>
              <a:gd name="T11" fmla="*/ 3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" h="85">
                <a:moveTo>
                  <a:pt x="51" y="34"/>
                </a:moveTo>
                <a:lnTo>
                  <a:pt x="51" y="85"/>
                </a:lnTo>
                <a:lnTo>
                  <a:pt x="0" y="85"/>
                </a:lnTo>
                <a:lnTo>
                  <a:pt x="0" y="34"/>
                </a:lnTo>
                <a:lnTo>
                  <a:pt x="26" y="0"/>
                </a:lnTo>
                <a:lnTo>
                  <a:pt x="51" y="34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Rectangle 307">
            <a:extLst>
              <a:ext uri="{FF2B5EF4-FFF2-40B4-BE49-F238E27FC236}">
                <a16:creationId xmlns:a16="http://schemas.microsoft.com/office/drawing/2014/main" id="{68246FE9-559A-A48E-FF92-EFEFEFD2B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1525957"/>
            <a:ext cx="5730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Evapo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08">
            <a:extLst>
              <a:ext uri="{FF2B5EF4-FFF2-40B4-BE49-F238E27FC236}">
                <a16:creationId xmlns:a16="http://schemas.microsoft.com/office/drawing/2014/main" id="{6BC54E04-1131-BD2D-6993-BAB9182E4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1525957"/>
            <a:ext cx="1603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09">
            <a:extLst>
              <a:ext uri="{FF2B5EF4-FFF2-40B4-BE49-F238E27FC236}">
                <a16:creationId xmlns:a16="http://schemas.microsoft.com/office/drawing/2014/main" id="{B806E648-2641-94D5-683A-BCE085037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1740270"/>
            <a:ext cx="10160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transpiration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Freeform 310">
            <a:extLst>
              <a:ext uri="{FF2B5EF4-FFF2-40B4-BE49-F238E27FC236}">
                <a16:creationId xmlns:a16="http://schemas.microsoft.com/office/drawing/2014/main" id="{2E5EE1CE-C5AA-71AB-676B-CB22FAF12C05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2011732"/>
            <a:ext cx="53975" cy="269875"/>
          </a:xfrm>
          <a:custGeom>
            <a:avLst/>
            <a:gdLst>
              <a:gd name="T0" fmla="*/ 12 w 34"/>
              <a:gd name="T1" fmla="*/ 0 h 170"/>
              <a:gd name="T2" fmla="*/ 12 w 34"/>
              <a:gd name="T3" fmla="*/ 141 h 170"/>
              <a:gd name="T4" fmla="*/ 23 w 34"/>
              <a:gd name="T5" fmla="*/ 141 h 170"/>
              <a:gd name="T6" fmla="*/ 23 w 34"/>
              <a:gd name="T7" fmla="*/ 0 h 170"/>
              <a:gd name="T8" fmla="*/ 12 w 34"/>
              <a:gd name="T9" fmla="*/ 0 h 170"/>
              <a:gd name="T10" fmla="*/ 0 w 34"/>
              <a:gd name="T11" fmla="*/ 136 h 170"/>
              <a:gd name="T12" fmla="*/ 17 w 34"/>
              <a:gd name="T13" fmla="*/ 170 h 170"/>
              <a:gd name="T14" fmla="*/ 34 w 34"/>
              <a:gd name="T15" fmla="*/ 136 h 170"/>
              <a:gd name="T16" fmla="*/ 0 w 34"/>
              <a:gd name="T17" fmla="*/ 13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170">
                <a:moveTo>
                  <a:pt x="12" y="0"/>
                </a:moveTo>
                <a:lnTo>
                  <a:pt x="12" y="141"/>
                </a:lnTo>
                <a:lnTo>
                  <a:pt x="23" y="141"/>
                </a:lnTo>
                <a:lnTo>
                  <a:pt x="23" y="0"/>
                </a:lnTo>
                <a:lnTo>
                  <a:pt x="12" y="0"/>
                </a:lnTo>
                <a:close/>
                <a:moveTo>
                  <a:pt x="0" y="136"/>
                </a:moveTo>
                <a:lnTo>
                  <a:pt x="17" y="170"/>
                </a:lnTo>
                <a:lnTo>
                  <a:pt x="34" y="136"/>
                </a:lnTo>
                <a:lnTo>
                  <a:pt x="0" y="13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3" name="Freeform 311">
            <a:extLst>
              <a:ext uri="{FF2B5EF4-FFF2-40B4-BE49-F238E27FC236}">
                <a16:creationId xmlns:a16="http://schemas.microsoft.com/office/drawing/2014/main" id="{FA1BB67D-EE1A-E553-DEF1-C75BE4C03378}"/>
              </a:ext>
            </a:extLst>
          </p:cNvPr>
          <p:cNvSpPr>
            <a:spLocks/>
          </p:cNvSpPr>
          <p:nvPr/>
        </p:nvSpPr>
        <p:spPr bwMode="auto">
          <a:xfrm>
            <a:off x="9075738" y="2054595"/>
            <a:ext cx="80962" cy="100013"/>
          </a:xfrm>
          <a:custGeom>
            <a:avLst/>
            <a:gdLst>
              <a:gd name="T0" fmla="*/ 0 w 51"/>
              <a:gd name="T1" fmla="*/ 38 h 63"/>
              <a:gd name="T2" fmla="*/ 0 w 51"/>
              <a:gd name="T3" fmla="*/ 0 h 63"/>
              <a:gd name="T4" fmla="*/ 51 w 51"/>
              <a:gd name="T5" fmla="*/ 0 h 63"/>
              <a:gd name="T6" fmla="*/ 51 w 51"/>
              <a:gd name="T7" fmla="*/ 38 h 63"/>
              <a:gd name="T8" fmla="*/ 25 w 51"/>
              <a:gd name="T9" fmla="*/ 63 h 63"/>
              <a:gd name="T10" fmla="*/ 0 w 51"/>
              <a:gd name="T11" fmla="*/ 3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" h="63">
                <a:moveTo>
                  <a:pt x="0" y="38"/>
                </a:moveTo>
                <a:lnTo>
                  <a:pt x="0" y="0"/>
                </a:lnTo>
                <a:lnTo>
                  <a:pt x="51" y="0"/>
                </a:lnTo>
                <a:lnTo>
                  <a:pt x="51" y="38"/>
                </a:lnTo>
                <a:lnTo>
                  <a:pt x="25" y="63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4" name="Freeform 312">
            <a:extLst>
              <a:ext uri="{FF2B5EF4-FFF2-40B4-BE49-F238E27FC236}">
                <a16:creationId xmlns:a16="http://schemas.microsoft.com/office/drawing/2014/main" id="{EA43F31C-95D8-DAA6-6612-2C800660C574}"/>
              </a:ext>
            </a:extLst>
          </p:cNvPr>
          <p:cNvSpPr>
            <a:spLocks/>
          </p:cNvSpPr>
          <p:nvPr/>
        </p:nvSpPr>
        <p:spPr bwMode="auto">
          <a:xfrm>
            <a:off x="9075738" y="2054595"/>
            <a:ext cx="80962" cy="100013"/>
          </a:xfrm>
          <a:custGeom>
            <a:avLst/>
            <a:gdLst>
              <a:gd name="T0" fmla="*/ 0 w 51"/>
              <a:gd name="T1" fmla="*/ 38 h 63"/>
              <a:gd name="T2" fmla="*/ 0 w 51"/>
              <a:gd name="T3" fmla="*/ 0 h 63"/>
              <a:gd name="T4" fmla="*/ 51 w 51"/>
              <a:gd name="T5" fmla="*/ 0 h 63"/>
              <a:gd name="T6" fmla="*/ 51 w 51"/>
              <a:gd name="T7" fmla="*/ 38 h 63"/>
              <a:gd name="T8" fmla="*/ 25 w 51"/>
              <a:gd name="T9" fmla="*/ 63 h 63"/>
              <a:gd name="T10" fmla="*/ 0 w 51"/>
              <a:gd name="T11" fmla="*/ 3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" h="63">
                <a:moveTo>
                  <a:pt x="0" y="38"/>
                </a:moveTo>
                <a:lnTo>
                  <a:pt x="0" y="0"/>
                </a:lnTo>
                <a:lnTo>
                  <a:pt x="51" y="0"/>
                </a:lnTo>
                <a:lnTo>
                  <a:pt x="51" y="38"/>
                </a:lnTo>
                <a:lnTo>
                  <a:pt x="25" y="63"/>
                </a:lnTo>
                <a:lnTo>
                  <a:pt x="0" y="38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5" name="Freeform 313">
            <a:extLst>
              <a:ext uri="{FF2B5EF4-FFF2-40B4-BE49-F238E27FC236}">
                <a16:creationId xmlns:a16="http://schemas.microsoft.com/office/drawing/2014/main" id="{D84FA354-26EE-4A1F-EBE0-A54044ECDFFB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2830882"/>
            <a:ext cx="53975" cy="511175"/>
          </a:xfrm>
          <a:custGeom>
            <a:avLst/>
            <a:gdLst>
              <a:gd name="T0" fmla="*/ 23 w 34"/>
              <a:gd name="T1" fmla="*/ 0 h 322"/>
              <a:gd name="T2" fmla="*/ 23 w 34"/>
              <a:gd name="T3" fmla="*/ 293 h 322"/>
              <a:gd name="T4" fmla="*/ 12 w 34"/>
              <a:gd name="T5" fmla="*/ 293 h 322"/>
              <a:gd name="T6" fmla="*/ 12 w 34"/>
              <a:gd name="T7" fmla="*/ 0 h 322"/>
              <a:gd name="T8" fmla="*/ 23 w 34"/>
              <a:gd name="T9" fmla="*/ 0 h 322"/>
              <a:gd name="T10" fmla="*/ 34 w 34"/>
              <a:gd name="T11" fmla="*/ 287 h 322"/>
              <a:gd name="T12" fmla="*/ 17 w 34"/>
              <a:gd name="T13" fmla="*/ 322 h 322"/>
              <a:gd name="T14" fmla="*/ 0 w 34"/>
              <a:gd name="T15" fmla="*/ 287 h 322"/>
              <a:gd name="T16" fmla="*/ 34 w 34"/>
              <a:gd name="T17" fmla="*/ 287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322">
                <a:moveTo>
                  <a:pt x="23" y="0"/>
                </a:moveTo>
                <a:lnTo>
                  <a:pt x="23" y="293"/>
                </a:lnTo>
                <a:lnTo>
                  <a:pt x="12" y="293"/>
                </a:lnTo>
                <a:lnTo>
                  <a:pt x="12" y="0"/>
                </a:lnTo>
                <a:lnTo>
                  <a:pt x="23" y="0"/>
                </a:lnTo>
                <a:close/>
                <a:moveTo>
                  <a:pt x="34" y="287"/>
                </a:moveTo>
                <a:lnTo>
                  <a:pt x="17" y="322"/>
                </a:lnTo>
                <a:lnTo>
                  <a:pt x="0" y="287"/>
                </a:lnTo>
                <a:lnTo>
                  <a:pt x="34" y="28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6" name="Freeform 314">
            <a:extLst>
              <a:ext uri="{FF2B5EF4-FFF2-40B4-BE49-F238E27FC236}">
                <a16:creationId xmlns:a16="http://schemas.microsoft.com/office/drawing/2014/main" id="{19C511D2-585D-A33F-22E4-C25D3F9F121A}"/>
              </a:ext>
            </a:extLst>
          </p:cNvPr>
          <p:cNvSpPr>
            <a:spLocks/>
          </p:cNvSpPr>
          <p:nvPr/>
        </p:nvSpPr>
        <p:spPr bwMode="auto">
          <a:xfrm>
            <a:off x="9075738" y="3027732"/>
            <a:ext cx="76200" cy="100013"/>
          </a:xfrm>
          <a:custGeom>
            <a:avLst/>
            <a:gdLst>
              <a:gd name="T0" fmla="*/ 0 w 48"/>
              <a:gd name="T1" fmla="*/ 38 h 63"/>
              <a:gd name="T2" fmla="*/ 0 w 48"/>
              <a:gd name="T3" fmla="*/ 0 h 63"/>
              <a:gd name="T4" fmla="*/ 48 w 48"/>
              <a:gd name="T5" fmla="*/ 0 h 63"/>
              <a:gd name="T6" fmla="*/ 48 w 48"/>
              <a:gd name="T7" fmla="*/ 38 h 63"/>
              <a:gd name="T8" fmla="*/ 24 w 48"/>
              <a:gd name="T9" fmla="*/ 63 h 63"/>
              <a:gd name="T10" fmla="*/ 0 w 48"/>
              <a:gd name="T11" fmla="*/ 3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" h="63">
                <a:moveTo>
                  <a:pt x="0" y="38"/>
                </a:moveTo>
                <a:lnTo>
                  <a:pt x="0" y="0"/>
                </a:lnTo>
                <a:lnTo>
                  <a:pt x="48" y="0"/>
                </a:lnTo>
                <a:lnTo>
                  <a:pt x="48" y="38"/>
                </a:lnTo>
                <a:lnTo>
                  <a:pt x="24" y="63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7" name="Freeform 315">
            <a:extLst>
              <a:ext uri="{FF2B5EF4-FFF2-40B4-BE49-F238E27FC236}">
                <a16:creationId xmlns:a16="http://schemas.microsoft.com/office/drawing/2014/main" id="{A70800F2-8F0C-70FC-06AF-88EF5D45D2EE}"/>
              </a:ext>
            </a:extLst>
          </p:cNvPr>
          <p:cNvSpPr>
            <a:spLocks/>
          </p:cNvSpPr>
          <p:nvPr/>
        </p:nvSpPr>
        <p:spPr bwMode="auto">
          <a:xfrm>
            <a:off x="9075738" y="3027732"/>
            <a:ext cx="76200" cy="100013"/>
          </a:xfrm>
          <a:custGeom>
            <a:avLst/>
            <a:gdLst>
              <a:gd name="T0" fmla="*/ 0 w 48"/>
              <a:gd name="T1" fmla="*/ 38 h 63"/>
              <a:gd name="T2" fmla="*/ 0 w 48"/>
              <a:gd name="T3" fmla="*/ 0 h 63"/>
              <a:gd name="T4" fmla="*/ 48 w 48"/>
              <a:gd name="T5" fmla="*/ 0 h 63"/>
              <a:gd name="T6" fmla="*/ 48 w 48"/>
              <a:gd name="T7" fmla="*/ 38 h 63"/>
              <a:gd name="T8" fmla="*/ 24 w 48"/>
              <a:gd name="T9" fmla="*/ 63 h 63"/>
              <a:gd name="T10" fmla="*/ 0 w 48"/>
              <a:gd name="T11" fmla="*/ 3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" h="63">
                <a:moveTo>
                  <a:pt x="0" y="38"/>
                </a:moveTo>
                <a:lnTo>
                  <a:pt x="0" y="0"/>
                </a:lnTo>
                <a:lnTo>
                  <a:pt x="48" y="0"/>
                </a:lnTo>
                <a:lnTo>
                  <a:pt x="48" y="38"/>
                </a:lnTo>
                <a:lnTo>
                  <a:pt x="24" y="63"/>
                </a:lnTo>
                <a:lnTo>
                  <a:pt x="0" y="38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8" name="Rectangle 316">
            <a:extLst>
              <a:ext uri="{FF2B5EF4-FFF2-40B4-BE49-F238E27FC236}">
                <a16:creationId xmlns:a16="http://schemas.microsoft.com/office/drawing/2014/main" id="{C618287F-D711-FEE2-B15B-EEA2101D8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58" y="3364282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Runoff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317">
            <a:extLst>
              <a:ext uri="{FF2B5EF4-FFF2-40B4-BE49-F238E27FC236}">
                <a16:creationId xmlns:a16="http://schemas.microsoft.com/office/drawing/2014/main" id="{CE868456-1226-69C5-3C49-A09C3C15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2094282"/>
            <a:ext cx="1174750" cy="279400"/>
          </a:xfrm>
          <a:prstGeom prst="rect">
            <a:avLst/>
          </a:prstGeom>
          <a:noFill/>
          <a:ln w="22225" cap="flat">
            <a:solidFill>
              <a:srgbClr val="FF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0" name="Rectangle 318">
            <a:extLst>
              <a:ext uri="{FF2B5EF4-FFF2-40B4-BE49-F238E27FC236}">
                <a16:creationId xmlns:a16="http://schemas.microsoft.com/office/drawing/2014/main" id="{175CA804-56AB-775D-9B30-D730E1F3A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2121270"/>
            <a:ext cx="7982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Phenology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Freeform 319">
            <a:extLst>
              <a:ext uri="{FF2B5EF4-FFF2-40B4-BE49-F238E27FC236}">
                <a16:creationId xmlns:a16="http://schemas.microsoft.com/office/drawing/2014/main" id="{4F93FFB3-9E59-3807-219C-69303A1175C6}"/>
              </a:ext>
            </a:extLst>
          </p:cNvPr>
          <p:cNvSpPr>
            <a:spLocks noEditPoints="1"/>
          </p:cNvSpPr>
          <p:nvPr/>
        </p:nvSpPr>
        <p:spPr bwMode="auto">
          <a:xfrm>
            <a:off x="6107113" y="2481632"/>
            <a:ext cx="1587500" cy="112713"/>
          </a:xfrm>
          <a:custGeom>
            <a:avLst/>
            <a:gdLst>
              <a:gd name="T0" fmla="*/ 0 w 1000"/>
              <a:gd name="T1" fmla="*/ 43 h 71"/>
              <a:gd name="T2" fmla="*/ 937 w 1000"/>
              <a:gd name="T3" fmla="*/ 43 h 71"/>
              <a:gd name="T4" fmla="*/ 937 w 1000"/>
              <a:gd name="T5" fmla="*/ 28 h 71"/>
              <a:gd name="T6" fmla="*/ 0 w 1000"/>
              <a:gd name="T7" fmla="*/ 29 h 71"/>
              <a:gd name="T8" fmla="*/ 0 w 1000"/>
              <a:gd name="T9" fmla="*/ 43 h 71"/>
              <a:gd name="T10" fmla="*/ 930 w 1000"/>
              <a:gd name="T11" fmla="*/ 71 h 71"/>
              <a:gd name="T12" fmla="*/ 1000 w 1000"/>
              <a:gd name="T13" fmla="*/ 35 h 71"/>
              <a:gd name="T14" fmla="*/ 930 w 1000"/>
              <a:gd name="T15" fmla="*/ 0 h 71"/>
              <a:gd name="T16" fmla="*/ 930 w 1000"/>
              <a:gd name="T17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0" h="71">
                <a:moveTo>
                  <a:pt x="0" y="43"/>
                </a:moveTo>
                <a:lnTo>
                  <a:pt x="937" y="43"/>
                </a:lnTo>
                <a:lnTo>
                  <a:pt x="937" y="28"/>
                </a:lnTo>
                <a:lnTo>
                  <a:pt x="0" y="29"/>
                </a:lnTo>
                <a:lnTo>
                  <a:pt x="0" y="43"/>
                </a:lnTo>
                <a:close/>
                <a:moveTo>
                  <a:pt x="930" y="71"/>
                </a:moveTo>
                <a:lnTo>
                  <a:pt x="1000" y="35"/>
                </a:lnTo>
                <a:lnTo>
                  <a:pt x="930" y="0"/>
                </a:lnTo>
                <a:lnTo>
                  <a:pt x="930" y="71"/>
                </a:lnTo>
                <a:close/>
              </a:path>
            </a:pathLst>
          </a:custGeom>
          <a:solidFill>
            <a:srgbClr val="FF9900"/>
          </a:solidFill>
          <a:ln w="0" cap="flat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2" name="Line 320">
            <a:extLst>
              <a:ext uri="{FF2B5EF4-FFF2-40B4-BE49-F238E27FC236}">
                <a16:creationId xmlns:a16="http://schemas.microsoft.com/office/drawing/2014/main" id="{FF7F7DF9-C7FB-16A0-1762-F906C3B659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288" y="2389557"/>
            <a:ext cx="17462" cy="2359025"/>
          </a:xfrm>
          <a:prstGeom prst="line">
            <a:avLst/>
          </a:prstGeom>
          <a:noFill/>
          <a:ln w="22225" cap="flat">
            <a:solidFill>
              <a:srgbClr val="FF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3" name="Freeform 321">
            <a:extLst>
              <a:ext uri="{FF2B5EF4-FFF2-40B4-BE49-F238E27FC236}">
                <a16:creationId xmlns:a16="http://schemas.microsoft.com/office/drawing/2014/main" id="{5C251541-3AD2-E68F-366B-592F38F3781B}"/>
              </a:ext>
            </a:extLst>
          </p:cNvPr>
          <p:cNvSpPr>
            <a:spLocks noEditPoints="1"/>
          </p:cNvSpPr>
          <p:nvPr/>
        </p:nvSpPr>
        <p:spPr bwMode="auto">
          <a:xfrm>
            <a:off x="5724525" y="2695945"/>
            <a:ext cx="384175" cy="111125"/>
          </a:xfrm>
          <a:custGeom>
            <a:avLst/>
            <a:gdLst>
              <a:gd name="T0" fmla="*/ 242 w 242"/>
              <a:gd name="T1" fmla="*/ 44 h 70"/>
              <a:gd name="T2" fmla="*/ 64 w 242"/>
              <a:gd name="T3" fmla="*/ 42 h 70"/>
              <a:gd name="T4" fmla="*/ 64 w 242"/>
              <a:gd name="T5" fmla="*/ 28 h 70"/>
              <a:gd name="T6" fmla="*/ 242 w 242"/>
              <a:gd name="T7" fmla="*/ 30 h 70"/>
              <a:gd name="T8" fmla="*/ 242 w 242"/>
              <a:gd name="T9" fmla="*/ 44 h 70"/>
              <a:gd name="T10" fmla="*/ 70 w 242"/>
              <a:gd name="T11" fmla="*/ 70 h 70"/>
              <a:gd name="T12" fmla="*/ 0 w 242"/>
              <a:gd name="T13" fmla="*/ 34 h 70"/>
              <a:gd name="T14" fmla="*/ 71 w 242"/>
              <a:gd name="T15" fmla="*/ 0 h 70"/>
              <a:gd name="T16" fmla="*/ 70 w 242"/>
              <a:gd name="T1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2" h="70">
                <a:moveTo>
                  <a:pt x="242" y="44"/>
                </a:moveTo>
                <a:lnTo>
                  <a:pt x="64" y="42"/>
                </a:lnTo>
                <a:lnTo>
                  <a:pt x="64" y="28"/>
                </a:lnTo>
                <a:lnTo>
                  <a:pt x="242" y="30"/>
                </a:lnTo>
                <a:lnTo>
                  <a:pt x="242" y="44"/>
                </a:lnTo>
                <a:close/>
                <a:moveTo>
                  <a:pt x="70" y="70"/>
                </a:moveTo>
                <a:lnTo>
                  <a:pt x="0" y="34"/>
                </a:lnTo>
                <a:lnTo>
                  <a:pt x="71" y="0"/>
                </a:lnTo>
                <a:lnTo>
                  <a:pt x="70" y="70"/>
                </a:lnTo>
                <a:close/>
              </a:path>
            </a:pathLst>
          </a:custGeom>
          <a:solidFill>
            <a:srgbClr val="FF9900"/>
          </a:solidFill>
          <a:ln w="0" cap="flat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4" name="Freeform 322">
            <a:extLst>
              <a:ext uri="{FF2B5EF4-FFF2-40B4-BE49-F238E27FC236}">
                <a16:creationId xmlns:a16="http://schemas.microsoft.com/office/drawing/2014/main" id="{B5D86F90-A50F-72BE-BC3E-50652FFCD026}"/>
              </a:ext>
            </a:extLst>
          </p:cNvPr>
          <p:cNvSpPr>
            <a:spLocks noEditPoints="1"/>
          </p:cNvSpPr>
          <p:nvPr/>
        </p:nvSpPr>
        <p:spPr bwMode="auto">
          <a:xfrm>
            <a:off x="6121400" y="4700957"/>
            <a:ext cx="587375" cy="112713"/>
          </a:xfrm>
          <a:custGeom>
            <a:avLst/>
            <a:gdLst>
              <a:gd name="T0" fmla="*/ 0 w 370"/>
              <a:gd name="T1" fmla="*/ 26 h 71"/>
              <a:gd name="T2" fmla="*/ 306 w 370"/>
              <a:gd name="T3" fmla="*/ 29 h 71"/>
              <a:gd name="T4" fmla="*/ 306 w 370"/>
              <a:gd name="T5" fmla="*/ 43 h 71"/>
              <a:gd name="T6" fmla="*/ 0 w 370"/>
              <a:gd name="T7" fmla="*/ 40 h 71"/>
              <a:gd name="T8" fmla="*/ 0 w 370"/>
              <a:gd name="T9" fmla="*/ 26 h 71"/>
              <a:gd name="T10" fmla="*/ 299 w 370"/>
              <a:gd name="T11" fmla="*/ 0 h 71"/>
              <a:gd name="T12" fmla="*/ 370 w 370"/>
              <a:gd name="T13" fmla="*/ 36 h 71"/>
              <a:gd name="T14" fmla="*/ 299 w 370"/>
              <a:gd name="T15" fmla="*/ 71 h 71"/>
              <a:gd name="T16" fmla="*/ 299 w 370"/>
              <a:gd name="T17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0" h="71">
                <a:moveTo>
                  <a:pt x="0" y="26"/>
                </a:moveTo>
                <a:lnTo>
                  <a:pt x="306" y="29"/>
                </a:lnTo>
                <a:lnTo>
                  <a:pt x="306" y="43"/>
                </a:lnTo>
                <a:lnTo>
                  <a:pt x="0" y="40"/>
                </a:lnTo>
                <a:lnTo>
                  <a:pt x="0" y="26"/>
                </a:lnTo>
                <a:close/>
                <a:moveTo>
                  <a:pt x="299" y="0"/>
                </a:moveTo>
                <a:lnTo>
                  <a:pt x="370" y="36"/>
                </a:lnTo>
                <a:lnTo>
                  <a:pt x="299" y="71"/>
                </a:lnTo>
                <a:lnTo>
                  <a:pt x="299" y="0"/>
                </a:lnTo>
                <a:close/>
              </a:path>
            </a:pathLst>
          </a:custGeom>
          <a:solidFill>
            <a:srgbClr val="FF9900"/>
          </a:solidFill>
          <a:ln w="0" cap="flat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5" name="Freeform 323">
            <a:extLst>
              <a:ext uri="{FF2B5EF4-FFF2-40B4-BE49-F238E27FC236}">
                <a16:creationId xmlns:a16="http://schemas.microsoft.com/office/drawing/2014/main" id="{DF6EE14C-068F-3F8E-6D54-728D501FD71A}"/>
              </a:ext>
            </a:extLst>
          </p:cNvPr>
          <p:cNvSpPr>
            <a:spLocks noEditPoints="1"/>
          </p:cNvSpPr>
          <p:nvPr/>
        </p:nvSpPr>
        <p:spPr bwMode="auto">
          <a:xfrm>
            <a:off x="6107113" y="3848470"/>
            <a:ext cx="588962" cy="111125"/>
          </a:xfrm>
          <a:custGeom>
            <a:avLst/>
            <a:gdLst>
              <a:gd name="T0" fmla="*/ 1 w 371"/>
              <a:gd name="T1" fmla="*/ 25 h 70"/>
              <a:gd name="T2" fmla="*/ 307 w 371"/>
              <a:gd name="T3" fmla="*/ 28 h 70"/>
              <a:gd name="T4" fmla="*/ 307 w 371"/>
              <a:gd name="T5" fmla="*/ 42 h 70"/>
              <a:gd name="T6" fmla="*/ 0 w 371"/>
              <a:gd name="T7" fmla="*/ 39 h 70"/>
              <a:gd name="T8" fmla="*/ 1 w 371"/>
              <a:gd name="T9" fmla="*/ 25 h 70"/>
              <a:gd name="T10" fmla="*/ 300 w 371"/>
              <a:gd name="T11" fmla="*/ 0 h 70"/>
              <a:gd name="T12" fmla="*/ 371 w 371"/>
              <a:gd name="T13" fmla="*/ 36 h 70"/>
              <a:gd name="T14" fmla="*/ 300 w 371"/>
              <a:gd name="T15" fmla="*/ 70 h 70"/>
              <a:gd name="T16" fmla="*/ 300 w 371"/>
              <a:gd name="T1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1" h="70">
                <a:moveTo>
                  <a:pt x="1" y="25"/>
                </a:moveTo>
                <a:lnTo>
                  <a:pt x="307" y="28"/>
                </a:lnTo>
                <a:lnTo>
                  <a:pt x="307" y="42"/>
                </a:lnTo>
                <a:lnTo>
                  <a:pt x="0" y="39"/>
                </a:lnTo>
                <a:lnTo>
                  <a:pt x="1" y="25"/>
                </a:lnTo>
                <a:close/>
                <a:moveTo>
                  <a:pt x="300" y="0"/>
                </a:moveTo>
                <a:lnTo>
                  <a:pt x="371" y="36"/>
                </a:lnTo>
                <a:lnTo>
                  <a:pt x="300" y="70"/>
                </a:lnTo>
                <a:lnTo>
                  <a:pt x="300" y="0"/>
                </a:lnTo>
                <a:close/>
              </a:path>
            </a:pathLst>
          </a:custGeom>
          <a:solidFill>
            <a:srgbClr val="FF9900"/>
          </a:solidFill>
          <a:ln w="0" cap="flat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C55616D7-1F06-6FE4-0566-E52B2F396E37}"/>
              </a:ext>
            </a:extLst>
          </p:cNvPr>
          <p:cNvCxnSpPr>
            <a:cxnSpLocks/>
          </p:cNvCxnSpPr>
          <p:nvPr/>
        </p:nvCxnSpPr>
        <p:spPr>
          <a:xfrm flipH="1">
            <a:off x="2132013" y="1449335"/>
            <a:ext cx="492125" cy="1376785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9" name="ZoneTexte 2">
            <a:extLst>
              <a:ext uri="{FF2B5EF4-FFF2-40B4-BE49-F238E27FC236}">
                <a16:creationId xmlns:a16="http://schemas.microsoft.com/office/drawing/2014/main" id="{906BFE66-7051-D393-2F33-7FDD0214DC68}"/>
              </a:ext>
            </a:extLst>
          </p:cNvPr>
          <p:cNvSpPr txBox="1"/>
          <p:nvPr/>
        </p:nvSpPr>
        <p:spPr>
          <a:xfrm>
            <a:off x="0" y="6492875"/>
            <a:ext cx="1230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1600" noProof="0" err="1"/>
              <a:t>Jonard</a:t>
            </a:r>
            <a:r>
              <a:rPr lang="fr-BE" sz="1600" noProof="0"/>
              <a:t>, M., André, F., </a:t>
            </a:r>
            <a:r>
              <a:rPr lang="fr-BE" sz="1600" noProof="0" err="1"/>
              <a:t>Guignabert</a:t>
            </a:r>
            <a:r>
              <a:rPr lang="fr-BE" sz="1600" noProof="0"/>
              <a:t>, A., &amp; de Wergifosse, L., 2022, HETEROFOR 1.1 User Manual</a:t>
            </a:r>
          </a:p>
        </p:txBody>
      </p:sp>
      <p:pic>
        <p:nvPicPr>
          <p:cNvPr id="331" name="Picture 330" descr="A close up of a logo&#10;&#10;AI-generated content may be incorrect.">
            <a:extLst>
              <a:ext uri="{FF2B5EF4-FFF2-40B4-BE49-F238E27FC236}">
                <a16:creationId xmlns:a16="http://schemas.microsoft.com/office/drawing/2014/main" id="{063BAE5C-16D1-88E4-85A0-DE1CE7D2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0403"/>
          <a:stretch/>
        </p:blipFill>
        <p:spPr>
          <a:xfrm>
            <a:off x="11098213" y="88900"/>
            <a:ext cx="1019174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2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7E41C4-C0E5-9F28-66C0-C3E9DB48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5F49-53A5-ED1D-8962-FE48E53E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HETEROFOR – A simulation experiment 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F4D86E3F-4842-1BDC-2755-0944E380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11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4AD954-26DB-AF49-97B9-C9CBAC049650}"/>
              </a:ext>
            </a:extLst>
          </p:cNvPr>
          <p:cNvSpPr/>
          <p:nvPr/>
        </p:nvSpPr>
        <p:spPr>
          <a:xfrm>
            <a:off x="521609" y="2351927"/>
            <a:ext cx="2595745" cy="218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" name="Google Shape;385;p15">
            <a:extLst>
              <a:ext uri="{FF2B5EF4-FFF2-40B4-BE49-F238E27FC236}">
                <a16:creationId xmlns:a16="http://schemas.microsoft.com/office/drawing/2014/main" id="{36A2CA25-D1CE-609A-C338-8FA71768E340}"/>
              </a:ext>
            </a:extLst>
          </p:cNvPr>
          <p:cNvGrpSpPr/>
          <p:nvPr/>
        </p:nvGrpSpPr>
        <p:grpSpPr>
          <a:xfrm>
            <a:off x="567850" y="2410502"/>
            <a:ext cx="2501523" cy="2016554"/>
            <a:chOff x="432692" y="1054853"/>
            <a:chExt cx="2501523" cy="2016554"/>
          </a:xfrm>
          <a:solidFill>
            <a:schemeClr val="bg1"/>
          </a:solidFill>
        </p:grpSpPr>
        <p:pic>
          <p:nvPicPr>
            <p:cNvPr id="4" name="Google Shape;386;p15">
              <a:extLst>
                <a:ext uri="{FF2B5EF4-FFF2-40B4-BE49-F238E27FC236}">
                  <a16:creationId xmlns:a16="http://schemas.microsoft.com/office/drawing/2014/main" id="{44BC1881-FA07-1142-FC03-5CDEE893BD8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2020" y="1348584"/>
              <a:ext cx="2322195" cy="151409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5" name="Google Shape;387;p15">
              <a:extLst>
                <a:ext uri="{FF2B5EF4-FFF2-40B4-BE49-F238E27FC236}">
                  <a16:creationId xmlns:a16="http://schemas.microsoft.com/office/drawing/2014/main" id="{82A89DF9-548B-557A-A267-1541CA3885D9}"/>
                </a:ext>
              </a:extLst>
            </p:cNvPr>
            <p:cNvSpPr txBox="1"/>
            <p:nvPr/>
          </p:nvSpPr>
          <p:spPr>
            <a:xfrm rot="16200000">
              <a:off x="-289376" y="1776921"/>
              <a:ext cx="1905802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fr-B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kumimoji="0" lang="fr-BE" sz="12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  </a:t>
              </a:r>
              <a:r>
                <a:rPr kumimoji="0" lang="fr-B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Concentration</a:t>
              </a:r>
              <a:endParaRPr kumimoji="0" lang="fr-B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fr-BE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(ppm)</a:t>
              </a:r>
            </a:p>
          </p:txBody>
        </p:sp>
        <p:sp>
          <p:nvSpPr>
            <p:cNvPr id="6" name="Google Shape;388;p15">
              <a:extLst>
                <a:ext uri="{FF2B5EF4-FFF2-40B4-BE49-F238E27FC236}">
                  <a16:creationId xmlns:a16="http://schemas.microsoft.com/office/drawing/2014/main" id="{9E0CA277-DFCF-C4E8-6CC4-977C21FAACDC}"/>
                </a:ext>
              </a:extLst>
            </p:cNvPr>
            <p:cNvSpPr txBox="1"/>
            <p:nvPr/>
          </p:nvSpPr>
          <p:spPr>
            <a:xfrm>
              <a:off x="894357" y="2794408"/>
              <a:ext cx="1905802" cy="2769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fr-BE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Year</a:t>
              </a:r>
              <a:endParaRPr kumimoji="0" lang="fr-B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840FB9F-F717-6498-4E97-3D4E9A43B66B}"/>
              </a:ext>
            </a:extLst>
          </p:cNvPr>
          <p:cNvSpPr/>
          <p:nvPr/>
        </p:nvSpPr>
        <p:spPr>
          <a:xfrm>
            <a:off x="4559915" y="1419199"/>
            <a:ext cx="3075928" cy="140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Google Shape;389;p15">
            <a:extLst>
              <a:ext uri="{FF2B5EF4-FFF2-40B4-BE49-F238E27FC236}">
                <a16:creationId xmlns:a16="http://schemas.microsoft.com/office/drawing/2014/main" id="{C6C62FFC-3A65-96F4-D34E-02899DA8EEB8}"/>
              </a:ext>
            </a:extLst>
          </p:cNvPr>
          <p:cNvSpPr txBox="1"/>
          <p:nvPr/>
        </p:nvSpPr>
        <p:spPr>
          <a:xfrm>
            <a:off x="365456" y="1874026"/>
            <a:ext cx="29080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Climatic</a:t>
            </a:r>
            <a:r>
              <a:rPr kumimoji="0" lang="fr-BE" sz="2400" b="0" i="0" u="none" strike="noStrike" kern="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scenarios</a:t>
            </a:r>
            <a:endParaRPr kumimoji="0" lang="fr-BE" sz="1400" b="0" i="0" u="none" strike="noStrike" kern="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90;p15">
            <a:extLst>
              <a:ext uri="{FF2B5EF4-FFF2-40B4-BE49-F238E27FC236}">
                <a16:creationId xmlns:a16="http://schemas.microsoft.com/office/drawing/2014/main" id="{CB00CBB8-DDC8-9579-7C7F-D77D089AE9AC}"/>
              </a:ext>
            </a:extLst>
          </p:cNvPr>
          <p:cNvSpPr txBox="1"/>
          <p:nvPr/>
        </p:nvSpPr>
        <p:spPr>
          <a:xfrm>
            <a:off x="4008690" y="1022119"/>
            <a:ext cx="4173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Forest managements</a:t>
            </a:r>
            <a:endParaRPr kumimoji="0" lang="fr-BE" sz="1400" b="0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371A33-63CF-D6B8-2904-D14E9E35D0ED}"/>
              </a:ext>
            </a:extLst>
          </p:cNvPr>
          <p:cNvSpPr/>
          <p:nvPr/>
        </p:nvSpPr>
        <p:spPr>
          <a:xfrm>
            <a:off x="8966928" y="2551089"/>
            <a:ext cx="3075928" cy="1805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Google Shape;392;p15">
            <a:extLst>
              <a:ext uri="{FF2B5EF4-FFF2-40B4-BE49-F238E27FC236}">
                <a16:creationId xmlns:a16="http://schemas.microsoft.com/office/drawing/2014/main" id="{D1C1EF54-9981-12F4-0BC7-2638CC4766C0}"/>
              </a:ext>
            </a:extLst>
          </p:cNvPr>
          <p:cNvSpPr/>
          <p:nvPr/>
        </p:nvSpPr>
        <p:spPr>
          <a:xfrm>
            <a:off x="5904866" y="2036673"/>
            <a:ext cx="407800" cy="19254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94;p15">
            <a:extLst>
              <a:ext uri="{FF2B5EF4-FFF2-40B4-BE49-F238E27FC236}">
                <a16:creationId xmlns:a16="http://schemas.microsoft.com/office/drawing/2014/main" id="{490C34EE-2D17-1DC7-8738-81FECBC91938}"/>
              </a:ext>
            </a:extLst>
          </p:cNvPr>
          <p:cNvSpPr txBox="1"/>
          <p:nvPr/>
        </p:nvSpPr>
        <p:spPr>
          <a:xfrm>
            <a:off x="9137901" y="2089424"/>
            <a:ext cx="29080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Ungulate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pressures</a:t>
            </a:r>
            <a:endParaRPr kumimoji="0" lang="fr-BE" sz="1400" b="0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95;p15">
            <a:extLst>
              <a:ext uri="{FF2B5EF4-FFF2-40B4-BE49-F238E27FC236}">
                <a16:creationId xmlns:a16="http://schemas.microsoft.com/office/drawing/2014/main" id="{A977336C-C250-8D5E-BC60-E599BC6857DB}"/>
              </a:ext>
            </a:extLst>
          </p:cNvPr>
          <p:cNvGrpSpPr/>
          <p:nvPr/>
        </p:nvGrpSpPr>
        <p:grpSpPr>
          <a:xfrm>
            <a:off x="10689051" y="2793100"/>
            <a:ext cx="1354322" cy="1348754"/>
            <a:chOff x="110888" y="5355412"/>
            <a:chExt cx="1354322" cy="1348754"/>
          </a:xfrm>
        </p:grpSpPr>
        <p:pic>
          <p:nvPicPr>
            <p:cNvPr id="15" name="Google Shape;396;p15">
              <a:extLst>
                <a:ext uri="{FF2B5EF4-FFF2-40B4-BE49-F238E27FC236}">
                  <a16:creationId xmlns:a16="http://schemas.microsoft.com/office/drawing/2014/main" id="{D9473782-0070-8CE9-5602-57FAFF02F1E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>
              <a:off x="807732" y="5422227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97;p15">
              <a:extLst>
                <a:ext uri="{FF2B5EF4-FFF2-40B4-BE49-F238E27FC236}">
                  <a16:creationId xmlns:a16="http://schemas.microsoft.com/office/drawing/2014/main" id="{A35F795A-A7DB-EC75-C854-C87A9D016A2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909826" y="5952787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98;p15">
              <a:extLst>
                <a:ext uri="{FF2B5EF4-FFF2-40B4-BE49-F238E27FC236}">
                  <a16:creationId xmlns:a16="http://schemas.microsoft.com/office/drawing/2014/main" id="{E8BD3E63-79BA-5B8B-9C50-5348CEF4A2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>
              <a:off x="587905" y="6128304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99;p15">
              <a:extLst>
                <a:ext uri="{FF2B5EF4-FFF2-40B4-BE49-F238E27FC236}">
                  <a16:creationId xmlns:a16="http://schemas.microsoft.com/office/drawing/2014/main" id="{BEFBCB5C-58B3-B996-687C-2936AF4E17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>
              <a:off x="196071" y="6260795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00;p15">
              <a:extLst>
                <a:ext uri="{FF2B5EF4-FFF2-40B4-BE49-F238E27FC236}">
                  <a16:creationId xmlns:a16="http://schemas.microsoft.com/office/drawing/2014/main" id="{9E0CA963-DFA0-3088-874C-87570BC5F30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>
              <a:off x="110888" y="5589771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01;p15">
              <a:extLst>
                <a:ext uri="{FF2B5EF4-FFF2-40B4-BE49-F238E27FC236}">
                  <a16:creationId xmlns:a16="http://schemas.microsoft.com/office/drawing/2014/main" id="{9D56BA24-5BEE-DDB8-EDF9-257619D989E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414238" y="5355412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02;p15">
              <a:extLst>
                <a:ext uri="{FF2B5EF4-FFF2-40B4-BE49-F238E27FC236}">
                  <a16:creationId xmlns:a16="http://schemas.microsoft.com/office/drawing/2014/main" id="{0DD8B4A2-6C34-1CEB-5695-52256FFDBFA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>
              <a:off x="638938" y="5701683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03;p15">
              <a:extLst>
                <a:ext uri="{FF2B5EF4-FFF2-40B4-BE49-F238E27FC236}">
                  <a16:creationId xmlns:a16="http://schemas.microsoft.com/office/drawing/2014/main" id="{5551D16E-89CA-856C-B257-F27C2A0D9A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343344" y="5900336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04;p15">
              <a:extLst>
                <a:ext uri="{FF2B5EF4-FFF2-40B4-BE49-F238E27FC236}">
                  <a16:creationId xmlns:a16="http://schemas.microsoft.com/office/drawing/2014/main" id="{E2767FF4-C951-B7E5-CCDC-A09C3D77843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872401" y="6396158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405;p15">
              <a:extLst>
                <a:ext uri="{FF2B5EF4-FFF2-40B4-BE49-F238E27FC236}">
                  <a16:creationId xmlns:a16="http://schemas.microsoft.com/office/drawing/2014/main" id="{574285A8-724E-A713-B8DC-4AAA9C5B501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1180714" y="6113751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06;p15">
              <a:extLst>
                <a:ext uri="{FF2B5EF4-FFF2-40B4-BE49-F238E27FC236}">
                  <a16:creationId xmlns:a16="http://schemas.microsoft.com/office/drawing/2014/main" id="{3EBD7CB5-28CE-65F2-A309-B0658793B28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5322" t="55439" r="74064" b="26175"/>
            <a:stretch/>
          </p:blipFill>
          <p:spPr>
            <a:xfrm flipH="1">
              <a:off x="1089499" y="5663420"/>
              <a:ext cx="284496" cy="3080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407;p15">
            <a:extLst>
              <a:ext uri="{FF2B5EF4-FFF2-40B4-BE49-F238E27FC236}">
                <a16:creationId xmlns:a16="http://schemas.microsoft.com/office/drawing/2014/main" id="{60D76021-C2B2-8780-E01B-31D46891D5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2" t="55439" r="74064" b="26175"/>
          <a:stretch/>
        </p:blipFill>
        <p:spPr>
          <a:xfrm>
            <a:off x="8995653" y="3639612"/>
            <a:ext cx="284496" cy="30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08;p15">
            <a:extLst>
              <a:ext uri="{FF2B5EF4-FFF2-40B4-BE49-F238E27FC236}">
                <a16:creationId xmlns:a16="http://schemas.microsoft.com/office/drawing/2014/main" id="{D7505ABB-6FBD-1C6A-1A74-49EC5A9CA1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2" t="55439" r="74064" b="26175"/>
          <a:stretch/>
        </p:blipFill>
        <p:spPr>
          <a:xfrm>
            <a:off x="9320243" y="3310091"/>
            <a:ext cx="284496" cy="30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09;p15">
            <a:extLst>
              <a:ext uri="{FF2B5EF4-FFF2-40B4-BE49-F238E27FC236}">
                <a16:creationId xmlns:a16="http://schemas.microsoft.com/office/drawing/2014/main" id="{36F21810-E495-E5FE-4CAD-86E00C8DD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2" t="55439" r="74064" b="26175"/>
          <a:stretch/>
        </p:blipFill>
        <p:spPr>
          <a:xfrm flipH="1">
            <a:off x="9268856" y="2779531"/>
            <a:ext cx="284496" cy="30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10;p15">
            <a:extLst>
              <a:ext uri="{FF2B5EF4-FFF2-40B4-BE49-F238E27FC236}">
                <a16:creationId xmlns:a16="http://schemas.microsoft.com/office/drawing/2014/main" id="{7A016A0A-7DAB-5BE5-CA75-6A753E2DB8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2" t="55439" r="74064" b="26175"/>
          <a:stretch/>
        </p:blipFill>
        <p:spPr>
          <a:xfrm flipH="1">
            <a:off x="9727019" y="3618099"/>
            <a:ext cx="284496" cy="30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11;p15">
            <a:extLst>
              <a:ext uri="{FF2B5EF4-FFF2-40B4-BE49-F238E27FC236}">
                <a16:creationId xmlns:a16="http://schemas.microsoft.com/office/drawing/2014/main" id="{0641E96B-498B-9ABC-7A99-5D13229881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2" t="55439" r="74064" b="26175"/>
          <a:stretch/>
        </p:blipFill>
        <p:spPr>
          <a:xfrm flipH="1">
            <a:off x="9739350" y="2933535"/>
            <a:ext cx="284496" cy="30800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12;p15">
            <a:extLst>
              <a:ext uri="{FF2B5EF4-FFF2-40B4-BE49-F238E27FC236}">
                <a16:creationId xmlns:a16="http://schemas.microsoft.com/office/drawing/2014/main" id="{911AACB2-8C78-4101-FE7D-F794921B0FBD}"/>
              </a:ext>
            </a:extLst>
          </p:cNvPr>
          <p:cNvSpPr/>
          <p:nvPr/>
        </p:nvSpPr>
        <p:spPr>
          <a:xfrm>
            <a:off x="10133635" y="3258929"/>
            <a:ext cx="407800" cy="19254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413;p15">
            <a:extLst>
              <a:ext uri="{FF2B5EF4-FFF2-40B4-BE49-F238E27FC236}">
                <a16:creationId xmlns:a16="http://schemas.microsoft.com/office/drawing/2014/main" id="{2CD67BF3-1C8D-5A23-5B31-BE7ED287CB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5130" y="3715909"/>
            <a:ext cx="2971137" cy="15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14;p15">
            <a:extLst>
              <a:ext uri="{FF2B5EF4-FFF2-40B4-BE49-F238E27FC236}">
                <a16:creationId xmlns:a16="http://schemas.microsoft.com/office/drawing/2014/main" id="{E74919FD-2C9A-7160-60DB-AD1F224831FD}"/>
              </a:ext>
            </a:extLst>
          </p:cNvPr>
          <p:cNvSpPr txBox="1"/>
          <p:nvPr/>
        </p:nvSpPr>
        <p:spPr>
          <a:xfrm>
            <a:off x="4293728" y="3288836"/>
            <a:ext cx="3771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BE" sz="2400" b="1" i="0" u="none" strike="noStrike" kern="0" cap="none" spc="0" normalizeH="0" baseline="0" noProof="0">
                <a:ln>
                  <a:noFill/>
                </a:ln>
                <a:solidFill>
                  <a:srgbClr val="026A6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HETEROFOR</a:t>
            </a:r>
            <a:endParaRPr kumimoji="0" lang="fr-BE" sz="1400" b="0" i="0" u="none" strike="noStrike" kern="0" cap="none" spc="0" normalizeH="0" baseline="0" noProof="0">
              <a:ln>
                <a:noFill/>
              </a:ln>
              <a:solidFill>
                <a:srgbClr val="026A6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415;p15">
            <a:extLst>
              <a:ext uri="{FF2B5EF4-FFF2-40B4-BE49-F238E27FC236}">
                <a16:creationId xmlns:a16="http://schemas.microsoft.com/office/drawing/2014/main" id="{47D8A3B9-346C-238C-4E9D-4570E1A6E064}"/>
              </a:ext>
            </a:extLst>
          </p:cNvPr>
          <p:cNvCxnSpPr>
            <a:cxnSpLocks/>
          </p:cNvCxnSpPr>
          <p:nvPr/>
        </p:nvCxnSpPr>
        <p:spPr>
          <a:xfrm>
            <a:off x="3509188" y="3575574"/>
            <a:ext cx="1083905" cy="740730"/>
          </a:xfrm>
          <a:prstGeom prst="straightConnector1">
            <a:avLst/>
          </a:prstGeom>
          <a:noFill/>
          <a:ln w="444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35" name="Google Shape;416;p15">
            <a:extLst>
              <a:ext uri="{FF2B5EF4-FFF2-40B4-BE49-F238E27FC236}">
                <a16:creationId xmlns:a16="http://schemas.microsoft.com/office/drawing/2014/main" id="{F61E8530-5F0D-8C17-C26A-54AD3BF91FED}"/>
              </a:ext>
            </a:extLst>
          </p:cNvPr>
          <p:cNvCxnSpPr>
            <a:cxnSpLocks/>
          </p:cNvCxnSpPr>
          <p:nvPr/>
        </p:nvCxnSpPr>
        <p:spPr>
          <a:xfrm flipH="1">
            <a:off x="7904480" y="3958480"/>
            <a:ext cx="904235" cy="461665"/>
          </a:xfrm>
          <a:prstGeom prst="straightConnector1">
            <a:avLst/>
          </a:prstGeom>
          <a:noFill/>
          <a:ln w="444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36" name="Google Shape;417;p15">
            <a:extLst>
              <a:ext uri="{FF2B5EF4-FFF2-40B4-BE49-F238E27FC236}">
                <a16:creationId xmlns:a16="http://schemas.microsoft.com/office/drawing/2014/main" id="{06CF4205-207F-13A1-8DFE-B2CA623AB86B}"/>
              </a:ext>
            </a:extLst>
          </p:cNvPr>
          <p:cNvCxnSpPr>
            <a:cxnSpLocks/>
          </p:cNvCxnSpPr>
          <p:nvPr/>
        </p:nvCxnSpPr>
        <p:spPr>
          <a:xfrm flipH="1">
            <a:off x="6095598" y="2342771"/>
            <a:ext cx="7924" cy="876227"/>
          </a:xfrm>
          <a:prstGeom prst="straightConnector1">
            <a:avLst/>
          </a:prstGeom>
          <a:noFill/>
          <a:ln w="444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lg" len="lg"/>
          </a:ln>
        </p:spPr>
      </p:cxnSp>
      <p:pic>
        <p:nvPicPr>
          <p:cNvPr id="37" name="Google Shape;421;p15">
            <a:extLst>
              <a:ext uri="{FF2B5EF4-FFF2-40B4-BE49-F238E27FC236}">
                <a16:creationId xmlns:a16="http://schemas.microsoft.com/office/drawing/2014/main" id="{074007AD-39C7-B8AA-3DAC-42E2C286A9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38" r="-1"/>
          <a:stretch/>
        </p:blipFill>
        <p:spPr>
          <a:xfrm>
            <a:off x="6490321" y="1449085"/>
            <a:ext cx="925637" cy="137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22;p15">
            <a:extLst>
              <a:ext uri="{FF2B5EF4-FFF2-40B4-BE49-F238E27FC236}">
                <a16:creationId xmlns:a16="http://schemas.microsoft.com/office/drawing/2014/main" id="{6E3F769E-54F6-04F7-06EF-A57F99B87E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7796" y="1453884"/>
            <a:ext cx="1216680" cy="137333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ZoneTexte 1">
            <a:extLst>
              <a:ext uri="{FF2B5EF4-FFF2-40B4-BE49-F238E27FC236}">
                <a16:creationId xmlns:a16="http://schemas.microsoft.com/office/drawing/2014/main" id="{B4821C18-4977-F21D-1F81-312C74BB2DC2}"/>
              </a:ext>
            </a:extLst>
          </p:cNvPr>
          <p:cNvSpPr txBox="1"/>
          <p:nvPr/>
        </p:nvSpPr>
        <p:spPr>
          <a:xfrm>
            <a:off x="3692610" y="6038261"/>
            <a:ext cx="48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Forest </a:t>
            </a:r>
            <a:r>
              <a:rPr lang="fr-FR" sz="2400" err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400" err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production, </a:t>
            </a:r>
            <a:r>
              <a:rPr lang="fr-FR" sz="2400" err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profitability</a:t>
            </a:r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err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err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sequestration</a:t>
            </a:r>
            <a:r>
              <a:rPr lang="fr-FR" sz="240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cxnSp>
        <p:nvCxnSpPr>
          <p:cNvPr id="42" name="Google Shape;417;p15">
            <a:extLst>
              <a:ext uri="{FF2B5EF4-FFF2-40B4-BE49-F238E27FC236}">
                <a16:creationId xmlns:a16="http://schemas.microsoft.com/office/drawing/2014/main" id="{F515875E-3B26-570E-CC3D-C522EF133305}"/>
              </a:ext>
            </a:extLst>
          </p:cNvPr>
          <p:cNvCxnSpPr>
            <a:cxnSpLocks/>
          </p:cNvCxnSpPr>
          <p:nvPr/>
        </p:nvCxnSpPr>
        <p:spPr>
          <a:xfrm>
            <a:off x="6093282" y="5372367"/>
            <a:ext cx="10240" cy="638858"/>
          </a:xfrm>
          <a:prstGeom prst="straightConnector1">
            <a:avLst/>
          </a:prstGeom>
          <a:noFill/>
          <a:ln w="444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44" name="Google Shape;392;p15">
            <a:extLst>
              <a:ext uri="{FF2B5EF4-FFF2-40B4-BE49-F238E27FC236}">
                <a16:creationId xmlns:a16="http://schemas.microsoft.com/office/drawing/2014/main" id="{2CC39A55-2CB7-532C-AFEB-2EE23FE673DB}"/>
              </a:ext>
            </a:extLst>
          </p:cNvPr>
          <p:cNvSpPr/>
          <p:nvPr/>
        </p:nvSpPr>
        <p:spPr>
          <a:xfrm rot="5400000">
            <a:off x="3077150" y="3241963"/>
            <a:ext cx="407800" cy="19254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22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F5DB8-EE87-04C8-8897-4E08EE5A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9373-DCB3-4F59-DD45-39BAFF2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cases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E66A5F9F-0011-5489-56B1-B4790840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12</a:t>
            </a:fld>
            <a:endParaRPr lang="en-US"/>
          </a:p>
        </p:txBody>
      </p:sp>
      <p:pic>
        <p:nvPicPr>
          <p:cNvPr id="12" name="Image 3">
            <a:extLst>
              <a:ext uri="{FF2B5EF4-FFF2-40B4-BE49-F238E27FC236}">
                <a16:creationId xmlns:a16="http://schemas.microsoft.com/office/drawing/2014/main" id="{9ACEF8FE-D306-3B1F-2E75-172C0015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3302717"/>
            <a:ext cx="3243804" cy="3413459"/>
          </a:xfrm>
          <a:prstGeom prst="rect">
            <a:avLst/>
          </a:prstGeom>
        </p:spPr>
      </p:pic>
      <p:pic>
        <p:nvPicPr>
          <p:cNvPr id="41" name="Image 5">
            <a:extLst>
              <a:ext uri="{FF2B5EF4-FFF2-40B4-BE49-F238E27FC236}">
                <a16:creationId xmlns:a16="http://schemas.microsoft.com/office/drawing/2014/main" id="{07C7C3C6-C529-3B61-BA58-D2350EC07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3"/>
          <a:stretch/>
        </p:blipFill>
        <p:spPr>
          <a:xfrm>
            <a:off x="3515408" y="3302717"/>
            <a:ext cx="3243805" cy="3418021"/>
          </a:xfrm>
          <a:prstGeom prst="rect">
            <a:avLst/>
          </a:prstGeom>
        </p:spPr>
      </p:pic>
      <p:pic>
        <p:nvPicPr>
          <p:cNvPr id="43" name="Image 6">
            <a:extLst>
              <a:ext uri="{FF2B5EF4-FFF2-40B4-BE49-F238E27FC236}">
                <a16:creationId xmlns:a16="http://schemas.microsoft.com/office/drawing/2014/main" id="{0912EEE0-8FEB-3179-DD30-19BA6BAEE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3" b="1826"/>
          <a:stretch/>
        </p:blipFill>
        <p:spPr>
          <a:xfrm>
            <a:off x="6884767" y="3302717"/>
            <a:ext cx="3243805" cy="3418021"/>
          </a:xfrm>
          <a:prstGeom prst="rect">
            <a:avLst/>
          </a:prstGeom>
        </p:spPr>
      </p:pic>
      <p:graphicFrame>
        <p:nvGraphicFramePr>
          <p:cNvPr id="9" name="Tableau 1">
            <a:extLst>
              <a:ext uri="{FF2B5EF4-FFF2-40B4-BE49-F238E27FC236}">
                <a16:creationId xmlns:a16="http://schemas.microsoft.com/office/drawing/2014/main" id="{A6779C37-6686-C4C9-3EB3-DD1CD4E3F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62041"/>
              </p:ext>
            </p:extLst>
          </p:nvPr>
        </p:nvGraphicFramePr>
        <p:xfrm>
          <a:off x="6096000" y="137262"/>
          <a:ext cx="5921317" cy="361717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089083">
                  <a:extLst>
                    <a:ext uri="{9D8B030D-6E8A-4147-A177-3AD203B41FA5}">
                      <a16:colId xmlns:a16="http://schemas.microsoft.com/office/drawing/2014/main" val="3358258677"/>
                    </a:ext>
                  </a:extLst>
                </a:gridCol>
                <a:gridCol w="1916117">
                  <a:extLst>
                    <a:ext uri="{9D8B030D-6E8A-4147-A177-3AD203B41FA5}">
                      <a16:colId xmlns:a16="http://schemas.microsoft.com/office/drawing/2014/main" val="1121062393"/>
                    </a:ext>
                  </a:extLst>
                </a:gridCol>
                <a:gridCol w="1916117">
                  <a:extLst>
                    <a:ext uri="{9D8B030D-6E8A-4147-A177-3AD203B41FA5}">
                      <a16:colId xmlns:a16="http://schemas.microsoft.com/office/drawing/2014/main" val="1856335465"/>
                    </a:ext>
                  </a:extLst>
                </a:gridCol>
              </a:tblGrid>
              <a:tr h="26756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noProof="0">
                          <a:effectLst/>
                        </a:rPr>
                        <a:t>Site</a:t>
                      </a:r>
                      <a:endParaRPr lang="fr-BE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noProof="0" err="1">
                          <a:effectLst/>
                        </a:rPr>
                        <a:t>Species</a:t>
                      </a:r>
                      <a:endParaRPr lang="fr-BE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8110375"/>
                  </a:ext>
                </a:extLst>
              </a:tr>
              <a:tr h="52507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Chimay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Quercus </a:t>
                      </a:r>
                      <a:r>
                        <a:rPr lang="fr-BE" sz="1500" i="1" u="none" strike="noStrike" noProof="0" err="1">
                          <a:effectLst/>
                        </a:rPr>
                        <a:t>petraea</a:t>
                      </a:r>
                      <a:endParaRPr lang="fr-BE" sz="1500" i="1" u="none" strike="noStrike" noProof="0">
                        <a:effectLst/>
                      </a:endParaRPr>
                    </a:p>
                    <a:p>
                      <a:pPr algn="ctr" fontAlgn="ctr"/>
                      <a:r>
                        <a:rPr lang="fr-BE" sz="1500" i="1" u="none" strike="noStrike" noProof="0" err="1">
                          <a:effectLst/>
                        </a:rPr>
                        <a:t>Carpinus</a:t>
                      </a:r>
                      <a:r>
                        <a:rPr lang="fr-BE" sz="1500" i="1" u="none" strike="noStrike" noProof="0">
                          <a:effectLst/>
                        </a:rPr>
                        <a:t> </a:t>
                      </a:r>
                      <a:r>
                        <a:rPr lang="fr-BE" sz="1500" i="1" u="none" strike="noStrike" noProof="0" err="1">
                          <a:effectLst/>
                        </a:rPr>
                        <a:t>betulus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</a:t>
                      </a:r>
                      <a:r>
                        <a:rPr lang="fr-BE" sz="150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aged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840652"/>
                  </a:ext>
                </a:extLst>
              </a:tr>
              <a:tr h="78258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</a:t>
                      </a:r>
                      <a:r>
                        <a:rPr lang="fr-BE" sz="1500" u="none" strike="noStrike" noProof="0" err="1">
                          <a:effectLst/>
                        </a:rPr>
                        <a:t>Stoumont</a:t>
                      </a:r>
                      <a:r>
                        <a:rPr lang="fr-BE" sz="1500" u="none" strike="noStrike" noProof="0">
                          <a:effectLst/>
                        </a:rPr>
                        <a:t> C111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Quercus </a:t>
                      </a:r>
                      <a:r>
                        <a:rPr lang="fr-BE" sz="1500" i="1" u="none" strike="noStrike" noProof="0" err="1">
                          <a:effectLst/>
                        </a:rPr>
                        <a:t>petraea</a:t>
                      </a:r>
                      <a:endParaRPr lang="fr-BE" sz="1500" i="1" u="none" strike="noStrike" noProof="0">
                        <a:effectLst/>
                      </a:endParaRPr>
                    </a:p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Fagus </a:t>
                      </a:r>
                      <a:r>
                        <a:rPr lang="fr-BE" sz="1500" i="1" u="none" strike="noStrike" noProof="0" err="1">
                          <a:effectLst/>
                        </a:rPr>
                        <a:t>sylvatica</a:t>
                      </a:r>
                      <a:endParaRPr lang="fr-BE" sz="1500" i="1" u="none" strike="noStrike" noProof="0">
                        <a:effectLst/>
                      </a:endParaRPr>
                    </a:p>
                    <a:p>
                      <a:pPr algn="ctr" fontAlgn="ctr"/>
                      <a:r>
                        <a:rPr lang="fr-BE" sz="1500" i="1" u="none" strike="noStrike" noProof="0" err="1">
                          <a:effectLst/>
                        </a:rPr>
                        <a:t>Betula</a:t>
                      </a:r>
                      <a:r>
                        <a:rPr lang="fr-BE" sz="1500" i="1" u="none" strike="noStrike" noProof="0">
                          <a:effectLst/>
                        </a:rPr>
                        <a:t> pendula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Even-aged </a:t>
                      </a:r>
                    </a:p>
                    <a:p>
                      <a:pPr algn="ctr" fontAlgn="ctr"/>
                      <a:r>
                        <a:rPr lang="en-US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conversion to uneven-aged 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055596"/>
                  </a:ext>
                </a:extLst>
              </a:tr>
              <a:tr h="52507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</a:t>
                      </a:r>
                      <a:r>
                        <a:rPr lang="fr-BE" sz="1500" u="none" strike="noStrike" noProof="0" err="1">
                          <a:effectLst/>
                        </a:rPr>
                        <a:t>Stoumont</a:t>
                      </a:r>
                      <a:r>
                        <a:rPr lang="fr-BE" sz="1500" u="none" strike="noStrike" noProof="0">
                          <a:effectLst/>
                        </a:rPr>
                        <a:t> C114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Fagus </a:t>
                      </a:r>
                      <a:r>
                        <a:rPr lang="fr-BE" sz="1500" i="1" u="none" strike="noStrike" noProof="0" err="1">
                          <a:effectLst/>
                        </a:rPr>
                        <a:t>sylvatica</a:t>
                      </a:r>
                      <a:r>
                        <a:rPr lang="fr-BE" sz="1500" i="1" u="none" strike="noStrike" noProof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Quercus </a:t>
                      </a:r>
                      <a:r>
                        <a:rPr lang="fr-BE" sz="1500" i="1" u="none" strike="noStrike" noProof="0" err="1">
                          <a:effectLst/>
                        </a:rPr>
                        <a:t>petraea</a:t>
                      </a:r>
                      <a:r>
                        <a:rPr lang="fr-BE" sz="1500" i="1" u="none" strike="noStrike" noProof="0">
                          <a:effectLst/>
                        </a:rPr>
                        <a:t> 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</a:t>
                      </a:r>
                      <a:r>
                        <a:rPr lang="fr-BE" sz="150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aged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99668"/>
                  </a:ext>
                </a:extLst>
              </a:tr>
              <a:tr h="52507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</a:t>
                      </a:r>
                      <a:r>
                        <a:rPr lang="fr-BE" sz="1500" u="none" strike="noStrike" noProof="0" err="1">
                          <a:effectLst/>
                        </a:rPr>
                        <a:t>Baileux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Quercus </a:t>
                      </a:r>
                      <a:r>
                        <a:rPr lang="fr-BE" sz="1500" i="1" u="none" strike="noStrike" noProof="0" err="1">
                          <a:effectLst/>
                        </a:rPr>
                        <a:t>petraea</a:t>
                      </a:r>
                      <a:r>
                        <a:rPr lang="fr-BE" sz="1500" i="1" u="none" strike="noStrike" noProof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Fagus </a:t>
                      </a:r>
                      <a:r>
                        <a:rPr lang="fr-BE" sz="1500" i="1" u="none" strike="noStrike" noProof="0" err="1">
                          <a:effectLst/>
                        </a:rPr>
                        <a:t>sylvatica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</a:t>
                      </a:r>
                      <a:r>
                        <a:rPr lang="fr-BE" sz="150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aged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30034"/>
                  </a:ext>
                </a:extLst>
              </a:tr>
              <a:tr h="26756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Eupen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Fagus </a:t>
                      </a:r>
                      <a:r>
                        <a:rPr lang="fr-BE" sz="1500" i="1" u="none" strike="noStrike" noProof="0" err="1">
                          <a:effectLst/>
                        </a:rPr>
                        <a:t>sylvatica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</a:t>
                      </a:r>
                      <a:r>
                        <a:rPr lang="fr-BE" sz="150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aged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83549"/>
                  </a:ext>
                </a:extLst>
              </a:tr>
              <a:tr h="52507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u="none" strike="noStrike" noProof="0">
                          <a:effectLst/>
                        </a:rPr>
                        <a:t>  Louvain-la-Neuve</a:t>
                      </a:r>
                      <a:endParaRPr lang="fr-BE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Fagus </a:t>
                      </a:r>
                      <a:r>
                        <a:rPr lang="fr-BE" sz="1500" i="1" u="none" strike="noStrike" noProof="0" err="1">
                          <a:effectLst/>
                        </a:rPr>
                        <a:t>sylvatica</a:t>
                      </a:r>
                      <a:endParaRPr lang="fr-BE" sz="1500" i="1" u="none" strike="noStrike" noProof="0">
                        <a:effectLst/>
                      </a:endParaRPr>
                    </a:p>
                    <a:p>
                      <a:pPr algn="ctr" fontAlgn="ctr"/>
                      <a:r>
                        <a:rPr lang="fr-BE" sz="1500" i="1" u="none" strike="noStrike" noProof="0">
                          <a:effectLst/>
                        </a:rPr>
                        <a:t>Quercus </a:t>
                      </a:r>
                      <a:r>
                        <a:rPr lang="fr-BE" sz="1500" i="1" u="none" strike="noStrike" noProof="0" err="1">
                          <a:effectLst/>
                        </a:rPr>
                        <a:t>petraea</a:t>
                      </a:r>
                      <a:endParaRPr lang="fr-BE" sz="1500" b="0" i="1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Even-</a:t>
                      </a:r>
                      <a:r>
                        <a:rPr lang="fr-BE" sz="1500" u="none" strike="noStrike" kern="1200" noProof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aged</a:t>
                      </a:r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fr-BE" sz="150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0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14364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99AB31FA-2D58-F727-7693-7D3AD7D3DAC7}"/>
              </a:ext>
            </a:extLst>
          </p:cNvPr>
          <p:cNvSpPr txBox="1"/>
          <p:nvPr/>
        </p:nvSpPr>
        <p:spPr>
          <a:xfrm>
            <a:off x="174682" y="1485191"/>
            <a:ext cx="5795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broadleaved stands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be regenerated within 20-40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even-aged stand with different species composition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10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F6CA0-6D67-B7E5-D15D-84E4D10D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A7FA-EE86-B4BC-2C9B-7A26B415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8EA5354-53EE-AA37-C98C-7099A106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3" name="Diagramme 5">
            <a:extLst>
              <a:ext uri="{FF2B5EF4-FFF2-40B4-BE49-F238E27FC236}">
                <a16:creationId xmlns:a16="http://schemas.microsoft.com/office/drawing/2014/main" id="{66B613F6-C3B7-B178-17B1-72311AEEC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0002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079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6F7C95-8E7E-FC7F-52AF-18735696B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77F9E4-332B-DC7D-F29B-A96449C9FC04}"/>
              </a:ext>
            </a:extLst>
          </p:cNvPr>
          <p:cNvSpPr txBox="1"/>
          <p:nvPr/>
        </p:nvSpPr>
        <p:spPr>
          <a:xfrm>
            <a:off x="1263225" y="1289184"/>
            <a:ext cx="3203971" cy="1014295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2800" b="1" kern="12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As </a:t>
            </a:r>
            <a:r>
              <a:rPr lang="fr-BE" sz="2800" b="1" kern="1200" noProof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Usual</a:t>
            </a:r>
            <a:r>
              <a:rPr lang="fr-BE" sz="2800" b="1" kern="12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(BAU)</a:t>
            </a:r>
            <a:endPara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835BE-7A53-6A5F-6361-CCB3F2F4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15A259E0-1637-1931-5D44-18E635A4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14</a:t>
            </a:fld>
            <a:endParaRPr lang="en-US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EE149A03-D9CC-6CE6-DA5B-59001B26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2" t="10859" r="-1890" b="-10859"/>
          <a:stretch/>
        </p:blipFill>
        <p:spPr>
          <a:xfrm>
            <a:off x="372473" y="4888433"/>
            <a:ext cx="11447054" cy="1969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FFAE2F-A490-5987-9472-EA8A79DAF1C5}"/>
              </a:ext>
            </a:extLst>
          </p:cNvPr>
          <p:cNvSpPr txBox="1"/>
          <p:nvPr/>
        </p:nvSpPr>
        <p:spPr>
          <a:xfrm>
            <a:off x="4800600" y="1289184"/>
            <a:ext cx="7340599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 : maintaining an even-aged stand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As long as </a:t>
            </a:r>
            <a:r>
              <a:rPr lang="en-US" sz="2000" dirty="0" err="1">
                <a:solidFill>
                  <a:srgbClr val="405C59"/>
                </a:solidFill>
                <a:latin typeface="Arial"/>
                <a:cs typeface="Arial"/>
              </a:rPr>
              <a:t>Ddom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 &lt; 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60-80 cm (site productivity)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Thinning from below every 12 years, basal area : 24 m²/ha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 : regenerate the stand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Shelterwood cutting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6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learing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 of the herbaceous vegetation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clearing of the woody vegetation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 : maintaining an even-aged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Thinning from below every 12 years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8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26705-7FC0-7E4F-E0C0-DE337F4B4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6F60-CE98-A931-36B4-994F368F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0224184D-FEA6-2ACF-599B-256E355A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E105F-50C3-0EAD-9CC9-FB0381BF8635}"/>
              </a:ext>
            </a:extLst>
          </p:cNvPr>
          <p:cNvGrpSpPr/>
          <p:nvPr/>
        </p:nvGrpSpPr>
        <p:grpSpPr>
          <a:xfrm>
            <a:off x="1280913" y="1285089"/>
            <a:ext cx="3203971" cy="1014295"/>
            <a:chOff x="3655814" y="16031"/>
            <a:chExt cx="3203971" cy="1014295"/>
          </a:xfrm>
          <a:solidFill>
            <a:srgbClr val="00808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481893-2116-BFE0-EA7D-E552327164BA}"/>
                </a:ext>
              </a:extLst>
            </p:cNvPr>
            <p:cNvSpPr/>
            <p:nvPr/>
          </p:nvSpPr>
          <p:spPr>
            <a:xfrm>
              <a:off x="3655814" y="16031"/>
              <a:ext cx="3203971" cy="101429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>
                <a:hueOff val="3221807"/>
                <a:satOff val="-9246"/>
                <a:lumOff val="-14805"/>
                <a:alphaOff val="0"/>
              </a:schemeClr>
            </a:lnRef>
            <a:fillRef idx="3">
              <a:schemeClr val="accent2">
                <a:hueOff val="3221807"/>
                <a:satOff val="-9246"/>
                <a:lumOff val="-14805"/>
                <a:alphaOff val="0"/>
              </a:schemeClr>
            </a:fillRef>
            <a:effectRef idx="2">
              <a:schemeClr val="accent2">
                <a:hueOff val="3221807"/>
                <a:satOff val="-9246"/>
                <a:lumOff val="-1480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92935D-64CD-FBC4-88CD-01EC3AF64BC2}"/>
                </a:ext>
              </a:extLst>
            </p:cNvPr>
            <p:cNvSpPr txBox="1"/>
            <p:nvPr/>
          </p:nvSpPr>
          <p:spPr>
            <a:xfrm>
              <a:off x="3655814" y="16031"/>
              <a:ext cx="3203971" cy="101429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b="1" kern="1200" noProof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Oak</a:t>
              </a:r>
              <a:r>
                <a:rPr lang="fr-BE" sz="2800" b="1" kern="1200" noProof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BE" sz="2800" b="1" kern="1200" noProof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regeneration</a:t>
              </a:r>
              <a:r>
                <a:rPr lang="fr-BE" sz="2800" b="1" kern="1200" noProof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(OAK)</a:t>
              </a:r>
              <a:endParaRPr lang="fr-BE" sz="2800" kern="12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1E754B-A6AB-15E8-25EA-1EC4347E8087}"/>
              </a:ext>
            </a:extLst>
          </p:cNvPr>
          <p:cNvSpPr txBox="1"/>
          <p:nvPr/>
        </p:nvSpPr>
        <p:spPr>
          <a:xfrm>
            <a:off x="4800600" y="1289184"/>
            <a:ext cx="7340599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 : maintaining an even-aged stand </a:t>
            </a:r>
          </a:p>
          <a:p>
            <a:pPr marL="342900" indent="-342900">
              <a:buFont typeface="Arial,Sans-Serif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As long as </a:t>
            </a:r>
            <a:r>
              <a:rPr lang="en-US" sz="2000" dirty="0" err="1">
                <a:solidFill>
                  <a:srgbClr val="405C59"/>
                </a:solidFill>
                <a:latin typeface="Arial"/>
                <a:cs typeface="Arial"/>
              </a:rPr>
              <a:t>Ddom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 &lt; 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60-80 cm (site productivity)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Thinning from below every 12 years, basal area : 24 m²/ha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 : regenerate the stand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Shelterwood cutting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clearing of the herbaceous vegetation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clearing of the woody vegetation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 : maintaining an even-aged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Thinning from below every 12 years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E7A5456-6750-4BC6-DEDF-4B50BA98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7"/>
          <a:stretch/>
        </p:blipFill>
        <p:spPr>
          <a:xfrm>
            <a:off x="448056" y="4701672"/>
            <a:ext cx="11159744" cy="20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32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9B562-B23C-AE66-81DE-51B5B947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93C2-E120-552A-9EE0-85DA49EF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1C46053E-C1EA-0139-A3B8-1AAC286B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0A566-5E8E-3124-C770-2E743C78E693}"/>
              </a:ext>
            </a:extLst>
          </p:cNvPr>
          <p:cNvSpPr txBox="1"/>
          <p:nvPr/>
        </p:nvSpPr>
        <p:spPr>
          <a:xfrm>
            <a:off x="1277732" y="1292291"/>
            <a:ext cx="3203971" cy="1014295"/>
          </a:xfrm>
          <a:prstGeom prst="rect">
            <a:avLst/>
          </a:prstGeom>
          <a:solidFill>
            <a:srgbClr val="72C6B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2800" b="1" kern="12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Diversification (DIV)</a:t>
            </a:r>
            <a:endParaRPr lang="fr-BE" sz="2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96D57-6723-E899-3DA2-BAE35A4A3056}"/>
              </a:ext>
            </a:extLst>
          </p:cNvPr>
          <p:cNvSpPr txBox="1"/>
          <p:nvPr/>
        </p:nvSpPr>
        <p:spPr>
          <a:xfrm>
            <a:off x="4800600" y="1289184"/>
            <a:ext cx="7340599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 : Enrichment plantations (48 years)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Mixed thinning every 12 years, basal area : 16 m²/ha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Opening 6 canopy gaps (400 m² - 1200 m</a:t>
            </a:r>
            <a:r>
              <a:rPr lang="en-US" sz="2000" baseline="30000" dirty="0">
                <a:solidFill>
                  <a:srgbClr val="405C59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 for birch)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Plantation of 2500/ha  = 100 trees per gap (</a:t>
            </a:r>
            <a:r>
              <a:rPr lang="en-US" sz="2000" i="1" dirty="0">
                <a:solidFill>
                  <a:srgbClr val="405C59"/>
                </a:solidFill>
                <a:latin typeface="Arial"/>
                <a:cs typeface="Arial"/>
              </a:rPr>
              <a:t>Betula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, </a:t>
            </a:r>
            <a:r>
              <a:rPr lang="en-US" sz="2000" i="1" dirty="0">
                <a:solidFill>
                  <a:srgbClr val="405C59"/>
                </a:solidFill>
                <a:latin typeface="Arial"/>
                <a:cs typeface="Arial"/>
              </a:rPr>
              <a:t>Quercus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, </a:t>
            </a:r>
            <a:r>
              <a:rPr lang="en-US" sz="2000" i="1" dirty="0">
                <a:solidFill>
                  <a:srgbClr val="405C59"/>
                </a:solidFill>
                <a:latin typeface="Arial"/>
                <a:cs typeface="Arial"/>
              </a:rPr>
              <a:t>Tilia</a:t>
            </a: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/>
                <a:cs typeface="Arial"/>
              </a:rPr>
              <a:t>3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learing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/>
                <a:cs typeface="Arial"/>
              </a:rPr>
              <a:t> of the herbaceous vegetation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clearing of the woody vegetation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 : Continuous cover forestry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Thinning from above every 12 years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3070C6-77A5-6097-5517-F45ECB0D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5"/>
          <a:stretch/>
        </p:blipFill>
        <p:spPr>
          <a:xfrm>
            <a:off x="277432" y="4957377"/>
            <a:ext cx="11170920" cy="152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8D04A-CCC9-99D1-913E-80B796EF6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528B-E703-E03B-F570-6C1E976D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164F27-632D-9B28-7592-680D17EB8F28}"/>
              </a:ext>
            </a:extLst>
          </p:cNvPr>
          <p:cNvSpPr/>
          <p:nvPr/>
        </p:nvSpPr>
        <p:spPr>
          <a:xfrm>
            <a:off x="480445" y="1333994"/>
            <a:ext cx="11044383" cy="5387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A6BFD3D5-3B0D-C9D4-7B61-CF945DD1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17</a:t>
            </a:fld>
            <a:endParaRPr lang="en-US"/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5E1F1231-22CC-27CE-F289-1C0FA4D5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89" r="13053"/>
          <a:stretch/>
        </p:blipFill>
        <p:spPr>
          <a:xfrm>
            <a:off x="480445" y="1757545"/>
            <a:ext cx="7089290" cy="4843279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id="{A5080A0A-51D8-DBA8-2D34-A51FB53965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87"/>
          <a:stretch/>
        </p:blipFill>
        <p:spPr>
          <a:xfrm rot="410241">
            <a:off x="7830498" y="4279466"/>
            <a:ext cx="3581109" cy="2115974"/>
          </a:xfrm>
          <a:prstGeom prst="rect">
            <a:avLst/>
          </a:prstGeom>
        </p:spPr>
      </p:pic>
      <p:grpSp>
        <p:nvGrpSpPr>
          <p:cNvPr id="14" name="Groupe 7">
            <a:extLst>
              <a:ext uri="{FF2B5EF4-FFF2-40B4-BE49-F238E27FC236}">
                <a16:creationId xmlns:a16="http://schemas.microsoft.com/office/drawing/2014/main" id="{DE234D14-3D0F-8D14-858B-EA9C4B1403CC}"/>
              </a:ext>
            </a:extLst>
          </p:cNvPr>
          <p:cNvGrpSpPr/>
          <p:nvPr/>
        </p:nvGrpSpPr>
        <p:grpSpPr>
          <a:xfrm>
            <a:off x="8802656" y="35598"/>
            <a:ext cx="1940541" cy="1824813"/>
            <a:chOff x="500257" y="1446567"/>
            <a:chExt cx="2820760" cy="2345656"/>
          </a:xfrm>
        </p:grpSpPr>
        <p:grpSp>
          <p:nvGrpSpPr>
            <p:cNvPr id="15" name="Groupe 8">
              <a:extLst>
                <a:ext uri="{FF2B5EF4-FFF2-40B4-BE49-F238E27FC236}">
                  <a16:creationId xmlns:a16="http://schemas.microsoft.com/office/drawing/2014/main" id="{5E62A599-6634-E5C5-2CA2-C32F674CFA49}"/>
                </a:ext>
              </a:extLst>
            </p:cNvPr>
            <p:cNvGrpSpPr/>
            <p:nvPr/>
          </p:nvGrpSpPr>
          <p:grpSpPr>
            <a:xfrm>
              <a:off x="500257" y="1446567"/>
              <a:ext cx="2820760" cy="2345656"/>
              <a:chOff x="714375" y="1361011"/>
              <a:chExt cx="2820760" cy="2345656"/>
            </a:xfrm>
          </p:grpSpPr>
          <p:pic>
            <p:nvPicPr>
              <p:cNvPr id="17" name="Picture 2" descr="Carte vierge des numéros régions de la Belgique">
                <a:extLst>
                  <a:ext uri="{FF2B5EF4-FFF2-40B4-BE49-F238E27FC236}">
                    <a16:creationId xmlns:a16="http://schemas.microsoft.com/office/drawing/2014/main" id="{28B65B09-B4B7-274C-A57D-B2FA4D8E1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75" y="1361011"/>
                <a:ext cx="2820760" cy="2345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Ellipse 11">
                <a:extLst>
                  <a:ext uri="{FF2B5EF4-FFF2-40B4-BE49-F238E27FC236}">
                    <a16:creationId xmlns:a16="http://schemas.microsoft.com/office/drawing/2014/main" id="{AE9015E7-17C8-073E-A10D-ADF666567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98756" y="3043394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19" name="Ellipse 12">
                <a:extLst>
                  <a:ext uri="{FF2B5EF4-FFF2-40B4-BE49-F238E27FC236}">
                    <a16:creationId xmlns:a16="http://schemas.microsoft.com/office/drawing/2014/main" id="{8A671DB0-0683-1AB1-B6A4-706A209E4A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32020" y="267328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0" name="Ellipse 13">
                <a:extLst>
                  <a:ext uri="{FF2B5EF4-FFF2-40B4-BE49-F238E27FC236}">
                    <a16:creationId xmlns:a16="http://schemas.microsoft.com/office/drawing/2014/main" id="{B2B7F137-8DD1-831E-0A4B-453E03FCA7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2347" y="3207516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1" name="Ellipse 14">
                <a:extLst>
                  <a:ext uri="{FF2B5EF4-FFF2-40B4-BE49-F238E27FC236}">
                    <a16:creationId xmlns:a16="http://schemas.microsoft.com/office/drawing/2014/main" id="{DC0B8719-5E80-62EA-4189-50911C7954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4516" y="259457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2" name="Ellipse 15">
                <a:extLst>
                  <a:ext uri="{FF2B5EF4-FFF2-40B4-BE49-F238E27FC236}">
                    <a16:creationId xmlns:a16="http://schemas.microsoft.com/office/drawing/2014/main" id="{251C665C-9D8D-8971-B28D-4D4FC02D7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39175" y="298478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3" name="Ellipse 16">
                <a:extLst>
                  <a:ext uri="{FF2B5EF4-FFF2-40B4-BE49-F238E27FC236}">
                    <a16:creationId xmlns:a16="http://schemas.microsoft.com/office/drawing/2014/main" id="{23DE1F7E-982D-5F06-7238-94B666AE09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9835" y="234336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4" name="Ellipse 17">
                <a:extLst>
                  <a:ext uri="{FF2B5EF4-FFF2-40B4-BE49-F238E27FC236}">
                    <a16:creationId xmlns:a16="http://schemas.microsoft.com/office/drawing/2014/main" id="{67833A0B-8A8E-9840-9B03-7D051082EA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5517" y="237518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5" name="Ellipse 18">
                <a:extLst>
                  <a:ext uri="{FF2B5EF4-FFF2-40B4-BE49-F238E27FC236}">
                    <a16:creationId xmlns:a16="http://schemas.microsoft.com/office/drawing/2014/main" id="{7500A307-3F88-4D02-B933-CEB470BEB1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1575" y="286587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6" name="Ellipse 19">
                <a:extLst>
                  <a:ext uri="{FF2B5EF4-FFF2-40B4-BE49-F238E27FC236}">
                    <a16:creationId xmlns:a16="http://schemas.microsoft.com/office/drawing/2014/main" id="{21EB7D10-4735-66D0-F315-B69F75C716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4267" y="3309675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  <p:sp>
            <p:nvSpPr>
              <p:cNvPr id="27" name="Ellipse 20">
                <a:extLst>
                  <a:ext uri="{FF2B5EF4-FFF2-40B4-BE49-F238E27FC236}">
                    <a16:creationId xmlns:a16="http://schemas.microsoft.com/office/drawing/2014/main" id="{A4C4663C-940E-EF2F-B65F-184E4A4DFB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8966" y="2906069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noProof="0"/>
              </a:p>
            </p:txBody>
          </p:sp>
        </p:grpSp>
        <p:sp>
          <p:nvSpPr>
            <p:cNvPr id="16" name="Ellipse 9">
              <a:extLst>
                <a:ext uri="{FF2B5EF4-FFF2-40B4-BE49-F238E27FC236}">
                  <a16:creationId xmlns:a16="http://schemas.microsoft.com/office/drawing/2014/main" id="{D9C12091-9CD9-B726-924C-C4CB0A207B43}"/>
                </a:ext>
              </a:extLst>
            </p:cNvPr>
            <p:cNvSpPr/>
            <p:nvPr/>
          </p:nvSpPr>
          <p:spPr>
            <a:xfrm>
              <a:off x="1700236" y="2863089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noProof="0"/>
            </a:p>
          </p:txBody>
        </p:sp>
      </p:grpSp>
      <p:sp>
        <p:nvSpPr>
          <p:cNvPr id="28" name="ZoneTexte 21">
            <a:extLst>
              <a:ext uri="{FF2B5EF4-FFF2-40B4-BE49-F238E27FC236}">
                <a16:creationId xmlns:a16="http://schemas.microsoft.com/office/drawing/2014/main" id="{F92FFBAB-25DD-5DEE-C5DE-861549DD654C}"/>
              </a:ext>
            </a:extLst>
          </p:cNvPr>
          <p:cNvSpPr txBox="1"/>
          <p:nvPr/>
        </p:nvSpPr>
        <p:spPr>
          <a:xfrm>
            <a:off x="10776769" y="9112"/>
            <a:ext cx="1334020" cy="89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b="1" noProof="0"/>
              <a:t>Chimay</a:t>
            </a:r>
          </a:p>
          <a:p>
            <a:pPr>
              <a:lnSpc>
                <a:spcPct val="150000"/>
              </a:lnSpc>
            </a:pPr>
            <a:r>
              <a:rPr lang="fr-BE" sz="1200" noProof="0" err="1"/>
              <a:t>Rainfall</a:t>
            </a:r>
            <a:r>
              <a:rPr lang="fr-BE" sz="1200" noProof="0"/>
              <a:t> : 940 mm</a:t>
            </a:r>
          </a:p>
          <a:p>
            <a:pPr>
              <a:lnSpc>
                <a:spcPct val="150000"/>
              </a:lnSpc>
            </a:pPr>
            <a:r>
              <a:rPr lang="fr-BE" sz="1200" noProof="0"/>
              <a:t>T° : 9.7°C</a:t>
            </a:r>
          </a:p>
        </p:txBody>
      </p:sp>
      <p:pic>
        <p:nvPicPr>
          <p:cNvPr id="29" name="Image 26">
            <a:extLst>
              <a:ext uri="{FF2B5EF4-FFF2-40B4-BE49-F238E27FC236}">
                <a16:creationId xmlns:a16="http://schemas.microsoft.com/office/drawing/2014/main" id="{DCEA8F27-666E-E04B-045A-3EA392BE2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9"/>
          <a:stretch/>
        </p:blipFill>
        <p:spPr>
          <a:xfrm>
            <a:off x="7703372" y="1805023"/>
            <a:ext cx="3740407" cy="2732935"/>
          </a:xfrm>
          <a:prstGeom prst="rect">
            <a:avLst/>
          </a:prstGeom>
        </p:spPr>
      </p:pic>
      <p:sp>
        <p:nvSpPr>
          <p:cNvPr id="31" name="ZoneTexte 2">
            <a:extLst>
              <a:ext uri="{FF2B5EF4-FFF2-40B4-BE49-F238E27FC236}">
                <a16:creationId xmlns:a16="http://schemas.microsoft.com/office/drawing/2014/main" id="{5145CDDE-FCC0-831E-64F0-B8308A542194}"/>
              </a:ext>
            </a:extLst>
          </p:cNvPr>
          <p:cNvSpPr txBox="1"/>
          <p:nvPr/>
        </p:nvSpPr>
        <p:spPr>
          <a:xfrm>
            <a:off x="6254525" y="5848520"/>
            <a:ext cx="1043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err="1">
                <a:solidFill>
                  <a:srgbClr val="D869D4"/>
                </a:solidFill>
              </a:rPr>
              <a:t>Birch</a:t>
            </a:r>
            <a:endParaRPr lang="fr-BE" sz="1600" noProof="0">
              <a:solidFill>
                <a:srgbClr val="D869D4"/>
              </a:solidFill>
            </a:endParaRPr>
          </a:p>
        </p:txBody>
      </p:sp>
      <p:sp>
        <p:nvSpPr>
          <p:cNvPr id="32" name="ZoneTexte 3">
            <a:extLst>
              <a:ext uri="{FF2B5EF4-FFF2-40B4-BE49-F238E27FC236}">
                <a16:creationId xmlns:a16="http://schemas.microsoft.com/office/drawing/2014/main" id="{4A16B094-76B3-8ADA-7C85-28B4530B79D9}"/>
              </a:ext>
            </a:extLst>
          </p:cNvPr>
          <p:cNvSpPr txBox="1"/>
          <p:nvPr/>
        </p:nvSpPr>
        <p:spPr>
          <a:xfrm>
            <a:off x="6254525" y="5679243"/>
            <a:ext cx="1043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0" i="0">
                <a:solidFill>
                  <a:srgbClr val="D2C300"/>
                </a:solidFill>
                <a:effectLst/>
                <a:latin typeface="Google Sans"/>
              </a:rPr>
              <a:t>Linden</a:t>
            </a:r>
            <a:endParaRPr lang="fr-BE" sz="1600" noProof="0">
              <a:solidFill>
                <a:srgbClr val="D2C300"/>
              </a:solidFill>
            </a:endParaRPr>
          </a:p>
        </p:txBody>
      </p:sp>
      <p:sp>
        <p:nvSpPr>
          <p:cNvPr id="33" name="ZoneTexte 1">
            <a:extLst>
              <a:ext uri="{FF2B5EF4-FFF2-40B4-BE49-F238E27FC236}">
                <a16:creationId xmlns:a16="http://schemas.microsoft.com/office/drawing/2014/main" id="{A6FE54AD-526F-A591-C013-E8D23DD07C69}"/>
              </a:ext>
            </a:extLst>
          </p:cNvPr>
          <p:cNvSpPr txBox="1"/>
          <p:nvPr/>
        </p:nvSpPr>
        <p:spPr>
          <a:xfrm>
            <a:off x="1105788" y="1446943"/>
            <a:ext cx="629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rgbClr val="E4611C"/>
                </a:solidFill>
              </a:rPr>
              <a:t>BAU</a:t>
            </a:r>
            <a:r>
              <a:rPr lang="fr-BE" b="1"/>
              <a:t>                                        </a:t>
            </a:r>
            <a:r>
              <a:rPr lang="fr-BE" b="1">
                <a:solidFill>
                  <a:srgbClr val="89AF0F"/>
                </a:solidFill>
              </a:rPr>
              <a:t>OAK</a:t>
            </a:r>
            <a:r>
              <a:rPr lang="fr-BE" b="1"/>
              <a:t>                                         </a:t>
            </a:r>
            <a:r>
              <a:rPr lang="fr-BE" b="1">
                <a:solidFill>
                  <a:srgbClr val="10671B"/>
                </a:solidFill>
              </a:rPr>
              <a:t>DIV</a:t>
            </a:r>
          </a:p>
        </p:txBody>
      </p:sp>
      <p:sp>
        <p:nvSpPr>
          <p:cNvPr id="34" name="ZoneTexte 23">
            <a:extLst>
              <a:ext uri="{FF2B5EF4-FFF2-40B4-BE49-F238E27FC236}">
                <a16:creationId xmlns:a16="http://schemas.microsoft.com/office/drawing/2014/main" id="{FC62575C-0E4B-8713-8ACC-CD30168D4CED}"/>
              </a:ext>
            </a:extLst>
          </p:cNvPr>
          <p:cNvSpPr txBox="1"/>
          <p:nvPr/>
        </p:nvSpPr>
        <p:spPr>
          <a:xfrm>
            <a:off x="1105788" y="2456712"/>
            <a:ext cx="87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err="1">
                <a:solidFill>
                  <a:srgbClr val="8A0000"/>
                </a:solidFill>
              </a:rPr>
              <a:t>Oak</a:t>
            </a:r>
            <a:endParaRPr lang="fr-BE" sz="1600" noProof="0">
              <a:solidFill>
                <a:srgbClr val="8A0000"/>
              </a:solidFill>
            </a:endParaRPr>
          </a:p>
        </p:txBody>
      </p:sp>
      <p:sp>
        <p:nvSpPr>
          <p:cNvPr id="35" name="ZoneTexte 25">
            <a:extLst>
              <a:ext uri="{FF2B5EF4-FFF2-40B4-BE49-F238E27FC236}">
                <a16:creationId xmlns:a16="http://schemas.microsoft.com/office/drawing/2014/main" id="{4185B024-A4D8-C5DF-6EC9-C7CA88EC26EC}"/>
              </a:ext>
            </a:extLst>
          </p:cNvPr>
          <p:cNvSpPr txBox="1"/>
          <p:nvPr/>
        </p:nvSpPr>
        <p:spPr>
          <a:xfrm>
            <a:off x="1893477" y="2203603"/>
            <a:ext cx="122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err="1">
                <a:solidFill>
                  <a:srgbClr val="FF791A"/>
                </a:solidFill>
              </a:rPr>
              <a:t>Hornbeam</a:t>
            </a:r>
            <a:endParaRPr lang="fr-BE" sz="1600" noProof="0">
              <a:solidFill>
                <a:srgbClr val="FF791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05FC3-31F0-238E-5E55-381EAE0CD7B8}"/>
              </a:ext>
            </a:extLst>
          </p:cNvPr>
          <p:cNvSpPr txBox="1"/>
          <p:nvPr/>
        </p:nvSpPr>
        <p:spPr>
          <a:xfrm rot="16200000">
            <a:off x="-341309" y="3734905"/>
            <a:ext cx="20169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/>
              <a:t>Basal area (m²/ha)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48B09-77E0-F3C0-B05C-738D1BAB8CD0}"/>
              </a:ext>
            </a:extLst>
          </p:cNvPr>
          <p:cNvSpPr txBox="1"/>
          <p:nvPr/>
        </p:nvSpPr>
        <p:spPr>
          <a:xfrm>
            <a:off x="1780340" y="6300057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E78E2-0539-5FD1-B610-C6C216C0DA16}"/>
              </a:ext>
            </a:extLst>
          </p:cNvPr>
          <p:cNvSpPr txBox="1"/>
          <p:nvPr/>
        </p:nvSpPr>
        <p:spPr>
          <a:xfrm>
            <a:off x="6254525" y="6352144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0C1675-1FD0-B72B-3595-10809AE9784D}"/>
              </a:ext>
            </a:extLst>
          </p:cNvPr>
          <p:cNvSpPr txBox="1"/>
          <p:nvPr/>
        </p:nvSpPr>
        <p:spPr>
          <a:xfrm>
            <a:off x="4025090" y="6315324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540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BE8DF-CD1D-A3D7-A0CD-30E57230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C1874D7-9056-D57D-C3E8-05DD3A8624C0}"/>
              </a:ext>
            </a:extLst>
          </p:cNvPr>
          <p:cNvSpPr/>
          <p:nvPr/>
        </p:nvSpPr>
        <p:spPr>
          <a:xfrm>
            <a:off x="480445" y="1333994"/>
            <a:ext cx="11044383" cy="5387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1" name="Image 28">
            <a:extLst>
              <a:ext uri="{FF2B5EF4-FFF2-40B4-BE49-F238E27FC236}">
                <a16:creationId xmlns:a16="http://schemas.microsoft.com/office/drawing/2014/main" id="{A60A0570-6967-8402-67BE-0E686078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63" r="12391"/>
          <a:stretch/>
        </p:blipFill>
        <p:spPr>
          <a:xfrm>
            <a:off x="544873" y="1704546"/>
            <a:ext cx="7191024" cy="489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B3827-6DD0-9071-7231-3E6EE1E7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of forest management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5581AF4E-4E94-32D4-F085-9E132AC0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18</a:t>
            </a:fld>
            <a:endParaRPr lang="en-US"/>
          </a:p>
        </p:txBody>
      </p:sp>
      <p:sp>
        <p:nvSpPr>
          <p:cNvPr id="28" name="ZoneTexte 21">
            <a:extLst>
              <a:ext uri="{FF2B5EF4-FFF2-40B4-BE49-F238E27FC236}">
                <a16:creationId xmlns:a16="http://schemas.microsoft.com/office/drawing/2014/main" id="{05C11740-0FC5-9AF8-0718-0B6942EBF037}"/>
              </a:ext>
            </a:extLst>
          </p:cNvPr>
          <p:cNvSpPr txBox="1"/>
          <p:nvPr/>
        </p:nvSpPr>
        <p:spPr>
          <a:xfrm>
            <a:off x="10776769" y="9112"/>
            <a:ext cx="1412053" cy="89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b="1" noProof="0"/>
              <a:t>Louvain-la-Neuve</a:t>
            </a:r>
          </a:p>
          <a:p>
            <a:pPr>
              <a:lnSpc>
                <a:spcPct val="150000"/>
              </a:lnSpc>
            </a:pPr>
            <a:r>
              <a:rPr lang="fr-BE" sz="1200" noProof="0" err="1"/>
              <a:t>Rainfall</a:t>
            </a:r>
            <a:r>
              <a:rPr lang="fr-BE" sz="1200" noProof="0"/>
              <a:t> : 820 mm</a:t>
            </a:r>
          </a:p>
          <a:p>
            <a:pPr>
              <a:lnSpc>
                <a:spcPct val="150000"/>
              </a:lnSpc>
            </a:pPr>
            <a:r>
              <a:rPr lang="fr-BE" sz="1200" noProof="0"/>
              <a:t>T° : 11°C</a:t>
            </a:r>
          </a:p>
        </p:txBody>
      </p:sp>
      <p:sp>
        <p:nvSpPr>
          <p:cNvPr id="31" name="ZoneTexte 2">
            <a:extLst>
              <a:ext uri="{FF2B5EF4-FFF2-40B4-BE49-F238E27FC236}">
                <a16:creationId xmlns:a16="http://schemas.microsoft.com/office/drawing/2014/main" id="{B60733AF-6CBF-BCED-ADB2-F1B8F35FEE6A}"/>
              </a:ext>
            </a:extLst>
          </p:cNvPr>
          <p:cNvSpPr txBox="1"/>
          <p:nvPr/>
        </p:nvSpPr>
        <p:spPr>
          <a:xfrm>
            <a:off x="6254525" y="5848520"/>
            <a:ext cx="1043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err="1">
                <a:solidFill>
                  <a:srgbClr val="D869D4"/>
                </a:solidFill>
              </a:rPr>
              <a:t>Birch</a:t>
            </a:r>
            <a:endParaRPr lang="fr-BE" sz="1600" noProof="0">
              <a:solidFill>
                <a:srgbClr val="D869D4"/>
              </a:solidFill>
            </a:endParaRPr>
          </a:p>
        </p:txBody>
      </p:sp>
      <p:sp>
        <p:nvSpPr>
          <p:cNvPr id="32" name="ZoneTexte 3">
            <a:extLst>
              <a:ext uri="{FF2B5EF4-FFF2-40B4-BE49-F238E27FC236}">
                <a16:creationId xmlns:a16="http://schemas.microsoft.com/office/drawing/2014/main" id="{90048571-9553-4AF1-8745-A31FE1586316}"/>
              </a:ext>
            </a:extLst>
          </p:cNvPr>
          <p:cNvSpPr txBox="1"/>
          <p:nvPr/>
        </p:nvSpPr>
        <p:spPr>
          <a:xfrm>
            <a:off x="6802443" y="5878298"/>
            <a:ext cx="1043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0" i="0">
                <a:solidFill>
                  <a:srgbClr val="D2C300"/>
                </a:solidFill>
                <a:effectLst/>
                <a:latin typeface="Google Sans"/>
              </a:rPr>
              <a:t>Linden</a:t>
            </a:r>
            <a:endParaRPr lang="fr-BE" sz="1600" noProof="0">
              <a:solidFill>
                <a:srgbClr val="D2C300"/>
              </a:solidFill>
            </a:endParaRPr>
          </a:p>
        </p:txBody>
      </p:sp>
      <p:sp>
        <p:nvSpPr>
          <p:cNvPr id="33" name="ZoneTexte 1">
            <a:extLst>
              <a:ext uri="{FF2B5EF4-FFF2-40B4-BE49-F238E27FC236}">
                <a16:creationId xmlns:a16="http://schemas.microsoft.com/office/drawing/2014/main" id="{82BEDD2C-521E-AECA-9E45-F1FD0061A894}"/>
              </a:ext>
            </a:extLst>
          </p:cNvPr>
          <p:cNvSpPr txBox="1"/>
          <p:nvPr/>
        </p:nvSpPr>
        <p:spPr>
          <a:xfrm>
            <a:off x="1105788" y="1446943"/>
            <a:ext cx="629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rgbClr val="E4611C"/>
                </a:solidFill>
              </a:rPr>
              <a:t>BAU</a:t>
            </a:r>
            <a:r>
              <a:rPr lang="fr-BE" b="1"/>
              <a:t>                                        </a:t>
            </a:r>
            <a:r>
              <a:rPr lang="fr-BE" b="1">
                <a:solidFill>
                  <a:srgbClr val="89AF0F"/>
                </a:solidFill>
              </a:rPr>
              <a:t>OAK</a:t>
            </a:r>
            <a:r>
              <a:rPr lang="fr-BE" b="1"/>
              <a:t>                                         </a:t>
            </a:r>
            <a:r>
              <a:rPr lang="fr-BE" b="1">
                <a:solidFill>
                  <a:srgbClr val="10671B"/>
                </a:solidFill>
              </a:rPr>
              <a:t>DIV</a:t>
            </a:r>
          </a:p>
        </p:txBody>
      </p:sp>
      <p:sp>
        <p:nvSpPr>
          <p:cNvPr id="34" name="ZoneTexte 23">
            <a:extLst>
              <a:ext uri="{FF2B5EF4-FFF2-40B4-BE49-F238E27FC236}">
                <a16:creationId xmlns:a16="http://schemas.microsoft.com/office/drawing/2014/main" id="{3EE889EA-36E4-CB16-5901-2720284A6CC0}"/>
              </a:ext>
            </a:extLst>
          </p:cNvPr>
          <p:cNvSpPr txBox="1"/>
          <p:nvPr/>
        </p:nvSpPr>
        <p:spPr>
          <a:xfrm>
            <a:off x="1209859" y="5411057"/>
            <a:ext cx="87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err="1">
                <a:solidFill>
                  <a:srgbClr val="8A0000"/>
                </a:solidFill>
              </a:rPr>
              <a:t>Oak</a:t>
            </a:r>
            <a:endParaRPr lang="fr-BE" sz="1600" noProof="0">
              <a:solidFill>
                <a:srgbClr val="8A0000"/>
              </a:solidFill>
            </a:endParaRPr>
          </a:p>
        </p:txBody>
      </p:sp>
      <p:sp>
        <p:nvSpPr>
          <p:cNvPr id="35" name="ZoneTexte 25">
            <a:extLst>
              <a:ext uri="{FF2B5EF4-FFF2-40B4-BE49-F238E27FC236}">
                <a16:creationId xmlns:a16="http://schemas.microsoft.com/office/drawing/2014/main" id="{43967DAF-AAF6-E8E2-FB8E-A3D339C377D2}"/>
              </a:ext>
            </a:extLst>
          </p:cNvPr>
          <p:cNvSpPr txBox="1"/>
          <p:nvPr/>
        </p:nvSpPr>
        <p:spPr>
          <a:xfrm>
            <a:off x="2192562" y="1930633"/>
            <a:ext cx="122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 err="1">
                <a:solidFill>
                  <a:srgbClr val="0000CB"/>
                </a:solidFill>
              </a:rPr>
              <a:t>Beech</a:t>
            </a:r>
            <a:endParaRPr lang="fr-BE" sz="1600" noProof="0">
              <a:solidFill>
                <a:srgbClr val="0000CB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7B056C-09D9-8B19-D231-16D71A832863}"/>
              </a:ext>
            </a:extLst>
          </p:cNvPr>
          <p:cNvSpPr txBox="1"/>
          <p:nvPr/>
        </p:nvSpPr>
        <p:spPr>
          <a:xfrm rot="16200000">
            <a:off x="-303209" y="3734905"/>
            <a:ext cx="20169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/>
              <a:t>Basal area (m²/ha)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1C63B-0D8A-4873-B289-3FA6CCA919E0}"/>
              </a:ext>
            </a:extLst>
          </p:cNvPr>
          <p:cNvSpPr txBox="1"/>
          <p:nvPr/>
        </p:nvSpPr>
        <p:spPr>
          <a:xfrm>
            <a:off x="1808915" y="6338157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41CE25-16AE-A817-CF56-17A3E3E9FA2E}"/>
              </a:ext>
            </a:extLst>
          </p:cNvPr>
          <p:cNvSpPr txBox="1"/>
          <p:nvPr/>
        </p:nvSpPr>
        <p:spPr>
          <a:xfrm>
            <a:off x="6283100" y="6352144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E28CDB-E5B7-6C08-5094-5B47A75B2910}"/>
              </a:ext>
            </a:extLst>
          </p:cNvPr>
          <p:cNvSpPr txBox="1"/>
          <p:nvPr/>
        </p:nvSpPr>
        <p:spPr>
          <a:xfrm>
            <a:off x="4053665" y="6334374"/>
            <a:ext cx="615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err="1"/>
              <a:t>Year</a:t>
            </a:r>
            <a:endParaRPr lang="fr-BE"/>
          </a:p>
        </p:txBody>
      </p:sp>
      <p:pic>
        <p:nvPicPr>
          <p:cNvPr id="5" name="Image 29">
            <a:extLst>
              <a:ext uri="{FF2B5EF4-FFF2-40B4-BE49-F238E27FC236}">
                <a16:creationId xmlns:a16="http://schemas.microsoft.com/office/drawing/2014/main" id="{8DDE039A-90BB-4454-7BCC-08D513937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080" y="4512479"/>
            <a:ext cx="3370989" cy="222657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A926F55-6BE0-A87A-4A7B-DF4E05C6EEC1}"/>
              </a:ext>
            </a:extLst>
          </p:cNvPr>
          <p:cNvSpPr txBox="1"/>
          <p:nvPr/>
        </p:nvSpPr>
        <p:spPr>
          <a:xfrm>
            <a:off x="8039100" y="4541077"/>
            <a:ext cx="866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err="1">
                <a:solidFill>
                  <a:srgbClr val="0A0FA1"/>
                </a:solidFill>
              </a:rPr>
              <a:t>beech</a:t>
            </a:r>
            <a:endParaRPr lang="fr-BE">
              <a:solidFill>
                <a:srgbClr val="0A0FA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7233A6-969E-9A04-B52E-EEE0360FBDBF}"/>
              </a:ext>
            </a:extLst>
          </p:cNvPr>
          <p:cNvSpPr txBox="1"/>
          <p:nvPr/>
        </p:nvSpPr>
        <p:spPr>
          <a:xfrm>
            <a:off x="10485226" y="4656568"/>
            <a:ext cx="866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err="1">
                <a:solidFill>
                  <a:srgbClr val="C00000"/>
                </a:solidFill>
              </a:rPr>
              <a:t>oak</a:t>
            </a:r>
            <a:endParaRPr lang="fr-BE">
              <a:solidFill>
                <a:srgbClr val="C00000"/>
              </a:solidFill>
            </a:endParaRPr>
          </a:p>
        </p:txBody>
      </p:sp>
      <p:grpSp>
        <p:nvGrpSpPr>
          <p:cNvPr id="6" name="Groupe 31">
            <a:extLst>
              <a:ext uri="{FF2B5EF4-FFF2-40B4-BE49-F238E27FC236}">
                <a16:creationId xmlns:a16="http://schemas.microsoft.com/office/drawing/2014/main" id="{510EDC97-0B04-F33B-BEAD-AB78F2BB5FB6}"/>
              </a:ext>
            </a:extLst>
          </p:cNvPr>
          <p:cNvGrpSpPr/>
          <p:nvPr/>
        </p:nvGrpSpPr>
        <p:grpSpPr>
          <a:xfrm>
            <a:off x="8761760" y="25998"/>
            <a:ext cx="1938394" cy="1733556"/>
            <a:chOff x="401705" y="1394617"/>
            <a:chExt cx="2820760" cy="2345656"/>
          </a:xfrm>
        </p:grpSpPr>
        <p:grpSp>
          <p:nvGrpSpPr>
            <p:cNvPr id="7" name="Groupe 32">
              <a:extLst>
                <a:ext uri="{FF2B5EF4-FFF2-40B4-BE49-F238E27FC236}">
                  <a16:creationId xmlns:a16="http://schemas.microsoft.com/office/drawing/2014/main" id="{23C81FB3-E9E9-581E-2AFE-FF7465898BB4}"/>
                </a:ext>
              </a:extLst>
            </p:cNvPr>
            <p:cNvGrpSpPr/>
            <p:nvPr/>
          </p:nvGrpSpPr>
          <p:grpSpPr>
            <a:xfrm>
              <a:off x="401705" y="1394617"/>
              <a:ext cx="2820760" cy="2345656"/>
              <a:chOff x="714375" y="1361011"/>
              <a:chExt cx="2820760" cy="2345656"/>
            </a:xfrm>
          </p:grpSpPr>
          <p:pic>
            <p:nvPicPr>
              <p:cNvPr id="9" name="Picture 2" descr="Carte vierge des numéros régions de la Belgique">
                <a:extLst>
                  <a:ext uri="{FF2B5EF4-FFF2-40B4-BE49-F238E27FC236}">
                    <a16:creationId xmlns:a16="http://schemas.microsoft.com/office/drawing/2014/main" id="{1FD7C4EC-F18E-C163-8884-C0A73F931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75" y="1361011"/>
                <a:ext cx="2820760" cy="2345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Ellipse 35">
                <a:extLst>
                  <a:ext uri="{FF2B5EF4-FFF2-40B4-BE49-F238E27FC236}">
                    <a16:creationId xmlns:a16="http://schemas.microsoft.com/office/drawing/2014/main" id="{A101E767-DDC9-80BA-706F-693D61A949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98756" y="3043394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30" name="Ellipse 36">
                <a:extLst>
                  <a:ext uri="{FF2B5EF4-FFF2-40B4-BE49-F238E27FC236}">
                    <a16:creationId xmlns:a16="http://schemas.microsoft.com/office/drawing/2014/main" id="{89873F5D-8B77-E133-57E2-00B8A81EF2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32020" y="267328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1" name="Ellipse 37">
                <a:extLst>
                  <a:ext uri="{FF2B5EF4-FFF2-40B4-BE49-F238E27FC236}">
                    <a16:creationId xmlns:a16="http://schemas.microsoft.com/office/drawing/2014/main" id="{7EA7AFEE-211A-EE65-4E53-AC31F130A5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2347" y="3207516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2" name="Ellipse 38">
                <a:extLst>
                  <a:ext uri="{FF2B5EF4-FFF2-40B4-BE49-F238E27FC236}">
                    <a16:creationId xmlns:a16="http://schemas.microsoft.com/office/drawing/2014/main" id="{0DECF685-B00A-A8CC-CE22-D8C836C287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4516" y="259457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3" name="Ellipse 39">
                <a:extLst>
                  <a:ext uri="{FF2B5EF4-FFF2-40B4-BE49-F238E27FC236}">
                    <a16:creationId xmlns:a16="http://schemas.microsoft.com/office/drawing/2014/main" id="{34D84218-176A-7566-949E-773ACAA93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39175" y="298478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4" name="Ellipse 40">
                <a:extLst>
                  <a:ext uri="{FF2B5EF4-FFF2-40B4-BE49-F238E27FC236}">
                    <a16:creationId xmlns:a16="http://schemas.microsoft.com/office/drawing/2014/main" id="{2E2521D7-A344-C24A-7DE7-67770B545F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9835" y="234336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5" name="Ellipse 41">
                <a:extLst>
                  <a:ext uri="{FF2B5EF4-FFF2-40B4-BE49-F238E27FC236}">
                    <a16:creationId xmlns:a16="http://schemas.microsoft.com/office/drawing/2014/main" id="{E8B7A754-8085-698D-7E8A-5BE5D81A9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5517" y="237518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6" name="Ellipse 42">
                <a:extLst>
                  <a:ext uri="{FF2B5EF4-FFF2-40B4-BE49-F238E27FC236}">
                    <a16:creationId xmlns:a16="http://schemas.microsoft.com/office/drawing/2014/main" id="{D458CEDD-81A6-39C2-862A-FA7CDB7399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91575" y="286587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7" name="Ellipse 43">
                <a:extLst>
                  <a:ext uri="{FF2B5EF4-FFF2-40B4-BE49-F238E27FC236}">
                    <a16:creationId xmlns:a16="http://schemas.microsoft.com/office/drawing/2014/main" id="{EE08EFE3-6A55-635F-19F6-C21C232507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4267" y="3309675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  <p:sp>
            <p:nvSpPr>
              <p:cNvPr id="48" name="Ellipse 44">
                <a:extLst>
                  <a:ext uri="{FF2B5EF4-FFF2-40B4-BE49-F238E27FC236}">
                    <a16:creationId xmlns:a16="http://schemas.microsoft.com/office/drawing/2014/main" id="{DB5D8839-6ABB-EF45-34FD-222AB07F53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8966" y="2906069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BE" noProof="0"/>
              </a:p>
            </p:txBody>
          </p:sp>
        </p:grpSp>
        <p:sp>
          <p:nvSpPr>
            <p:cNvPr id="8" name="Ellipse 33">
              <a:extLst>
                <a:ext uri="{FF2B5EF4-FFF2-40B4-BE49-F238E27FC236}">
                  <a16:creationId xmlns:a16="http://schemas.microsoft.com/office/drawing/2014/main" id="{9EB0B8D6-CF37-BCC6-7E7D-A56FFD6C5192}"/>
                </a:ext>
              </a:extLst>
            </p:cNvPr>
            <p:cNvSpPr/>
            <p:nvPr/>
          </p:nvSpPr>
          <p:spPr>
            <a:xfrm>
              <a:off x="1789733" y="2364774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BE" noProof="0"/>
            </a:p>
          </p:txBody>
        </p:sp>
      </p:grpSp>
      <p:pic>
        <p:nvPicPr>
          <p:cNvPr id="3" name="Image 30">
            <a:extLst>
              <a:ext uri="{FF2B5EF4-FFF2-40B4-BE49-F238E27FC236}">
                <a16:creationId xmlns:a16="http://schemas.microsoft.com/office/drawing/2014/main" id="{A7AD3F34-B6FB-8DEB-362C-1F5592D7C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371" y="1747000"/>
            <a:ext cx="3740407" cy="27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22EB6D-CA53-21CF-64D4-A4474B438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A526-245E-DF93-3163-7136F7F8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ungulate pressure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0E4C8053-A98E-F2F9-039C-43E98FC4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19</a:t>
            </a:fld>
            <a:endParaRPr lang="en-US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6340C791-03EA-6E18-7563-36E6A0188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85" t="40655" r="6031" b="5763"/>
          <a:stretch/>
        </p:blipFill>
        <p:spPr>
          <a:xfrm>
            <a:off x="7721222" y="611552"/>
            <a:ext cx="3954900" cy="2834890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E89027A2-CC24-5E67-EDF7-F42F369A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222" y="3596905"/>
            <a:ext cx="3954900" cy="261756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8F91351B-FDA3-B251-0C0A-0108E96B5BEA}"/>
              </a:ext>
            </a:extLst>
          </p:cNvPr>
          <p:cNvSpPr txBox="1"/>
          <p:nvPr/>
        </p:nvSpPr>
        <p:spPr>
          <a:xfrm>
            <a:off x="515878" y="1486875"/>
            <a:ext cx="6113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→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fr-BE" sz="20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→ Local recommandations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 in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endParaRPr lang="fr-BE" sz="20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→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browsing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noProof="0">
              <a:solidFill>
                <a:schemeClr val="tx1"/>
              </a:solidFill>
            </a:endParaRPr>
          </a:p>
          <a:p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Empirichal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Relative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sapling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</a:p>
          <a:p>
            <a:endParaRPr lang="fr-BE" sz="2000" noProof="0">
              <a:solidFill>
                <a:schemeClr val="accent6"/>
              </a:solidFill>
            </a:endParaRP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9CC0486B-ADBB-026A-0619-DF473F2CE404}"/>
              </a:ext>
            </a:extLst>
          </p:cNvPr>
          <p:cNvSpPr txBox="1"/>
          <p:nvPr/>
        </p:nvSpPr>
        <p:spPr>
          <a:xfrm>
            <a:off x="13648" y="6559456"/>
            <a:ext cx="682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noProof="0"/>
              <a:t>(</a:t>
            </a:r>
            <a:r>
              <a:rPr lang="fr-BE" sz="1600" noProof="0" err="1"/>
              <a:t>Willecomme</a:t>
            </a:r>
            <a:r>
              <a:rPr lang="fr-BE" sz="1600" noProof="0"/>
              <a:t>, 2022 ; </a:t>
            </a:r>
            <a:r>
              <a:rPr lang="fr-BE" sz="1600" noProof="0" err="1"/>
              <a:t>Candaele</a:t>
            </a:r>
            <a:r>
              <a:rPr lang="fr-BE" sz="1600" noProof="0"/>
              <a:t>, 2023 ; Fichant, 1977 ; </a:t>
            </a:r>
            <a:r>
              <a:rPr lang="fr-BE" sz="1600" noProof="0" err="1"/>
              <a:t>Licoppe</a:t>
            </a:r>
            <a:r>
              <a:rPr lang="fr-BE" sz="1600" noProof="0"/>
              <a:t>, 2017)</a:t>
            </a:r>
          </a:p>
        </p:txBody>
      </p:sp>
      <p:graphicFrame>
        <p:nvGraphicFramePr>
          <p:cNvPr id="15" name="Tableau 6">
            <a:extLst>
              <a:ext uri="{FF2B5EF4-FFF2-40B4-BE49-F238E27FC236}">
                <a16:creationId xmlns:a16="http://schemas.microsoft.com/office/drawing/2014/main" id="{1056DB9E-1069-5FD4-5543-3898C17A0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441311"/>
              </p:ext>
            </p:extLst>
          </p:nvPr>
        </p:nvGraphicFramePr>
        <p:xfrm>
          <a:off x="569340" y="3755686"/>
          <a:ext cx="6606161" cy="24587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48360">
                  <a:extLst>
                    <a:ext uri="{9D8B030D-6E8A-4147-A177-3AD203B41FA5}">
                      <a16:colId xmlns:a16="http://schemas.microsoft.com/office/drawing/2014/main" val="302916910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5745985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368348309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888477881"/>
                    </a:ext>
                  </a:extLst>
                </a:gridCol>
                <a:gridCol w="1663701">
                  <a:extLst>
                    <a:ext uri="{9D8B030D-6E8A-4147-A177-3AD203B41FA5}">
                      <a16:colId xmlns:a16="http://schemas.microsoft.com/office/drawing/2014/main" val="1015904605"/>
                    </a:ext>
                  </a:extLst>
                </a:gridCol>
              </a:tblGrid>
              <a:tr h="49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sz="1600" noProof="0" err="1">
                          <a:solidFill>
                            <a:srgbClr val="405C59"/>
                          </a:solidFill>
                        </a:rPr>
                        <a:t>Level</a:t>
                      </a:r>
                      <a:endParaRPr lang="fr-BE" sz="1600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600" noProof="0" err="1">
                          <a:solidFill>
                            <a:srgbClr val="405C59"/>
                          </a:solidFill>
                        </a:rPr>
                        <a:t>Oak</a:t>
                      </a:r>
                      <a:endParaRPr lang="fr-BE" sz="1600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600" noProof="0" err="1">
                          <a:solidFill>
                            <a:srgbClr val="405C59"/>
                          </a:solidFill>
                        </a:rPr>
                        <a:t>Beech</a:t>
                      </a:r>
                      <a:endParaRPr lang="fr-BE" sz="1600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600" noProof="0" err="1">
                          <a:solidFill>
                            <a:srgbClr val="405C59"/>
                          </a:solidFill>
                        </a:rPr>
                        <a:t>Birch</a:t>
                      </a:r>
                      <a:endParaRPr lang="fr-BE" sz="1600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sz="1600" noProof="0" err="1">
                          <a:solidFill>
                            <a:srgbClr val="405C59"/>
                          </a:solidFill>
                        </a:rPr>
                        <a:t>Hornbeam</a:t>
                      </a:r>
                      <a:endParaRPr lang="fr-BE" sz="1600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250674"/>
                  </a:ext>
                </a:extLst>
              </a:tr>
              <a:tr h="49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None</a:t>
                      </a:r>
                      <a:endParaRPr lang="fr-BE" b="1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394029"/>
                  </a:ext>
                </a:extLst>
              </a:tr>
              <a:tr h="49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Low</a:t>
                      </a:r>
                      <a:endParaRPr lang="fr-BE" b="1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39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18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35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25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86089"/>
                  </a:ext>
                </a:extLst>
              </a:tr>
              <a:tr h="49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 err="1">
                          <a:solidFill>
                            <a:srgbClr val="405C59"/>
                          </a:solidFill>
                        </a:rPr>
                        <a:t>Mid</a:t>
                      </a:r>
                      <a:endParaRPr lang="fr-BE" b="1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90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40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80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60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043370"/>
                  </a:ext>
                </a:extLst>
              </a:tr>
              <a:tr h="49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High</a:t>
                      </a:r>
                      <a:endParaRPr lang="fr-BE" b="1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100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80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90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BE" noProof="0">
                          <a:solidFill>
                            <a:srgbClr val="405C59"/>
                          </a:solidFill>
                        </a:rPr>
                        <a:t>85</a:t>
                      </a:r>
                      <a:endParaRPr lang="fr-BE" noProof="0">
                        <a:solidFill>
                          <a:srgbClr val="405C59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766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5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62CDBF5-3841-B6EC-6C0C-65C4B695C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1D5E3-DFEC-4798-1F3C-94212D1F3E38}"/>
              </a:ext>
            </a:extLst>
          </p:cNvPr>
          <p:cNvSpPr txBox="1"/>
          <p:nvPr/>
        </p:nvSpPr>
        <p:spPr>
          <a:xfrm>
            <a:off x="9808014" y="6519446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>
                <a:solidFill>
                  <a:schemeClr val="bg1"/>
                </a:solidFill>
              </a:rPr>
              <a:t>Sylvain Gaudin © CNPF</a:t>
            </a:r>
          </a:p>
        </p:txBody>
      </p:sp>
    </p:spTree>
    <p:extLst>
      <p:ext uri="{BB962C8B-B14F-4D97-AF65-F5344CB8AC3E}">
        <p14:creationId xmlns:p14="http://schemas.microsoft.com/office/powerpoint/2010/main" val="421069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DE08C-A506-75C5-CBC4-4E9B16F0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952A-BF01-074A-BC33-DF01D958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Climatic scenarios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24484263-8AF7-E20E-66C1-56B84DFF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3" name="Diagramme 10">
            <a:extLst>
              <a:ext uri="{FF2B5EF4-FFF2-40B4-BE49-F238E27FC236}">
                <a16:creationId xmlns:a16="http://schemas.microsoft.com/office/drawing/2014/main" id="{B36AE9F8-5557-7AFD-F335-4869AC4AF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709830"/>
              </p:ext>
            </p:extLst>
          </p:nvPr>
        </p:nvGraphicFramePr>
        <p:xfrm>
          <a:off x="2316219" y="3364060"/>
          <a:ext cx="7381761" cy="251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13">
            <a:extLst>
              <a:ext uri="{FF2B5EF4-FFF2-40B4-BE49-F238E27FC236}">
                <a16:creationId xmlns:a16="http://schemas.microsoft.com/office/drawing/2014/main" id="{8E055E24-343C-3FB8-E275-B5BF572B514F}"/>
              </a:ext>
            </a:extLst>
          </p:cNvPr>
          <p:cNvSpPr txBox="1"/>
          <p:nvPr/>
        </p:nvSpPr>
        <p:spPr>
          <a:xfrm>
            <a:off x="477441" y="1408973"/>
            <a:ext cx="552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scenarios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fr-BE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IPCC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597D95-F341-7B21-FAF9-50A2930C6F00}"/>
              </a:ext>
            </a:extLst>
          </p:cNvPr>
          <p:cNvGrpSpPr/>
          <p:nvPr/>
        </p:nvGrpSpPr>
        <p:grpSpPr>
          <a:xfrm>
            <a:off x="7981089" y="132772"/>
            <a:ext cx="4064861" cy="2952511"/>
            <a:chOff x="5735159" y="247889"/>
            <a:chExt cx="5542441" cy="4025751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6BF1C5C8-7220-001A-F854-C597E32BB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5159" y="247889"/>
              <a:ext cx="5542441" cy="402575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7E0547-BE54-F7F0-83A7-9296484B7642}"/>
                </a:ext>
              </a:extLst>
            </p:cNvPr>
            <p:cNvSpPr/>
            <p:nvPr/>
          </p:nvSpPr>
          <p:spPr>
            <a:xfrm>
              <a:off x="10337800" y="1282700"/>
              <a:ext cx="800100" cy="290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422436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008D8-F28A-553C-E3BC-CC84E96E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BC62C-8692-FEF1-281E-77D33861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</a:rPr>
              <a:t>Simulation experiment</a:t>
            </a:r>
            <a:endParaRPr lang="en-US" sz="36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49EB9104-2B71-B030-57EC-D1BD9A17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21</a:t>
            </a:fld>
            <a:endParaRPr lang="en-US"/>
          </a:p>
        </p:txBody>
      </p:sp>
      <p:pic>
        <p:nvPicPr>
          <p:cNvPr id="4" name="Image 99">
            <a:extLst>
              <a:ext uri="{FF2B5EF4-FFF2-40B4-BE49-F238E27FC236}">
                <a16:creationId xmlns:a16="http://schemas.microsoft.com/office/drawing/2014/main" id="{8345BE04-6BC0-9E1D-8B71-C8C304DF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5" t="5199" b="64523"/>
          <a:stretch/>
        </p:blipFill>
        <p:spPr>
          <a:xfrm>
            <a:off x="-367" y="1102425"/>
            <a:ext cx="12191999" cy="1533525"/>
          </a:xfrm>
          <a:prstGeom prst="rect">
            <a:avLst/>
          </a:prstGeom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470B1835-87E3-E1DA-9D8D-6F136CE59116}"/>
              </a:ext>
            </a:extLst>
          </p:cNvPr>
          <p:cNvSpPr txBox="1"/>
          <p:nvPr/>
        </p:nvSpPr>
        <p:spPr>
          <a:xfrm>
            <a:off x="293466" y="3498753"/>
            <a:ext cx="2964084" cy="2333490"/>
          </a:xfrm>
          <a:prstGeom prst="rect">
            <a:avLst/>
          </a:prstGeom>
          <a:noFill/>
        </p:spPr>
        <p:txBody>
          <a:bodyPr wrap="square" lIns="14762" tIns="7381" rIns="14762" bIns="7381" rtlCol="0" anchor="t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fr-F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ungulate</a:t>
            </a:r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pressure </a:t>
            </a:r>
            <a:r>
              <a:rPr lang="fr-F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</a:t>
            </a: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94"/>
              </a:spcBef>
            </a:pPr>
            <a:r>
              <a:rPr lang="fr-FR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none</a:t>
            </a:r>
            <a:endParaRPr lang="fr-FR" sz="2400">
              <a:solidFill>
                <a:srgbClr val="405C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94"/>
              </a:spcBef>
            </a:pPr>
            <a:r>
              <a:rPr lang="fr-FR" sz="2400">
                <a:solidFill>
                  <a:srgbClr val="405C59"/>
                </a:solidFill>
                <a:latin typeface="Calibri"/>
                <a:ea typeface="Calibri"/>
                <a:cs typeface="Calibri"/>
              </a:rPr>
              <a:t>→ </a:t>
            </a:r>
            <a:r>
              <a:rPr lang="fr-FR" sz="2400" b="1" err="1">
                <a:solidFill>
                  <a:srgbClr val="405C59"/>
                </a:solidFill>
                <a:latin typeface="Calibri"/>
                <a:ea typeface="Calibri"/>
                <a:cs typeface="Calibri"/>
              </a:rPr>
              <a:t>low</a:t>
            </a:r>
            <a:endParaRPr lang="fr-FR" sz="2400">
              <a:solidFill>
                <a:srgbClr val="405C59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194"/>
              </a:spcBef>
            </a:pPr>
            <a:r>
              <a:rPr lang="fr-FR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 err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</a:t>
            </a:r>
            <a:endParaRPr lang="fr-FR" sz="2400">
              <a:solidFill>
                <a:srgbClr val="405C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94"/>
              </a:spcBef>
            </a:pPr>
            <a:r>
              <a:rPr lang="fr-FR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endParaRPr lang="en-GB" sz="2400">
              <a:solidFill>
                <a:srgbClr val="405C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8F559370-CDD0-2886-3E43-6277E35628A3}"/>
              </a:ext>
            </a:extLst>
          </p:cNvPr>
          <p:cNvSpPr txBox="1"/>
          <p:nvPr/>
        </p:nvSpPr>
        <p:spPr>
          <a:xfrm>
            <a:off x="7859201" y="2955828"/>
            <a:ext cx="4039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management scenarios</a:t>
            </a: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</a:t>
            </a:r>
            <a:endParaRPr lang="en-GB" sz="2400">
              <a:solidFill>
                <a:srgbClr val="405C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OAK</a:t>
            </a: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  <a:p>
            <a:pPr algn="r"/>
            <a:endParaRPr lang="en-GB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4">
            <a:extLst>
              <a:ext uri="{FF2B5EF4-FFF2-40B4-BE49-F238E27FC236}">
                <a16:creationId xmlns:a16="http://schemas.microsoft.com/office/drawing/2014/main" id="{728987A5-C701-8B1B-B2C4-40E44F0D09C4}"/>
              </a:ext>
            </a:extLst>
          </p:cNvPr>
          <p:cNvSpPr txBox="1"/>
          <p:nvPr/>
        </p:nvSpPr>
        <p:spPr>
          <a:xfrm>
            <a:off x="4685567" y="2499723"/>
            <a:ext cx="2820133" cy="461665"/>
          </a:xfrm>
          <a:prstGeom prst="rect">
            <a:avLst/>
          </a:prstGeom>
          <a:solidFill>
            <a:srgbClr val="F0ECE6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fr-F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broadleaved</a:t>
            </a:r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stands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CE2DC8D5-A7CA-2BE1-2978-6BE1FDCD83FF}"/>
              </a:ext>
            </a:extLst>
          </p:cNvPr>
          <p:cNvSpPr txBox="1"/>
          <p:nvPr/>
        </p:nvSpPr>
        <p:spPr>
          <a:xfrm>
            <a:off x="7917793" y="4785658"/>
            <a:ext cx="4039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fr-F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scenarios</a:t>
            </a: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b="1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SSP1-2.6</a:t>
            </a:r>
            <a:endParaRPr lang="en-GB" sz="2400">
              <a:solidFill>
                <a:srgbClr val="405C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BE" sz="2400" b="1" noProof="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SSP2-4.5</a:t>
            </a:r>
            <a:endParaRPr lang="en-GB" sz="2400" b="1">
              <a:solidFill>
                <a:srgbClr val="405C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240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BE" sz="2400" b="1" noProof="0">
                <a:solidFill>
                  <a:srgbClr val="405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SSP3-7</a:t>
            </a:r>
          </a:p>
          <a:p>
            <a:pPr algn="r"/>
            <a:endParaRPr lang="en-GB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062F9687-244D-7533-D15B-4E6B2BAB9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20506" r="14176" b="6253"/>
          <a:stretch/>
        </p:blipFill>
        <p:spPr bwMode="auto">
          <a:xfrm>
            <a:off x="4914534" y="3952875"/>
            <a:ext cx="2362933" cy="196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8">
            <a:extLst>
              <a:ext uri="{FF2B5EF4-FFF2-40B4-BE49-F238E27FC236}">
                <a16:creationId xmlns:a16="http://schemas.microsoft.com/office/drawing/2014/main" id="{EF718141-61D8-FBA9-58A3-DBDAF02280D8}"/>
              </a:ext>
            </a:extLst>
          </p:cNvPr>
          <p:cNvSpPr txBox="1"/>
          <p:nvPr/>
        </p:nvSpPr>
        <p:spPr>
          <a:xfrm>
            <a:off x="4075965" y="5917033"/>
            <a:ext cx="403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solidFill>
                  <a:srgbClr val="6E82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216 simulations de 120 ans</a:t>
            </a:r>
          </a:p>
          <a:p>
            <a:pPr algn="ctr"/>
            <a:r>
              <a:rPr lang="fr-BE" sz="2400">
                <a:solidFill>
                  <a:srgbClr val="6E82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(durée : 4/5 jours)</a:t>
            </a:r>
          </a:p>
        </p:txBody>
      </p:sp>
      <p:cxnSp>
        <p:nvCxnSpPr>
          <p:cNvPr id="16" name="Connecteur droit avec flèche 11">
            <a:extLst>
              <a:ext uri="{FF2B5EF4-FFF2-40B4-BE49-F238E27FC236}">
                <a16:creationId xmlns:a16="http://schemas.microsoft.com/office/drawing/2014/main" id="{5D23007E-1979-ABC1-203A-026E99899E2D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6095634" y="2961388"/>
            <a:ext cx="367" cy="99148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4">
            <a:extLst>
              <a:ext uri="{FF2B5EF4-FFF2-40B4-BE49-F238E27FC236}">
                <a16:creationId xmlns:a16="http://schemas.microsoft.com/office/drawing/2014/main" id="{ABE1FB4E-39B0-6295-2E36-C320FBEAD370}"/>
              </a:ext>
            </a:extLst>
          </p:cNvPr>
          <p:cNvCxnSpPr>
            <a:cxnSpLocks/>
          </p:cNvCxnSpPr>
          <p:nvPr/>
        </p:nvCxnSpPr>
        <p:spPr>
          <a:xfrm>
            <a:off x="2819400" y="3695700"/>
            <a:ext cx="2009775" cy="11991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1E9D46B-82C6-B757-2807-22DDEF599870}"/>
              </a:ext>
            </a:extLst>
          </p:cNvPr>
          <p:cNvSpPr/>
          <p:nvPr/>
        </p:nvSpPr>
        <p:spPr>
          <a:xfrm>
            <a:off x="5194300" y="2222500"/>
            <a:ext cx="1765300" cy="307827"/>
          </a:xfrm>
          <a:prstGeom prst="rect">
            <a:avLst/>
          </a:prstGeom>
          <a:solidFill>
            <a:srgbClr val="F0EC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ZoneTexte 9">
            <a:extLst>
              <a:ext uri="{FF2B5EF4-FFF2-40B4-BE49-F238E27FC236}">
                <a16:creationId xmlns:a16="http://schemas.microsoft.com/office/drawing/2014/main" id="{60354A37-042A-0C14-B8A8-54BF477F0932}"/>
              </a:ext>
            </a:extLst>
          </p:cNvPr>
          <p:cNvSpPr txBox="1"/>
          <p:nvPr/>
        </p:nvSpPr>
        <p:spPr>
          <a:xfrm>
            <a:off x="4701679" y="5413676"/>
            <a:ext cx="278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>
                <a:solidFill>
                  <a:srgbClr val="022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HETEROFOR</a:t>
            </a:r>
          </a:p>
        </p:txBody>
      </p:sp>
    </p:spTree>
    <p:extLst>
      <p:ext uri="{BB962C8B-B14F-4D97-AF65-F5344CB8AC3E}">
        <p14:creationId xmlns:p14="http://schemas.microsoft.com/office/powerpoint/2010/main" val="275019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72C85C-DA8F-2C54-3AAB-F267CC9A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4678-7695-96C0-9925-581D0F90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</a:rPr>
              <a:t>Scoring simulations</a:t>
            </a:r>
            <a:endParaRPr lang="en-US" sz="36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537D20AD-F6D7-2955-77A3-4B9F1402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5F6C9-002D-4E7B-BFDB-370390DB6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DA3272F0-C583-30FF-4F0D-62ECC141F874}"/>
              </a:ext>
            </a:extLst>
          </p:cNvPr>
          <p:cNvSpPr txBox="1"/>
          <p:nvPr/>
        </p:nvSpPr>
        <p:spPr>
          <a:xfrm>
            <a:off x="477441" y="1408973"/>
            <a:ext cx="8006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 indicators grouped into 6 categories → PCA → PC1 -&gt; 6 scores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82EF6AB-27CD-4334-0F98-3B2079990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90636"/>
              </p:ext>
            </p:extLst>
          </p:nvPr>
        </p:nvGraphicFramePr>
        <p:xfrm>
          <a:off x="318655" y="1831210"/>
          <a:ext cx="11554691" cy="5034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88285">
                  <a:extLst>
                    <a:ext uri="{9D8B030D-6E8A-4147-A177-3AD203B41FA5}">
                      <a16:colId xmlns:a16="http://schemas.microsoft.com/office/drawing/2014/main" val="4254710330"/>
                    </a:ext>
                  </a:extLst>
                </a:gridCol>
                <a:gridCol w="8466406">
                  <a:extLst>
                    <a:ext uri="{9D8B030D-6E8A-4147-A177-3AD203B41FA5}">
                      <a16:colId xmlns:a16="http://schemas.microsoft.com/office/drawing/2014/main" val="1207783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sz="1500" dirty="0"/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500" dirty="0"/>
                        <a:t>INDICATORS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85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500" b="1" dirty="0"/>
                        <a:t>PRODUCTIVITY</a:t>
                      </a:r>
                    </a:p>
                    <a:p>
                      <a:endParaRPr lang="fr-B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Gross primary production of trees (kg C/ha), Gross primary production of seedlings (kg C/ha), Net primary production of trees (kg C/ha), Net primary production of seedlings (kg C/ha), Harvested volume per hectare per year (m³/ha/year), Volume production </a:t>
                      </a:r>
                      <a:r>
                        <a:rPr lang="fr-BE" sz="1500" dirty="0"/>
                        <a:t>(m³/ha)</a:t>
                      </a:r>
                      <a:r>
                        <a:rPr lang="en-US" sz="1500" dirty="0"/>
                        <a:t>, Basal area production (m²/ha)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07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b="1" kern="1200" dirty="0">
                          <a:solidFill>
                            <a:schemeClr val="dk1"/>
                          </a:solidFill>
                        </a:rPr>
                        <a:t>SHORT-TERM PROFITABILITY</a:t>
                      </a:r>
                    </a:p>
                    <a:p>
                      <a:endParaRPr lang="fr-BE" sz="1500" b="1" i="0" kern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500" dirty="0" err="1"/>
                        <a:t>Annual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income</a:t>
                      </a:r>
                      <a:r>
                        <a:rPr lang="fr-BE" sz="1500" dirty="0"/>
                        <a:t> </a:t>
                      </a:r>
                      <a:r>
                        <a:rPr lang="en-US" sz="1500" dirty="0"/>
                        <a:t>(€)</a:t>
                      </a:r>
                      <a:r>
                        <a:rPr lang="fr-BE" sz="1500" dirty="0"/>
                        <a:t>, </a:t>
                      </a:r>
                      <a:r>
                        <a:rPr lang="fr-BE" sz="1500" dirty="0" err="1"/>
                        <a:t>Annual</a:t>
                      </a:r>
                      <a:r>
                        <a:rPr lang="fr-BE" sz="1500" dirty="0"/>
                        <a:t> net </a:t>
                      </a:r>
                      <a:r>
                        <a:rPr lang="fr-BE" sz="1500" dirty="0" err="1"/>
                        <a:t>income</a:t>
                      </a:r>
                      <a:r>
                        <a:rPr lang="fr-BE" sz="1500" dirty="0"/>
                        <a:t> </a:t>
                      </a:r>
                      <a:r>
                        <a:rPr lang="en-US" sz="1500" dirty="0"/>
                        <a:t>(€)</a:t>
                      </a:r>
                      <a:r>
                        <a:rPr lang="fr-BE" sz="1500" dirty="0"/>
                        <a:t>, </a:t>
                      </a:r>
                      <a:r>
                        <a:rPr lang="en-US" sz="1500" dirty="0"/>
                        <a:t>Net present value at a 3% discount rate (€/ha)</a:t>
                      </a:r>
                      <a:endParaRPr lang="fr-B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097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b="1" kern="1200" dirty="0">
                          <a:solidFill>
                            <a:schemeClr val="dk1"/>
                          </a:solidFill>
                        </a:rPr>
                        <a:t>SUSTAINABILITY</a:t>
                      </a:r>
                    </a:p>
                    <a:p>
                      <a:endParaRPr lang="fr-BE" sz="1500" b="1" i="0" kern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Final market value of the stand (€), </a:t>
                      </a:r>
                      <a:r>
                        <a:rPr lang="fr-BE" sz="1500" dirty="0"/>
                        <a:t>Final commercial </a:t>
                      </a:r>
                      <a:r>
                        <a:rPr lang="fr-BE" sz="1500" dirty="0" err="1"/>
                        <a:t>timber</a:t>
                      </a:r>
                      <a:r>
                        <a:rPr lang="fr-BE" sz="1500" dirty="0"/>
                        <a:t> volume (m³/ha), </a:t>
                      </a:r>
                      <a:r>
                        <a:rPr lang="en-US" sz="1500" dirty="0"/>
                        <a:t>Change in commercial volume over the simulation period (€), Change in stand market value over the simulation period (€), Basal area of trees (m²/ha), Basal area of seedlings (m²/ha)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8324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b="1" kern="1200" dirty="0">
                          <a:solidFill>
                            <a:schemeClr val="dk1"/>
                          </a:solidFill>
                        </a:rPr>
                        <a:t>CARBON</a:t>
                      </a:r>
                    </a:p>
                    <a:p>
                      <a:endParaRPr lang="fr-BE" sz="1500" b="1" i="0" kern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500" dirty="0" err="1"/>
                        <a:t>Aboveground</a:t>
                      </a:r>
                      <a:r>
                        <a:rPr lang="fr-BE" sz="1500" dirty="0"/>
                        <a:t> living </a:t>
                      </a:r>
                      <a:r>
                        <a:rPr lang="fr-BE" sz="1500" dirty="0" err="1"/>
                        <a:t>woody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C/ha), </a:t>
                      </a:r>
                      <a:r>
                        <a:rPr lang="fr-BE" sz="1500" dirty="0" err="1"/>
                        <a:t>Belowground</a:t>
                      </a:r>
                      <a:r>
                        <a:rPr lang="fr-BE" sz="1500" dirty="0"/>
                        <a:t> living </a:t>
                      </a:r>
                      <a:r>
                        <a:rPr lang="fr-BE" sz="1500" dirty="0" err="1"/>
                        <a:t>woody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C/ha), Dead </a:t>
                      </a:r>
                      <a:r>
                        <a:rPr lang="fr-BE" sz="1500" dirty="0" err="1"/>
                        <a:t>woody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C/ha), Carbon </a:t>
                      </a:r>
                      <a:r>
                        <a:rPr lang="fr-BE" sz="1500" dirty="0" err="1"/>
                        <a:t>stored</a:t>
                      </a:r>
                      <a:r>
                        <a:rPr lang="fr-BE" sz="1500" dirty="0"/>
                        <a:t> in </a:t>
                      </a:r>
                      <a:r>
                        <a:rPr lang="fr-BE" sz="1500" dirty="0" err="1"/>
                        <a:t>wood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products</a:t>
                      </a:r>
                      <a:r>
                        <a:rPr lang="fr-BE" sz="1500" dirty="0"/>
                        <a:t> in use (Mg C/ha), Cumulative </a:t>
                      </a:r>
                      <a:r>
                        <a:rPr lang="fr-BE" sz="1500" dirty="0" err="1"/>
                        <a:t>carbon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emissions</a:t>
                      </a:r>
                      <a:r>
                        <a:rPr lang="fr-BE" sz="1500" dirty="0"/>
                        <a:t> (Mg C/ha), Cumulative substitution </a:t>
                      </a:r>
                      <a:r>
                        <a:rPr lang="fr-BE" sz="1500" dirty="0" err="1"/>
                        <a:t>effect</a:t>
                      </a:r>
                      <a:r>
                        <a:rPr lang="fr-BE" sz="1500" dirty="0"/>
                        <a:t> (Mg C/ha), Change in </a:t>
                      </a:r>
                      <a:r>
                        <a:rPr lang="fr-BE" sz="1500" dirty="0" err="1"/>
                        <a:t>current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aboveground</a:t>
                      </a:r>
                      <a:r>
                        <a:rPr lang="fr-BE" sz="1500" dirty="0"/>
                        <a:t> living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C/ha), Change in </a:t>
                      </a:r>
                      <a:r>
                        <a:rPr lang="fr-BE" sz="1500" dirty="0" err="1"/>
                        <a:t>current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belowground</a:t>
                      </a:r>
                      <a:r>
                        <a:rPr lang="fr-BE" sz="1500" dirty="0"/>
                        <a:t> living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C/ha), Change in </a:t>
                      </a:r>
                      <a:r>
                        <a:rPr lang="fr-BE" sz="1500" dirty="0" err="1"/>
                        <a:t>current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dead</a:t>
                      </a:r>
                      <a:r>
                        <a:rPr lang="fr-BE" sz="1500" dirty="0"/>
                        <a:t> </a:t>
                      </a:r>
                      <a:r>
                        <a:rPr lang="fr-BE" sz="1500" dirty="0" err="1"/>
                        <a:t>biomass</a:t>
                      </a:r>
                      <a:r>
                        <a:rPr lang="fr-BE" sz="1500" dirty="0"/>
                        <a:t> (Mg C/ha)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828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b="1" kern="1200" dirty="0">
                          <a:solidFill>
                            <a:schemeClr val="dk1"/>
                          </a:solidFill>
                        </a:rPr>
                        <a:t>SPECIES DIVERSITY</a:t>
                      </a:r>
                    </a:p>
                    <a:p>
                      <a:endParaRPr lang="fr-BE" sz="1500" b="1" i="0" kern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Simpson diversity index, Shannon diversity index, Species richness, Species mixture proportion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946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b="1" kern="1200" dirty="0">
                          <a:solidFill>
                            <a:schemeClr val="dk1"/>
                          </a:solidFill>
                        </a:rPr>
                        <a:t>STRUCTURAL DIVERSITY</a:t>
                      </a:r>
                      <a:endParaRPr lang="fr-BE" sz="1500" b="1" kern="1200" dirty="0">
                        <a:solidFill>
                          <a:schemeClr val="dk1"/>
                        </a:solidFill>
                      </a:endParaRPr>
                    </a:p>
                    <a:p>
                      <a:endParaRPr lang="fr-BE" sz="1500" b="1" i="0" kern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Spatial aggregation index, Circumference</a:t>
                      </a:r>
                      <a:r>
                        <a:rPr lang="fr-BE" sz="1500" dirty="0"/>
                        <a:t> </a:t>
                      </a:r>
                      <a:r>
                        <a:rPr lang="en-US" sz="1500" dirty="0"/>
                        <a:t>differentiation index, Height differentiation index, Density of new seedlings (n/ha)</a:t>
                      </a:r>
                    </a:p>
                    <a:p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22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00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7FA6A-886F-B7B6-8DE1-AC757398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3AA6-7AA2-77D0-2AC9-35434189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</a:rPr>
              <a:t>Scoring simulations</a:t>
            </a:r>
            <a:endParaRPr lang="en-US" sz="36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CD64AB04-19D6-630D-0B87-4D374101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5F6C9-002D-4E7B-BFDB-370390DB6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753D7C1F-64B0-9183-E147-6AF0C30B29A8}"/>
              </a:ext>
            </a:extLst>
          </p:cNvPr>
          <p:cNvSpPr txBox="1"/>
          <p:nvPr/>
        </p:nvSpPr>
        <p:spPr>
          <a:xfrm>
            <a:off x="477441" y="1408973"/>
            <a:ext cx="8006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 indicators grouped into 6 categories → PCA → PC1 -&gt; 6 scores</a:t>
            </a:r>
          </a:p>
        </p:txBody>
      </p:sp>
      <p:graphicFrame>
        <p:nvGraphicFramePr>
          <p:cNvPr id="3" name="Diagramme 3">
            <a:extLst>
              <a:ext uri="{FF2B5EF4-FFF2-40B4-BE49-F238E27FC236}">
                <a16:creationId xmlns:a16="http://schemas.microsoft.com/office/drawing/2014/main" id="{E99E1AE8-8117-BDC2-E7E7-6428DA7FB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686406"/>
              </p:ext>
            </p:extLst>
          </p:nvPr>
        </p:nvGraphicFramePr>
        <p:xfrm>
          <a:off x="441252" y="2320506"/>
          <a:ext cx="11309497" cy="427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5197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CD025-BA36-48B3-BDCC-7DBDFA48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2EE9-6539-79B5-BBA2-AB9A6BD0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</a:rPr>
              <a:t>Positive effects of climate change</a:t>
            </a:r>
            <a:endParaRPr lang="en-US" sz="360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1EF74576-EEFE-16EA-021B-15D2A15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24</a:t>
            </a:fld>
            <a:endParaRPr lang="en-US"/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2110956E-AB28-9DDE-5492-58CB2867E294}"/>
              </a:ext>
            </a:extLst>
          </p:cNvPr>
          <p:cNvSpPr txBox="1"/>
          <p:nvPr/>
        </p:nvSpPr>
        <p:spPr>
          <a:xfrm>
            <a:off x="7172921" y="1409884"/>
            <a:ext cx="487302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increase in temperature and CO</a:t>
            </a:r>
            <a:r>
              <a:rPr lang="en-US" sz="2000" baseline="-25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 has led to an increase in forest productivity and an increase in each of the 6 scores.</a:t>
            </a:r>
          </a:p>
          <a:p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previous study</a:t>
            </a:r>
          </a:p>
          <a:p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But, HETEROFOR likely underestimate climate change impacts.</a:t>
            </a:r>
          </a:p>
          <a:p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implementation yet of 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Embolism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Defoliation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0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16390381-0006-BCED-EFC9-DD868DBFC0CE}"/>
              </a:ext>
            </a:extLst>
          </p:cNvPr>
          <p:cNvSpPr txBox="1"/>
          <p:nvPr/>
        </p:nvSpPr>
        <p:spPr>
          <a:xfrm>
            <a:off x="5976651" y="1409884"/>
            <a:ext cx="10042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400" b="1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</a:t>
            </a:r>
          </a:p>
          <a:p>
            <a:r>
              <a:rPr lang="fr-BE" sz="2400" b="1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OAK</a:t>
            </a:r>
          </a:p>
          <a:p>
            <a:r>
              <a:rPr lang="fr-BE" sz="2400" b="1">
                <a:solidFill>
                  <a:srgbClr val="32A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  <p:pic>
        <p:nvPicPr>
          <p:cNvPr id="6" name="Graphique 4">
            <a:extLst>
              <a:ext uri="{FF2B5EF4-FFF2-40B4-BE49-F238E27FC236}">
                <a16:creationId xmlns:a16="http://schemas.microsoft.com/office/drawing/2014/main" id="{566F319F-0F12-0E3B-5A33-7BEE58E6E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0" r="28912" b="8726"/>
          <a:stretch/>
        </p:blipFill>
        <p:spPr>
          <a:xfrm>
            <a:off x="146050" y="1426951"/>
            <a:ext cx="5830601" cy="5261158"/>
          </a:xfrm>
          <a:prstGeom prst="rect">
            <a:avLst/>
          </a:prstGeom>
        </p:spPr>
      </p:pic>
      <p:pic>
        <p:nvPicPr>
          <p:cNvPr id="8" name="Graphique 5" descr="Avertissement avec un remplissage uni">
            <a:extLst>
              <a:ext uri="{FF2B5EF4-FFF2-40B4-BE49-F238E27FC236}">
                <a16:creationId xmlns:a16="http://schemas.microsoft.com/office/drawing/2014/main" id="{6A9EE17F-2730-DB44-7AE8-788339F27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13455" y="5503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317A7-38BA-10C5-8B34-8BD214AB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F89D-F3D0-F0FB-1E2B-821BDA0A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05C59"/>
                </a:solidFill>
              </a:rPr>
              <a:t>With no ungulate pressure, efforts to maintain oak and to increase diversity can pay off</a:t>
            </a:r>
            <a:endParaRPr lang="en-US" sz="36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48A99D4C-076A-9FE7-3B14-EB0DA96A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5F6C9-002D-4E7B-BFDB-370390DB6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0" name="ZoneTexte 8">
            <a:extLst>
              <a:ext uri="{FF2B5EF4-FFF2-40B4-BE49-F238E27FC236}">
                <a16:creationId xmlns:a16="http://schemas.microsoft.com/office/drawing/2014/main" id="{87C9C71F-23CA-60E6-4F84-F1C94CEF557C}"/>
              </a:ext>
            </a:extLst>
          </p:cNvPr>
          <p:cNvSpPr txBox="1"/>
          <p:nvPr/>
        </p:nvSpPr>
        <p:spPr>
          <a:xfrm>
            <a:off x="9691371" y="1738898"/>
            <a:ext cx="1004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32AC9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</a:t>
            </a:r>
          </a:p>
        </p:txBody>
      </p:sp>
      <p:pic>
        <p:nvPicPr>
          <p:cNvPr id="132" name="Graphique 131">
            <a:extLst>
              <a:ext uri="{FF2B5EF4-FFF2-40B4-BE49-F238E27FC236}">
                <a16:creationId xmlns:a16="http://schemas.microsoft.com/office/drawing/2014/main" id="{6863E0DF-AA5A-65DB-1A2C-30270BD33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8" t="36375" r="74675" b="31608"/>
          <a:stretch>
            <a:fillRect/>
          </a:stretch>
        </p:blipFill>
        <p:spPr>
          <a:xfrm>
            <a:off x="2769968" y="1783849"/>
            <a:ext cx="6279633" cy="45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BF1443-DA25-689F-90B4-8DDBEC0B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C8F7-2862-3847-5F4B-FBE0BA03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dirty="0">
                <a:solidFill>
                  <a:srgbClr val="405C59"/>
                </a:solidFill>
              </a:rPr>
              <a:t>higher the ungulate pressure, the less interesting OAK and DIV are in comparison to BAU.</a:t>
            </a:r>
            <a:endParaRPr lang="en-US" sz="36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8C80B49-903A-F421-0B31-BE889D1E1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7" t="30695" r="2499" b="30074"/>
          <a:stretch>
            <a:fillRect/>
          </a:stretch>
        </p:blipFill>
        <p:spPr>
          <a:xfrm>
            <a:off x="0" y="2516391"/>
            <a:ext cx="12205960" cy="27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0A156F-6D56-A6C4-7ABD-FE33E2C8A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1CA0-530F-EBA2-ED0E-F1FDC6E6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limitations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21D83287-9DBF-2FC1-EB16-5B53EF0F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27</a:t>
            </a:fld>
            <a:endParaRPr lang="en-US"/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AF23ABF1-22C0-CFF6-5714-019CB4E8EC26}"/>
              </a:ext>
            </a:extLst>
          </p:cNvPr>
          <p:cNvSpPr txBox="1"/>
          <p:nvPr/>
        </p:nvSpPr>
        <p:spPr>
          <a:xfrm>
            <a:off x="477442" y="1408973"/>
            <a:ext cx="64894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study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management scenarios investigated among numerous possibilities (</a:t>
            </a:r>
            <a:r>
              <a:rPr lang="en-US" sz="2400" dirty="0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Ddom</a:t>
            </a:r>
            <a:r>
              <a:rPr lang="en-US" sz="24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cutting cycle length, enrichment plantations)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 hypotheses to evaluate management profitability (intervention costs, timber prices)</a:t>
            </a:r>
          </a:p>
          <a:p>
            <a:endParaRPr lang="en-US" sz="2400" dirty="0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41860D8-D90E-E3B6-5C9D-30BD2DD9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7"/>
          <a:stretch/>
        </p:blipFill>
        <p:spPr>
          <a:xfrm>
            <a:off x="342689" y="5449027"/>
            <a:ext cx="6813365" cy="1272231"/>
          </a:xfrm>
          <a:prstGeom prst="rect">
            <a:avLst/>
          </a:prstGeom>
        </p:spPr>
      </p:pic>
      <p:pic>
        <p:nvPicPr>
          <p:cNvPr id="7" name="Picture 6" descr="A green field with trees&#10;&#10;Description automatically generated with medium confidence">
            <a:extLst>
              <a:ext uri="{FF2B5EF4-FFF2-40B4-BE49-F238E27FC236}">
                <a16:creationId xmlns:a16="http://schemas.microsoft.com/office/drawing/2014/main" id="{AEF872E7-7843-2D67-7E2E-1C6EDD221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96" y="245606"/>
            <a:ext cx="4569104" cy="3046069"/>
          </a:xfrm>
          <a:prstGeom prst="rect">
            <a:avLst/>
          </a:prstGeom>
        </p:spPr>
      </p:pic>
      <p:pic>
        <p:nvPicPr>
          <p:cNvPr id="8" name="Picture 7" descr="A forest with many trees&#10;&#10;Description automatically generated">
            <a:extLst>
              <a:ext uri="{FF2B5EF4-FFF2-40B4-BE49-F238E27FC236}">
                <a16:creationId xmlns:a16="http://schemas.microsoft.com/office/drawing/2014/main" id="{88E24F03-FF6E-D7FD-C4D1-62F32F465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31" y="3365469"/>
            <a:ext cx="4573069" cy="34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DB189-D1BC-CE24-0B70-1449CEB17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EFCB-AE37-EB51-27D4-EC89ABA2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perspectives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CA5770DE-C902-53D0-60D8-63C1E99A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28</a:t>
            </a:fld>
            <a:endParaRPr lang="en-US"/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EAAC7CF6-F302-C1B0-0374-B09961C15A97}"/>
              </a:ext>
            </a:extLst>
          </p:cNvPr>
          <p:cNvSpPr txBox="1"/>
          <p:nvPr/>
        </p:nvSpPr>
        <p:spPr>
          <a:xfrm>
            <a:off x="477442" y="1408973"/>
            <a:ext cx="75054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</a:rPr>
              <a:t>Development of a framework to compare different managing strategies under different climate change scenario and ungulate pressure.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</a:rPr>
              <a:t>In mature broadleaved stands, silvicultural efforts to maintain oak and/or increase diversity can be competitive in comparison to BAU scenario if ungulate pressure is limited.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05C59"/>
                </a:solidFill>
              </a:rPr>
              <a:t>Under moderate to high ungulate pressure, the advantages of these efforts might be pointless and BAU strategies might rightly so be preferred…</a:t>
            </a:r>
          </a:p>
        </p:txBody>
      </p:sp>
      <p:pic>
        <p:nvPicPr>
          <p:cNvPr id="6" name="Image 6" descr="Une image contenant plein air, feuille, arbre, Plante vasculaire&#10;&#10;Description générée automatiquement">
            <a:extLst>
              <a:ext uri="{FF2B5EF4-FFF2-40B4-BE49-F238E27FC236}">
                <a16:creationId xmlns:a16="http://schemas.microsoft.com/office/drawing/2014/main" id="{C69B8B5A-E570-E5FD-55EC-240D05D88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/>
        </p:blipFill>
        <p:spPr>
          <a:xfrm>
            <a:off x="8391459" y="925209"/>
            <a:ext cx="3633832" cy="49915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753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068C9-97D3-7F7D-19CA-E3627A412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plante, plein air, arbre, forêt&#10;&#10;Le contenu généré par l’IA peut être incorrect.">
            <a:extLst>
              <a:ext uri="{FF2B5EF4-FFF2-40B4-BE49-F238E27FC236}">
                <a16:creationId xmlns:a16="http://schemas.microsoft.com/office/drawing/2014/main" id="{4AFB48FF-921C-7E96-0356-3F4DC6918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" b="2377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55F672-F31C-A2FE-837D-21B092115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822480"/>
          </a:xfrm>
        </p:spPr>
        <p:txBody>
          <a:bodyPr>
            <a:normAutofit fontScale="90000"/>
          </a:bodyPr>
          <a:lstStyle/>
          <a:p>
            <a:r>
              <a:rPr lang="fr-BE" b="1" noProof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</a:t>
            </a:r>
            <a:r>
              <a:rPr lang="fr-BE" b="1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BE" b="1" noProof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</a:t>
            </a:r>
            <a:endParaRPr lang="fr-BE" b="1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71A166-E8DF-2023-1DA8-93B2469C4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35" y="5197148"/>
            <a:ext cx="2302931" cy="15176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D9C983-B6CB-6528-119E-698415CE7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5" b="96579" l="9320" r="89941">
                        <a14:foregroundMark x1="18639" y1="3158" x2="18639" y2="3158"/>
                        <a14:foregroundMark x1="72781" y1="62895" x2="72781" y2="62895"/>
                        <a14:foregroundMark x1="70710" y1="64737" x2="74260" y2="64474"/>
                        <a14:foregroundMark x1="71893" y1="62105" x2="72633" y2="36053"/>
                        <a14:foregroundMark x1="80030" y1="2632" x2="80030" y2="2632"/>
                        <a14:foregroundMark x1="18935" y1="83158" x2="18935" y2="83158"/>
                        <a14:foregroundMark x1="19083" y1="79737" x2="19083" y2="79737"/>
                        <a14:foregroundMark x1="18343" y1="72368" x2="18787" y2="89737"/>
                        <a14:foregroundMark x1="32101" y1="83947" x2="37130" y2="83947"/>
                        <a14:foregroundMark x1="43639" y1="72105" x2="44231" y2="90263"/>
                        <a14:foregroundMark x1="62130" y1="78158" x2="61686" y2="96579"/>
                        <a14:foregroundMark x1="74852" y1="80263" x2="75888" y2="91053"/>
                        <a14:foregroundMark x1="50443" y1="80526" x2="49704" y2="80789"/>
                        <a14:foregroundMark x1="51182" y1="80263" x2="50443" y2="80526"/>
                        <a14:foregroundMark x1="51921" y1="80000" x2="51182" y2="80263"/>
                        <a14:foregroundMark x1="53400" y1="79474" x2="53261" y2="79524"/>
                        <a14:foregroundMark x1="54882" y1="78947" x2="53608" y2="79400"/>
                        <a14:foregroundMark x1="19083" y1="2105" x2="19083" y2="2105"/>
                        <a14:backgroundMark x1="52959" y1="81053" x2="52959" y2="81053"/>
                        <a14:backgroundMark x1="52071" y1="80789" x2="52071" y2="80789"/>
                        <a14:backgroundMark x1="51627" y1="80526" x2="51627" y2="80526"/>
                        <a14:backgroundMark x1="52219" y1="79474" x2="52219" y2="79474"/>
                        <a14:backgroundMark x1="53254" y1="80000" x2="53254" y2="80000"/>
                        <a14:backgroundMark x1="53254" y1="80000" x2="51923" y2="80263"/>
                        <a14:backgroundMark x1="53402" y1="80000" x2="52959" y2="79737"/>
                        <a14:backgroundMark x1="53846" y1="80263" x2="53550" y2="80000"/>
                        <a14:backgroundMark x1="53550" y1="79474" x2="53550" y2="79474"/>
                        <a14:backgroundMark x1="51479" y1="80263" x2="51479" y2="80263"/>
                        <a14:backgroundMark x1="51183" y1="80263" x2="51183" y2="80263"/>
                        <a14:backgroundMark x1="53846" y1="79737" x2="53846" y2="79737"/>
                        <a14:backgroundMark x1="52959" y1="79737" x2="52959" y2="79737"/>
                      </a14:backgroundRemoval>
                    </a14:imgEffect>
                  </a14:imgLayer>
                </a14:imgProps>
              </a:ext>
            </a:extLst>
          </a:blip>
          <a:srcRect l="13271" r="13271"/>
          <a:stretch/>
        </p:blipFill>
        <p:spPr>
          <a:xfrm>
            <a:off x="9725246" y="5132103"/>
            <a:ext cx="2068254" cy="15827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C950CE-4EA0-6513-8912-E839AF87B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89882" l="8838" r="89970">
                        <a14:foregroundMark x1="8838" y1="25412" x2="8838" y2="25412"/>
                        <a14:foregroundMark x1="24230" y1="24235" x2="24230" y2="24235"/>
                        <a14:foregroundMark x1="30983" y1="27294" x2="30983" y2="27294"/>
                        <a14:foregroundMark x1="35055" y1="26588" x2="35055" y2="26588"/>
                        <a14:foregroundMark x1="37438" y1="25647" x2="37438" y2="25647"/>
                        <a14:foregroundMark x1="41013" y1="25176" x2="41013" y2="25176"/>
                        <a14:foregroundMark x1="45382" y1="25647" x2="45382" y2="25647"/>
                        <a14:foregroundMark x1="51341" y1="25412" x2="51341" y2="25412"/>
                        <a14:foregroundMark x1="55313" y1="27059" x2="55313" y2="27059"/>
                        <a14:foregroundMark x1="59484" y1="26353" x2="59484" y2="26353"/>
                        <a14:foregroundMark x1="62363" y1="30588" x2="62363" y2="30588"/>
                        <a14:foregroundMark x1="65938" y1="23059" x2="65938" y2="23059"/>
                        <a14:foregroundMark x1="68719" y1="25647" x2="68719" y2="25647"/>
                        <a14:foregroundMark x1="71500" y1="24706" x2="71500" y2="24706"/>
                        <a14:foregroundMark x1="74578" y1="25647" x2="74578" y2="25647"/>
                        <a14:foregroundMark x1="77358" y1="23294" x2="77358" y2="23294"/>
                        <a14:foregroundMark x1="80636" y1="23059" x2="80636" y2="23059"/>
                        <a14:foregroundMark x1="80735" y1="20000" x2="80735" y2="20000"/>
                        <a14:foregroundMark x1="74876" y1="20235" x2="74876" y2="20235"/>
                        <a14:foregroundMark x1="59384" y1="20235" x2="59384" y2="20235"/>
                        <a14:foregroundMark x1="37934" y1="16941" x2="37934" y2="16941"/>
                        <a14:foregroundMark x1="33267" y1="41647" x2="33267" y2="41647"/>
                        <a14:foregroundMark x1="41013" y1="48235" x2="41013" y2="48235"/>
                        <a14:foregroundMark x1="43595" y1="49412" x2="43595" y2="49412"/>
                        <a14:foregroundMark x1="51738" y1="49647" x2="51738" y2="49647"/>
                        <a14:foregroundMark x1="58292" y1="48471" x2="58292" y2="48471"/>
                        <a14:foregroundMark x1="63456" y1="49647" x2="63456" y2="49647"/>
                        <a14:foregroundMark x1="66435" y1="50353" x2="66435" y2="50353"/>
                        <a14:foregroundMark x1="73188" y1="50353" x2="73188" y2="50353"/>
                        <a14:foregroundMark x1="74777" y1="70118" x2="74777" y2="70118"/>
                        <a14:foregroundMark x1="77954" y1="74353" x2="77954" y2="74353"/>
                        <a14:foregroundMark x1="83813" y1="78353" x2="83813" y2="78353"/>
                        <a14:foregroundMark x1="88282" y1="74824" x2="88282" y2="74824"/>
                        <a14:foregroundMark x1="56504" y1="74588" x2="56504" y2="74588"/>
                        <a14:foregroundMark x1="62562" y1="75294" x2="62562" y2="75294"/>
                        <a14:foregroundMark x1="65144" y1="76706" x2="65144" y2="76706"/>
                        <a14:foregroundMark x1="62562" y1="64941" x2="62562" y2="64941"/>
                        <a14:foregroundMark x1="53923" y1="75059" x2="53923" y2="75059"/>
                        <a14:foregroundMark x1="47865" y1="71294" x2="47865" y2="71294"/>
                        <a14:foregroundMark x1="42999" y1="73412" x2="42999" y2="73412"/>
                        <a14:foregroundMark x1="40616" y1="73412" x2="40616" y2="73412"/>
                        <a14:foregroundMark x1="34757" y1="74353" x2="34757" y2="74353"/>
                        <a14:backgroundMark x1="39225" y1="47765" x2="39225" y2="47765"/>
                        <a14:backgroundMark x1="33366" y1="73647" x2="33366" y2="73647"/>
                        <a14:backgroundMark x1="39027" y1="72941" x2="39027" y2="72941"/>
                        <a14:backgroundMark x1="39027" y1="82824" x2="39027" y2="82824"/>
                        <a14:backgroundMark x1="57994" y1="69412" x2="57994" y2="69412"/>
                        <a14:backgroundMark x1="58093" y1="76471" x2="58093" y2="76471"/>
                        <a14:backgroundMark x1="79245" y1="72706" x2="79245" y2="72706"/>
                        <a14:backgroundMark x1="65938" y1="25176" x2="65938" y2="25176"/>
                        <a14:backgroundMark x1="80834" y1="24941" x2="80834" y2="24941"/>
                      </a14:backgroundRemoval>
                    </a14:imgEffect>
                  </a14:imgLayer>
                </a14:imgProps>
              </a:ext>
            </a:extLst>
          </a:blip>
          <a:srcRect l="5085" r="5484"/>
          <a:stretch/>
        </p:blipFill>
        <p:spPr>
          <a:xfrm>
            <a:off x="193584" y="5130248"/>
            <a:ext cx="3357689" cy="15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47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rees in a forest&#10;&#10;Description automatically generated">
            <a:extLst>
              <a:ext uri="{FF2B5EF4-FFF2-40B4-BE49-F238E27FC236}">
                <a16:creationId xmlns:a16="http://schemas.microsoft.com/office/drawing/2014/main" id="{AF348C47-BE6E-BF18-E5A7-0FAB5F60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 r="-2" b="21424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forest with tall trees and bushes&#10;&#10;Description automatically generated">
            <a:extLst>
              <a:ext uri="{FF2B5EF4-FFF2-40B4-BE49-F238E27FC236}">
                <a16:creationId xmlns:a16="http://schemas.microsoft.com/office/drawing/2014/main" id="{22E1DE96-ED93-3E2E-4D8B-A64AA124F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11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forest with many trees&#10;&#10;Description automatically generated">
            <a:extLst>
              <a:ext uri="{FF2B5EF4-FFF2-40B4-BE49-F238E27FC236}">
                <a16:creationId xmlns:a16="http://schemas.microsoft.com/office/drawing/2014/main" id="{E1A38149-DAC7-1653-E8AE-D2BF565A3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85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404CE7-4E24-9BD4-F240-508D36334C0E}"/>
              </a:ext>
            </a:extLst>
          </p:cNvPr>
          <p:cNvGrpSpPr/>
          <p:nvPr/>
        </p:nvGrpSpPr>
        <p:grpSpPr>
          <a:xfrm>
            <a:off x="223394" y="3791751"/>
            <a:ext cx="6097667" cy="2939420"/>
            <a:chOff x="223394" y="3791751"/>
            <a:chExt cx="6097667" cy="2939420"/>
          </a:xfrm>
        </p:grpSpPr>
        <p:pic>
          <p:nvPicPr>
            <p:cNvPr id="2" name="Image 25">
              <a:extLst>
                <a:ext uri="{FF2B5EF4-FFF2-40B4-BE49-F238E27FC236}">
                  <a16:creationId xmlns:a16="http://schemas.microsoft.com/office/drawing/2014/main" id="{B5C01264-1ECC-CD2F-0499-C23AF81FC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394" y="3791751"/>
              <a:ext cx="6097667" cy="2350364"/>
            </a:xfrm>
            <a:prstGeom prst="rect">
              <a:avLst/>
            </a:prstGeom>
          </p:spPr>
        </p:pic>
        <p:sp>
          <p:nvSpPr>
            <p:cNvPr id="3" name="Google Shape;203;p5">
              <a:extLst>
                <a:ext uri="{FF2B5EF4-FFF2-40B4-BE49-F238E27FC236}">
                  <a16:creationId xmlns:a16="http://schemas.microsoft.com/office/drawing/2014/main" id="{D3DC5179-37B3-0004-4AE8-8A14B95B337A}"/>
                </a:ext>
              </a:extLst>
            </p:cNvPr>
            <p:cNvSpPr txBox="1"/>
            <p:nvPr/>
          </p:nvSpPr>
          <p:spPr>
            <a:xfrm>
              <a:off x="1918887" y="6023325"/>
              <a:ext cx="232917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sz="20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species</a:t>
              </a:r>
              <a:r>
                <a:rPr lang="fr-BE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structural </a:t>
              </a:r>
              <a:r>
                <a:rPr lang="fr-BE" sz="20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diversity</a:t>
              </a:r>
              <a:endParaRPr lang="fr-BE" sz="20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4913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416778" y="3500442"/>
            <a:ext cx="2295372" cy="1477328"/>
          </a:xfrm>
          <a:prstGeom prst="rect">
            <a:avLst/>
          </a:prstGeom>
          <a:solidFill>
            <a:srgbClr val="F0ECE6">
              <a:alpha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beech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Fagus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sylvatica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C80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Shade-tolerant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C80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Invade the understory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8712150" y="3813253"/>
            <a:ext cx="648072" cy="0"/>
          </a:xfrm>
          <a:prstGeom prst="line">
            <a:avLst/>
          </a:prstGeom>
          <a:ln w="25400">
            <a:solidFill>
              <a:srgbClr val="F0EC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10779" y="866194"/>
            <a:ext cx="3042821" cy="1477328"/>
          </a:xfrm>
          <a:prstGeom prst="rect">
            <a:avLst/>
          </a:prstGeom>
          <a:solidFill>
            <a:srgbClr val="F0ECE6">
              <a:alpha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Sessile oak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Quercus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petraea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(Matt)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Liebl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Less shade-tolerant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Scarce in natural regeneration</a:t>
            </a: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2918685" y="1083799"/>
            <a:ext cx="792088" cy="0"/>
          </a:xfrm>
          <a:prstGeom prst="line">
            <a:avLst/>
          </a:prstGeom>
          <a:ln w="25400">
            <a:solidFill>
              <a:srgbClr val="F0EC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>
            <a:off x="6132497" y="4644937"/>
            <a:ext cx="284283" cy="0"/>
          </a:xfrm>
          <a:prstGeom prst="line">
            <a:avLst/>
          </a:prstGeom>
          <a:ln w="25400">
            <a:solidFill>
              <a:srgbClr val="F0ECE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F895EC0-6E96-BB97-6B14-FC66D19723D8}"/>
              </a:ext>
            </a:extLst>
          </p:cNvPr>
          <p:cNvGrpSpPr/>
          <p:nvPr/>
        </p:nvGrpSpPr>
        <p:grpSpPr>
          <a:xfrm>
            <a:off x="104775" y="2676527"/>
            <a:ext cx="4219575" cy="4076695"/>
            <a:chOff x="104775" y="2676527"/>
            <a:chExt cx="4219575" cy="40766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29EE10B-B09E-1A3F-2F6A-1717009954F8}"/>
                </a:ext>
              </a:extLst>
            </p:cNvPr>
            <p:cNvGrpSpPr/>
            <p:nvPr/>
          </p:nvGrpSpPr>
          <p:grpSpPr>
            <a:xfrm>
              <a:off x="104775" y="2676527"/>
              <a:ext cx="4219575" cy="4076695"/>
              <a:chOff x="104775" y="2676527"/>
              <a:chExt cx="4219575" cy="407669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E6AAC6-278C-1AB3-CB3F-BCAFBF9617C8}"/>
                  </a:ext>
                </a:extLst>
              </p:cNvPr>
              <p:cNvSpPr/>
              <p:nvPr/>
            </p:nvSpPr>
            <p:spPr>
              <a:xfrm>
                <a:off x="104775" y="2676527"/>
                <a:ext cx="4219575" cy="4076695"/>
              </a:xfrm>
              <a:prstGeom prst="rect">
                <a:avLst/>
              </a:prstGeom>
              <a:solidFill>
                <a:srgbClr val="F0ECE6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" name="Picture 3" descr="A screen shot of a graph&#10;&#10;Description automatically generated">
                <a:extLst>
                  <a:ext uri="{FF2B5EF4-FFF2-40B4-BE49-F238E27FC236}">
                    <a16:creationId xmlns:a16="http://schemas.microsoft.com/office/drawing/2014/main" id="{16BF4641-BB9D-8B30-1EDF-9A3AB9BE0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39" y="3255646"/>
                <a:ext cx="3902972" cy="3444247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996F0E-7C30-19E3-DE98-8C53CB6C512A}"/>
                </a:ext>
              </a:extLst>
            </p:cNvPr>
            <p:cNvSpPr txBox="1"/>
            <p:nvPr/>
          </p:nvSpPr>
          <p:spPr>
            <a:xfrm>
              <a:off x="190500" y="2732069"/>
              <a:ext cx="3902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400" b="1" i="0" u="none" strike="noStrike" kern="1200" cap="none" spc="0" normalizeH="0" baseline="0" noProof="0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Density of </a:t>
              </a:r>
              <a:r>
                <a:rPr kumimoji="0" lang="fr-B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oak</a:t>
              </a:r>
              <a:r>
                <a:rPr kumimoji="0" lang="fr-BE" sz="1400" b="1" i="0" u="none" strike="noStrike" kern="1200" cap="none" spc="0" normalizeH="0" baseline="0" noProof="0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fr-B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beech</a:t>
              </a:r>
              <a:r>
                <a:rPr kumimoji="0" lang="fr-BE" sz="1400" b="1" i="0" u="none" strike="noStrike" kern="1200" cap="none" spc="0" normalizeH="0" baseline="0" noProof="0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by size class in </a:t>
              </a:r>
              <a:r>
                <a:rPr kumimoji="0" lang="fr-B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southern</a:t>
              </a:r>
              <a:r>
                <a:rPr kumimoji="0" lang="fr-BE" sz="1400" b="1" i="0" u="none" strike="noStrike" kern="1200" cap="none" spc="0" normalizeH="0" baseline="0" noProof="0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B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Belgium</a:t>
              </a:r>
              <a:r>
                <a:rPr kumimoji="0" lang="fr-BE" sz="1400" b="1" i="0" u="none" strike="noStrike" kern="1200" cap="none" spc="0" normalizeH="0" baseline="0" noProof="0">
                  <a:ln>
                    <a:noFill/>
                  </a:ln>
                  <a:solidFill>
                    <a:srgbClr val="405C5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(550 000 ha)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84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DB7D796E-464B-AAEE-E7BA-F01F77D9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41" b="84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F728DD8-7F06-C0C1-535E-CFEC63A98B09}"/>
              </a:ext>
            </a:extLst>
          </p:cNvPr>
          <p:cNvGrpSpPr/>
          <p:nvPr/>
        </p:nvGrpSpPr>
        <p:grpSpPr>
          <a:xfrm>
            <a:off x="5664200" y="2501900"/>
            <a:ext cx="6464300" cy="4305300"/>
            <a:chOff x="5664200" y="2501900"/>
            <a:chExt cx="6464300" cy="43053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E3B460-B7C4-CFF4-5AF9-6930E8FC871D}"/>
                </a:ext>
              </a:extLst>
            </p:cNvPr>
            <p:cNvSpPr/>
            <p:nvPr/>
          </p:nvSpPr>
          <p:spPr>
            <a:xfrm>
              <a:off x="5664200" y="2501900"/>
              <a:ext cx="6464300" cy="4305300"/>
            </a:xfrm>
            <a:prstGeom prst="rect">
              <a:avLst/>
            </a:prstGeom>
            <a:solidFill>
              <a:srgbClr val="F0ECE6"/>
            </a:solidFill>
            <a:ln>
              <a:solidFill>
                <a:srgbClr val="405C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noFill/>
                </a:ln>
              </a:endParaRPr>
            </a:p>
          </p:txBody>
        </p:sp>
        <p:graphicFrame>
          <p:nvGraphicFramePr>
            <p:cNvPr id="5" name="Graphique 2">
              <a:extLst>
                <a:ext uri="{FF2B5EF4-FFF2-40B4-BE49-F238E27FC236}">
                  <a16:creationId xmlns:a16="http://schemas.microsoft.com/office/drawing/2014/main" id="{0F53E37D-8904-DD56-FE91-449ADD8EC68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41741834"/>
                </p:ext>
              </p:extLst>
            </p:nvPr>
          </p:nvGraphicFramePr>
          <p:xfrm>
            <a:off x="5818000" y="3595645"/>
            <a:ext cx="4647422" cy="3052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6" name="Image 8" descr="Une image contenant mammifère, plein air, porc, Animal terrestre&#10;&#10;Description générée automatiquement">
              <a:extLst>
                <a:ext uri="{FF2B5EF4-FFF2-40B4-BE49-F238E27FC236}">
                  <a16:creationId xmlns:a16="http://schemas.microsoft.com/office/drawing/2014/main" id="{89F1BE11-67D4-2DBC-6907-67C2D714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5624" y="3573630"/>
              <a:ext cx="1247900" cy="90000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Image 10" descr="Une image contenant mammifère, chevreuil, plein air, herbe&#10;&#10;Description générée automatiquement">
              <a:extLst>
                <a:ext uri="{FF2B5EF4-FFF2-40B4-BE49-F238E27FC236}">
                  <a16:creationId xmlns:a16="http://schemas.microsoft.com/office/drawing/2014/main" id="{153847BF-E2B4-9B2C-B013-8749FBF2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07" y="4515415"/>
              <a:ext cx="1350001" cy="90000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Image 16" descr="Une image contenant mammifère, chevreuil, arbre, plein air&#10;&#10;Description générée automatiquement">
              <a:extLst>
                <a:ext uri="{FF2B5EF4-FFF2-40B4-BE49-F238E27FC236}">
                  <a16:creationId xmlns:a16="http://schemas.microsoft.com/office/drawing/2014/main" id="{CFF64EC2-CB2D-F739-9810-159D753E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5624" y="5498986"/>
              <a:ext cx="1349838" cy="900000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8ABF98-10EC-753F-094C-C914C4017629}"/>
                </a:ext>
              </a:extLst>
            </p:cNvPr>
            <p:cNvSpPr txBox="1"/>
            <p:nvPr/>
          </p:nvSpPr>
          <p:spPr>
            <a:xfrm>
              <a:off x="5796835" y="2635538"/>
              <a:ext cx="6096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solidFill>
                    <a:srgbClr val="405C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Ungulate population have increased since the 80s threatening the development of natural regeneration.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79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7632-26F2-C724-1FCF-FFAD587F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82" y="72071"/>
            <a:ext cx="11737912" cy="1405576"/>
          </a:xfrm>
        </p:spPr>
        <p:txBody>
          <a:bodyPr/>
          <a:lstStyle/>
          <a:p>
            <a:r>
              <a:rPr lang="fr-BE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fr-BE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BE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fr-BE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pairs of </a:t>
            </a:r>
            <a:r>
              <a:rPr lang="fr-BE" err="1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fenced-unfenced</a:t>
            </a:r>
            <a:r>
              <a:rPr lang="fr-BE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plots</a:t>
            </a:r>
            <a:endParaRPr lang="en-US">
              <a:solidFill>
                <a:srgbClr val="405C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A607C03E-38FA-2C26-2F1A-87B43D6B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2"/>
            <a:ext cx="482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5F6C9-002D-4E7B-BFDB-370390DB6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5D4364-D077-0DEB-928A-FBFEAE9C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8" t="44790" r="15878" b="27367"/>
          <a:stretch/>
        </p:blipFill>
        <p:spPr>
          <a:xfrm>
            <a:off x="174682" y="3541933"/>
            <a:ext cx="11435607" cy="2609675"/>
          </a:xfrm>
          <a:prstGeom prst="rect">
            <a:avLst/>
          </a:prstGeom>
        </p:spPr>
      </p:pic>
      <p:cxnSp>
        <p:nvCxnSpPr>
          <p:cNvPr id="5" name="Connecteur droit 6">
            <a:extLst>
              <a:ext uri="{FF2B5EF4-FFF2-40B4-BE49-F238E27FC236}">
                <a16:creationId xmlns:a16="http://schemas.microsoft.com/office/drawing/2014/main" id="{DDD573CE-E8E8-64D2-215E-A7112A611F65}"/>
              </a:ext>
            </a:extLst>
          </p:cNvPr>
          <p:cNvCxnSpPr/>
          <p:nvPr/>
        </p:nvCxnSpPr>
        <p:spPr>
          <a:xfrm>
            <a:off x="3288140" y="3498371"/>
            <a:ext cx="0" cy="2973011"/>
          </a:xfrm>
          <a:prstGeom prst="line">
            <a:avLst/>
          </a:prstGeom>
          <a:ln w="41275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7">
            <a:extLst>
              <a:ext uri="{FF2B5EF4-FFF2-40B4-BE49-F238E27FC236}">
                <a16:creationId xmlns:a16="http://schemas.microsoft.com/office/drawing/2014/main" id="{6B4B8546-4625-4EC8-7388-C8C5512A102B}"/>
              </a:ext>
            </a:extLst>
          </p:cNvPr>
          <p:cNvCxnSpPr/>
          <p:nvPr/>
        </p:nvCxnSpPr>
        <p:spPr>
          <a:xfrm>
            <a:off x="8956995" y="3449389"/>
            <a:ext cx="0" cy="2973011"/>
          </a:xfrm>
          <a:prstGeom prst="line">
            <a:avLst/>
          </a:prstGeom>
          <a:ln w="41275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13">
            <a:extLst>
              <a:ext uri="{FF2B5EF4-FFF2-40B4-BE49-F238E27FC236}">
                <a16:creationId xmlns:a16="http://schemas.microsoft.com/office/drawing/2014/main" id="{E10E6DB0-4C05-C9C3-5A50-23865DE77A2B}"/>
              </a:ext>
            </a:extLst>
          </p:cNvPr>
          <p:cNvSpPr txBox="1"/>
          <p:nvPr/>
        </p:nvSpPr>
        <p:spPr>
          <a:xfrm>
            <a:off x="5694108" y="6162341"/>
            <a:ext cx="860941" cy="36933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Fenced</a:t>
            </a:r>
            <a:endParaRPr kumimoji="0" lang="fr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ZoneTexte 16">
            <a:extLst>
              <a:ext uri="{FF2B5EF4-FFF2-40B4-BE49-F238E27FC236}">
                <a16:creationId xmlns:a16="http://schemas.microsoft.com/office/drawing/2014/main" id="{7C492AA3-224F-7DA9-C68D-4EC650871446}"/>
              </a:ext>
            </a:extLst>
          </p:cNvPr>
          <p:cNvSpPr txBox="1"/>
          <p:nvPr/>
        </p:nvSpPr>
        <p:spPr>
          <a:xfrm>
            <a:off x="1128127" y="6166956"/>
            <a:ext cx="1271054" cy="36933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Unfenced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</a:t>
            </a:r>
          </a:p>
        </p:txBody>
      </p:sp>
      <p:sp>
        <p:nvSpPr>
          <p:cNvPr id="9" name="ZoneTexte 17">
            <a:extLst>
              <a:ext uri="{FF2B5EF4-FFF2-40B4-BE49-F238E27FC236}">
                <a16:creationId xmlns:a16="http://schemas.microsoft.com/office/drawing/2014/main" id="{979C09D3-1CE3-66F6-E2F9-C951FB3A552E}"/>
              </a:ext>
            </a:extLst>
          </p:cNvPr>
          <p:cNvSpPr txBox="1"/>
          <p:nvPr/>
        </p:nvSpPr>
        <p:spPr>
          <a:xfrm>
            <a:off x="9555288" y="6166956"/>
            <a:ext cx="1271054" cy="36933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Unfenced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</a:t>
            </a:r>
            <a:endParaRPr kumimoji="0" lang="fr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cxnSp>
        <p:nvCxnSpPr>
          <p:cNvPr id="10" name="Connecteur droit 21">
            <a:extLst>
              <a:ext uri="{FF2B5EF4-FFF2-40B4-BE49-F238E27FC236}">
                <a16:creationId xmlns:a16="http://schemas.microsoft.com/office/drawing/2014/main" id="{0F98E82D-12CA-0B51-3F8E-700CC82EA302}"/>
              </a:ext>
            </a:extLst>
          </p:cNvPr>
          <p:cNvCxnSpPr/>
          <p:nvPr/>
        </p:nvCxnSpPr>
        <p:spPr>
          <a:xfrm>
            <a:off x="4367431" y="3522261"/>
            <a:ext cx="0" cy="2973011"/>
          </a:xfrm>
          <a:prstGeom prst="line">
            <a:avLst/>
          </a:prstGeom>
          <a:ln w="41275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22">
            <a:extLst>
              <a:ext uri="{FF2B5EF4-FFF2-40B4-BE49-F238E27FC236}">
                <a16:creationId xmlns:a16="http://schemas.microsoft.com/office/drawing/2014/main" id="{C8515CD1-1C1F-2441-551E-EEBC71AADBD5}"/>
              </a:ext>
            </a:extLst>
          </p:cNvPr>
          <p:cNvCxnSpPr/>
          <p:nvPr/>
        </p:nvCxnSpPr>
        <p:spPr>
          <a:xfrm>
            <a:off x="7865663" y="3522261"/>
            <a:ext cx="0" cy="2973011"/>
          </a:xfrm>
          <a:prstGeom prst="line">
            <a:avLst/>
          </a:prstGeom>
          <a:ln w="41275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26">
            <a:extLst>
              <a:ext uri="{FF2B5EF4-FFF2-40B4-BE49-F238E27FC236}">
                <a16:creationId xmlns:a16="http://schemas.microsoft.com/office/drawing/2014/main" id="{B9C10C8E-F5BC-D134-F6D0-6217CBBB7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4" r="12434" b="9101"/>
          <a:stretch/>
        </p:blipFill>
        <p:spPr>
          <a:xfrm>
            <a:off x="762899" y="3588226"/>
            <a:ext cx="424440" cy="342991"/>
          </a:xfrm>
          <a:prstGeom prst="rect">
            <a:avLst/>
          </a:prstGeom>
        </p:spPr>
      </p:pic>
      <p:pic>
        <p:nvPicPr>
          <p:cNvPr id="13" name="Image 27">
            <a:extLst>
              <a:ext uri="{FF2B5EF4-FFF2-40B4-BE49-F238E27FC236}">
                <a16:creationId xmlns:a16="http://schemas.microsoft.com/office/drawing/2014/main" id="{2225F1B7-C5DC-54B5-E2C7-28AFD8E4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055" y="3587035"/>
            <a:ext cx="355332" cy="331547"/>
          </a:xfrm>
          <a:prstGeom prst="rect">
            <a:avLst/>
          </a:prstGeom>
        </p:spPr>
      </p:pic>
      <p:pic>
        <p:nvPicPr>
          <p:cNvPr id="14" name="Image 28">
            <a:extLst>
              <a:ext uri="{FF2B5EF4-FFF2-40B4-BE49-F238E27FC236}">
                <a16:creationId xmlns:a16="http://schemas.microsoft.com/office/drawing/2014/main" id="{F552D7A4-CE90-E37E-9775-65EAF84C1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58"/>
          <a:stretch/>
        </p:blipFill>
        <p:spPr>
          <a:xfrm>
            <a:off x="211614" y="3589611"/>
            <a:ext cx="495813" cy="342991"/>
          </a:xfrm>
          <a:prstGeom prst="rect">
            <a:avLst/>
          </a:prstGeom>
        </p:spPr>
      </p:pic>
      <p:pic>
        <p:nvPicPr>
          <p:cNvPr id="15" name="Image 29">
            <a:extLst>
              <a:ext uri="{FF2B5EF4-FFF2-40B4-BE49-F238E27FC236}">
                <a16:creationId xmlns:a16="http://schemas.microsoft.com/office/drawing/2014/main" id="{6A12C244-55AE-FE1C-1181-499D90E78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4" r="12434" b="9101"/>
          <a:stretch/>
        </p:blipFill>
        <p:spPr>
          <a:xfrm>
            <a:off x="10751544" y="3575097"/>
            <a:ext cx="424440" cy="342991"/>
          </a:xfrm>
          <a:prstGeom prst="rect">
            <a:avLst/>
          </a:prstGeom>
        </p:spPr>
      </p:pic>
      <p:pic>
        <p:nvPicPr>
          <p:cNvPr id="16" name="Image 30">
            <a:extLst>
              <a:ext uri="{FF2B5EF4-FFF2-40B4-BE49-F238E27FC236}">
                <a16:creationId xmlns:a16="http://schemas.microsoft.com/office/drawing/2014/main" id="{1226BF96-1BEE-CF46-722B-790AC5C5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701" y="3573905"/>
            <a:ext cx="355332" cy="331547"/>
          </a:xfrm>
          <a:prstGeom prst="rect">
            <a:avLst/>
          </a:prstGeom>
        </p:spPr>
      </p:pic>
      <p:pic>
        <p:nvPicPr>
          <p:cNvPr id="17" name="Image 31">
            <a:extLst>
              <a:ext uri="{FF2B5EF4-FFF2-40B4-BE49-F238E27FC236}">
                <a16:creationId xmlns:a16="http://schemas.microsoft.com/office/drawing/2014/main" id="{F5D22E94-5080-11FE-8EE0-A107CE92C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58"/>
          <a:stretch/>
        </p:blipFill>
        <p:spPr>
          <a:xfrm>
            <a:off x="10200259" y="3576482"/>
            <a:ext cx="495813" cy="342991"/>
          </a:xfrm>
          <a:prstGeom prst="rect">
            <a:avLst/>
          </a:prstGeom>
        </p:spPr>
      </p:pic>
      <p:sp>
        <p:nvSpPr>
          <p:cNvPr id="18" name="ZoneTexte 32">
            <a:extLst>
              <a:ext uri="{FF2B5EF4-FFF2-40B4-BE49-F238E27FC236}">
                <a16:creationId xmlns:a16="http://schemas.microsoft.com/office/drawing/2014/main" id="{A9FE3DA2-4D6E-D274-78F7-36662CAC58ED}"/>
              </a:ext>
            </a:extLst>
          </p:cNvPr>
          <p:cNvSpPr txBox="1"/>
          <p:nvPr/>
        </p:nvSpPr>
        <p:spPr>
          <a:xfrm>
            <a:off x="3971236" y="6465965"/>
            <a:ext cx="39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control plots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wooden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lattice</a:t>
            </a: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36">
            <a:extLst>
              <a:ext uri="{FF2B5EF4-FFF2-40B4-BE49-F238E27FC236}">
                <a16:creationId xmlns:a16="http://schemas.microsoft.com/office/drawing/2014/main" id="{C0C02C2E-6D2A-9346-118F-93850EC0495A}"/>
              </a:ext>
            </a:extLst>
          </p:cNvPr>
          <p:cNvSpPr txBox="1"/>
          <p:nvPr/>
        </p:nvSpPr>
        <p:spPr>
          <a:xfrm>
            <a:off x="8407408" y="6469489"/>
            <a:ext cx="3732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(In case the 1st plot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get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damaged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e 52">
            <a:extLst>
              <a:ext uri="{FF2B5EF4-FFF2-40B4-BE49-F238E27FC236}">
                <a16:creationId xmlns:a16="http://schemas.microsoft.com/office/drawing/2014/main" id="{0FB9A2F2-A6D1-CB17-FCA0-443B84E904BD}"/>
              </a:ext>
            </a:extLst>
          </p:cNvPr>
          <p:cNvGrpSpPr/>
          <p:nvPr/>
        </p:nvGrpSpPr>
        <p:grpSpPr>
          <a:xfrm>
            <a:off x="869198" y="4213040"/>
            <a:ext cx="9913920" cy="2493129"/>
            <a:chOff x="869198" y="4213040"/>
            <a:chExt cx="9913920" cy="2493129"/>
          </a:xfrm>
        </p:grpSpPr>
        <p:sp>
          <p:nvSpPr>
            <p:cNvPr id="21" name="ZoneTexte 5">
              <a:extLst>
                <a:ext uri="{FF2B5EF4-FFF2-40B4-BE49-F238E27FC236}">
                  <a16:creationId xmlns:a16="http://schemas.microsoft.com/office/drawing/2014/main" id="{044CA914-E5E0-9FAB-37BC-D3179655A667}"/>
                </a:ext>
              </a:extLst>
            </p:cNvPr>
            <p:cNvSpPr txBox="1"/>
            <p:nvPr/>
          </p:nvSpPr>
          <p:spPr>
            <a:xfrm>
              <a:off x="3581415" y="6321448"/>
              <a:ext cx="561372" cy="384721"/>
            </a:xfrm>
            <a:prstGeom prst="rect">
              <a:avLst/>
            </a:prstGeom>
            <a:solidFill>
              <a:srgbClr val="7AB929">
                <a:alpha val="47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m</a:t>
              </a:r>
            </a:p>
          </p:txBody>
        </p:sp>
        <p:cxnSp>
          <p:nvCxnSpPr>
            <p:cNvPr id="22" name="Connecteur droit avec flèche 11">
              <a:extLst>
                <a:ext uri="{FF2B5EF4-FFF2-40B4-BE49-F238E27FC236}">
                  <a16:creationId xmlns:a16="http://schemas.microsoft.com/office/drawing/2014/main" id="{B6D0EE2B-1448-D768-19E5-46A53562320D}"/>
                </a:ext>
              </a:extLst>
            </p:cNvPr>
            <p:cNvCxnSpPr>
              <a:cxnSpLocks/>
            </p:cNvCxnSpPr>
            <p:nvPr/>
          </p:nvCxnSpPr>
          <p:spPr>
            <a:xfrm>
              <a:off x="7849895" y="6253301"/>
              <a:ext cx="1131432" cy="11857"/>
            </a:xfrm>
            <a:prstGeom prst="straightConnector1">
              <a:avLst/>
            </a:prstGeom>
            <a:ln w="41275">
              <a:solidFill>
                <a:schemeClr val="accent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2">
              <a:extLst>
                <a:ext uri="{FF2B5EF4-FFF2-40B4-BE49-F238E27FC236}">
                  <a16:creationId xmlns:a16="http://schemas.microsoft.com/office/drawing/2014/main" id="{6E596575-09FE-56D8-F787-905F821576A2}"/>
                </a:ext>
              </a:extLst>
            </p:cNvPr>
            <p:cNvSpPr txBox="1"/>
            <p:nvPr/>
          </p:nvSpPr>
          <p:spPr>
            <a:xfrm>
              <a:off x="8127105" y="6316602"/>
              <a:ext cx="561372" cy="384721"/>
            </a:xfrm>
            <a:prstGeom prst="rect">
              <a:avLst/>
            </a:prstGeom>
            <a:solidFill>
              <a:srgbClr val="7AB929">
                <a:alpha val="47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m</a:t>
              </a:r>
            </a:p>
          </p:txBody>
        </p:sp>
        <p:cxnSp>
          <p:nvCxnSpPr>
            <p:cNvPr id="24" name="Connecteur droit avec flèche 18">
              <a:extLst>
                <a:ext uri="{FF2B5EF4-FFF2-40B4-BE49-F238E27FC236}">
                  <a16:creationId xmlns:a16="http://schemas.microsoft.com/office/drawing/2014/main" id="{99239392-01B9-EE33-DF20-3FAE2612B10A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48" y="6240525"/>
              <a:ext cx="1131432" cy="11857"/>
            </a:xfrm>
            <a:prstGeom prst="straightConnector1">
              <a:avLst/>
            </a:prstGeom>
            <a:ln w="41275">
              <a:solidFill>
                <a:schemeClr val="accent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40">
              <a:extLst>
                <a:ext uri="{FF2B5EF4-FFF2-40B4-BE49-F238E27FC236}">
                  <a16:creationId xmlns:a16="http://schemas.microsoft.com/office/drawing/2014/main" id="{536D5B37-ACAB-1556-EB7C-E0293B6908C3}"/>
                </a:ext>
              </a:extLst>
            </p:cNvPr>
            <p:cNvSpPr/>
            <p:nvPr/>
          </p:nvSpPr>
          <p:spPr>
            <a:xfrm>
              <a:off x="869198" y="5109389"/>
              <a:ext cx="1606839" cy="108441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orme libre : forme 41">
              <a:extLst>
                <a:ext uri="{FF2B5EF4-FFF2-40B4-BE49-F238E27FC236}">
                  <a16:creationId xmlns:a16="http://schemas.microsoft.com/office/drawing/2014/main" id="{993DF2E1-93E0-F4EB-1C36-5140733F3491}"/>
                </a:ext>
              </a:extLst>
            </p:cNvPr>
            <p:cNvSpPr/>
            <p:nvPr/>
          </p:nvSpPr>
          <p:spPr>
            <a:xfrm>
              <a:off x="1594884" y="4710225"/>
              <a:ext cx="159488" cy="1041991"/>
            </a:xfrm>
            <a:custGeom>
              <a:avLst/>
              <a:gdLst>
                <a:gd name="connsiteX0" fmla="*/ 63795 w 159488"/>
                <a:gd name="connsiteY0" fmla="*/ 1041991 h 1041991"/>
                <a:gd name="connsiteX1" fmla="*/ 159488 w 159488"/>
                <a:gd name="connsiteY1" fmla="*/ 1041991 h 1041991"/>
                <a:gd name="connsiteX2" fmla="*/ 95693 w 159488"/>
                <a:gd name="connsiteY2" fmla="*/ 0 h 1041991"/>
                <a:gd name="connsiteX3" fmla="*/ 0 w 159488"/>
                <a:gd name="connsiteY3" fmla="*/ 10633 h 1041991"/>
                <a:gd name="connsiteX4" fmla="*/ 63795 w 159488"/>
                <a:gd name="connsiteY4" fmla="*/ 1041991 h 104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88" h="1041991">
                  <a:moveTo>
                    <a:pt x="63795" y="1041991"/>
                  </a:moveTo>
                  <a:lnTo>
                    <a:pt x="159488" y="1041991"/>
                  </a:lnTo>
                  <a:lnTo>
                    <a:pt x="95693" y="0"/>
                  </a:lnTo>
                  <a:lnTo>
                    <a:pt x="0" y="10633"/>
                  </a:lnTo>
                  <a:lnTo>
                    <a:pt x="63795" y="10419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ZoneTexte 42">
              <a:extLst>
                <a:ext uri="{FF2B5EF4-FFF2-40B4-BE49-F238E27FC236}">
                  <a16:creationId xmlns:a16="http://schemas.microsoft.com/office/drawing/2014/main" id="{70021C62-8980-85B9-A152-4DD3D49362F6}"/>
                </a:ext>
              </a:extLst>
            </p:cNvPr>
            <p:cNvSpPr txBox="1"/>
            <p:nvPr/>
          </p:nvSpPr>
          <p:spPr>
            <a:xfrm>
              <a:off x="1230140" y="578076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m²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Ellipse 43">
              <a:extLst>
                <a:ext uri="{FF2B5EF4-FFF2-40B4-BE49-F238E27FC236}">
                  <a16:creationId xmlns:a16="http://schemas.microsoft.com/office/drawing/2014/main" id="{667C727C-4215-4A61-81E9-AF4B34519BF9}"/>
                </a:ext>
              </a:extLst>
            </p:cNvPr>
            <p:cNvSpPr/>
            <p:nvPr/>
          </p:nvSpPr>
          <p:spPr>
            <a:xfrm>
              <a:off x="9176279" y="4788749"/>
              <a:ext cx="1606839" cy="108441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orme libre : forme 46">
              <a:extLst>
                <a:ext uri="{FF2B5EF4-FFF2-40B4-BE49-F238E27FC236}">
                  <a16:creationId xmlns:a16="http://schemas.microsoft.com/office/drawing/2014/main" id="{96EF1DDE-24C3-50CC-76E1-A532DA78B2CE}"/>
                </a:ext>
              </a:extLst>
            </p:cNvPr>
            <p:cNvSpPr/>
            <p:nvPr/>
          </p:nvSpPr>
          <p:spPr>
            <a:xfrm>
              <a:off x="9941947" y="4455302"/>
              <a:ext cx="141436" cy="994365"/>
            </a:xfrm>
            <a:custGeom>
              <a:avLst/>
              <a:gdLst>
                <a:gd name="connsiteX0" fmla="*/ 63795 w 159488"/>
                <a:gd name="connsiteY0" fmla="*/ 1041991 h 1041991"/>
                <a:gd name="connsiteX1" fmla="*/ 159488 w 159488"/>
                <a:gd name="connsiteY1" fmla="*/ 1041991 h 1041991"/>
                <a:gd name="connsiteX2" fmla="*/ 95693 w 159488"/>
                <a:gd name="connsiteY2" fmla="*/ 0 h 1041991"/>
                <a:gd name="connsiteX3" fmla="*/ 0 w 159488"/>
                <a:gd name="connsiteY3" fmla="*/ 10633 h 1041991"/>
                <a:gd name="connsiteX4" fmla="*/ 63795 w 159488"/>
                <a:gd name="connsiteY4" fmla="*/ 1041991 h 1041991"/>
                <a:gd name="connsiteX0" fmla="*/ 63795 w 181418"/>
                <a:gd name="connsiteY0" fmla="*/ 1031358 h 1031358"/>
                <a:gd name="connsiteX1" fmla="*/ 159488 w 181418"/>
                <a:gd name="connsiteY1" fmla="*/ 1031358 h 1031358"/>
                <a:gd name="connsiteX2" fmla="*/ 181418 w 181418"/>
                <a:gd name="connsiteY2" fmla="*/ 41755 h 1031358"/>
                <a:gd name="connsiteX3" fmla="*/ 0 w 181418"/>
                <a:gd name="connsiteY3" fmla="*/ 0 h 1031358"/>
                <a:gd name="connsiteX4" fmla="*/ 63795 w 181418"/>
                <a:gd name="connsiteY4" fmla="*/ 1031358 h 1031358"/>
                <a:gd name="connsiteX0" fmla="*/ 0 w 117623"/>
                <a:gd name="connsiteY0" fmla="*/ 998021 h 998021"/>
                <a:gd name="connsiteX1" fmla="*/ 95693 w 117623"/>
                <a:gd name="connsiteY1" fmla="*/ 998021 h 998021"/>
                <a:gd name="connsiteX2" fmla="*/ 117623 w 117623"/>
                <a:gd name="connsiteY2" fmla="*/ 8418 h 998021"/>
                <a:gd name="connsiteX3" fmla="*/ 36218 w 117623"/>
                <a:gd name="connsiteY3" fmla="*/ 0 h 998021"/>
                <a:gd name="connsiteX4" fmla="*/ 0 w 117623"/>
                <a:gd name="connsiteY4" fmla="*/ 998021 h 998021"/>
                <a:gd name="connsiteX0" fmla="*/ 0 w 141436"/>
                <a:gd name="connsiteY0" fmla="*/ 998021 h 998021"/>
                <a:gd name="connsiteX1" fmla="*/ 119506 w 141436"/>
                <a:gd name="connsiteY1" fmla="*/ 998021 h 998021"/>
                <a:gd name="connsiteX2" fmla="*/ 141436 w 141436"/>
                <a:gd name="connsiteY2" fmla="*/ 8418 h 998021"/>
                <a:gd name="connsiteX3" fmla="*/ 60031 w 141436"/>
                <a:gd name="connsiteY3" fmla="*/ 0 h 998021"/>
                <a:gd name="connsiteX4" fmla="*/ 0 w 141436"/>
                <a:gd name="connsiteY4" fmla="*/ 998021 h 998021"/>
                <a:gd name="connsiteX0" fmla="*/ 0 w 141436"/>
                <a:gd name="connsiteY0" fmla="*/ 998021 h 1002783"/>
                <a:gd name="connsiteX1" fmla="*/ 105218 w 141436"/>
                <a:gd name="connsiteY1" fmla="*/ 1002783 h 1002783"/>
                <a:gd name="connsiteX2" fmla="*/ 141436 w 141436"/>
                <a:gd name="connsiteY2" fmla="*/ 8418 h 1002783"/>
                <a:gd name="connsiteX3" fmla="*/ 60031 w 141436"/>
                <a:gd name="connsiteY3" fmla="*/ 0 h 1002783"/>
                <a:gd name="connsiteX4" fmla="*/ 0 w 141436"/>
                <a:gd name="connsiteY4" fmla="*/ 998021 h 1002783"/>
                <a:gd name="connsiteX0" fmla="*/ 0 w 141436"/>
                <a:gd name="connsiteY0" fmla="*/ 989603 h 994365"/>
                <a:gd name="connsiteX1" fmla="*/ 105218 w 141436"/>
                <a:gd name="connsiteY1" fmla="*/ 994365 h 994365"/>
                <a:gd name="connsiteX2" fmla="*/ 141436 w 141436"/>
                <a:gd name="connsiteY2" fmla="*/ 0 h 994365"/>
                <a:gd name="connsiteX3" fmla="*/ 45744 w 141436"/>
                <a:gd name="connsiteY3" fmla="*/ 1107 h 994365"/>
                <a:gd name="connsiteX4" fmla="*/ 0 w 141436"/>
                <a:gd name="connsiteY4" fmla="*/ 989603 h 99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36" h="994365">
                  <a:moveTo>
                    <a:pt x="0" y="989603"/>
                  </a:moveTo>
                  <a:lnTo>
                    <a:pt x="105218" y="994365"/>
                  </a:lnTo>
                  <a:lnTo>
                    <a:pt x="141436" y="0"/>
                  </a:lnTo>
                  <a:lnTo>
                    <a:pt x="45744" y="1107"/>
                  </a:lnTo>
                  <a:lnTo>
                    <a:pt x="0" y="9896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ZoneTexte 47">
              <a:extLst>
                <a:ext uri="{FF2B5EF4-FFF2-40B4-BE49-F238E27FC236}">
                  <a16:creationId xmlns:a16="http://schemas.microsoft.com/office/drawing/2014/main" id="{05C8A61D-09F7-D4B7-7283-C13ECF07EA09}"/>
                </a:ext>
              </a:extLst>
            </p:cNvPr>
            <p:cNvSpPr txBox="1"/>
            <p:nvPr/>
          </p:nvSpPr>
          <p:spPr>
            <a:xfrm>
              <a:off x="9537221" y="5473449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m²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Ellipse 48">
              <a:extLst>
                <a:ext uri="{FF2B5EF4-FFF2-40B4-BE49-F238E27FC236}">
                  <a16:creationId xmlns:a16="http://schemas.microsoft.com/office/drawing/2014/main" id="{D95CF7AD-4A1C-A71D-752D-3CE76E4D9732}"/>
                </a:ext>
              </a:extLst>
            </p:cNvPr>
            <p:cNvSpPr/>
            <p:nvPr/>
          </p:nvSpPr>
          <p:spPr>
            <a:xfrm>
              <a:off x="5179535" y="4546489"/>
              <a:ext cx="1606839" cy="1084411"/>
            </a:xfrm>
            <a:prstGeom prst="ellips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orme libre : forme 49">
              <a:extLst>
                <a:ext uri="{FF2B5EF4-FFF2-40B4-BE49-F238E27FC236}">
                  <a16:creationId xmlns:a16="http://schemas.microsoft.com/office/drawing/2014/main" id="{16CB2CAD-525F-E053-37F7-23FB9CA44F99}"/>
                </a:ext>
              </a:extLst>
            </p:cNvPr>
            <p:cNvSpPr/>
            <p:nvPr/>
          </p:nvSpPr>
          <p:spPr>
            <a:xfrm>
              <a:off x="5945203" y="4213040"/>
              <a:ext cx="141436" cy="994365"/>
            </a:xfrm>
            <a:custGeom>
              <a:avLst/>
              <a:gdLst>
                <a:gd name="connsiteX0" fmla="*/ 63795 w 159488"/>
                <a:gd name="connsiteY0" fmla="*/ 1041991 h 1041991"/>
                <a:gd name="connsiteX1" fmla="*/ 159488 w 159488"/>
                <a:gd name="connsiteY1" fmla="*/ 1041991 h 1041991"/>
                <a:gd name="connsiteX2" fmla="*/ 95693 w 159488"/>
                <a:gd name="connsiteY2" fmla="*/ 0 h 1041991"/>
                <a:gd name="connsiteX3" fmla="*/ 0 w 159488"/>
                <a:gd name="connsiteY3" fmla="*/ 10633 h 1041991"/>
                <a:gd name="connsiteX4" fmla="*/ 63795 w 159488"/>
                <a:gd name="connsiteY4" fmla="*/ 1041991 h 1041991"/>
                <a:gd name="connsiteX0" fmla="*/ 63795 w 181418"/>
                <a:gd name="connsiteY0" fmla="*/ 1031358 h 1031358"/>
                <a:gd name="connsiteX1" fmla="*/ 159488 w 181418"/>
                <a:gd name="connsiteY1" fmla="*/ 1031358 h 1031358"/>
                <a:gd name="connsiteX2" fmla="*/ 181418 w 181418"/>
                <a:gd name="connsiteY2" fmla="*/ 41755 h 1031358"/>
                <a:gd name="connsiteX3" fmla="*/ 0 w 181418"/>
                <a:gd name="connsiteY3" fmla="*/ 0 h 1031358"/>
                <a:gd name="connsiteX4" fmla="*/ 63795 w 181418"/>
                <a:gd name="connsiteY4" fmla="*/ 1031358 h 1031358"/>
                <a:gd name="connsiteX0" fmla="*/ 0 w 117623"/>
                <a:gd name="connsiteY0" fmla="*/ 998021 h 998021"/>
                <a:gd name="connsiteX1" fmla="*/ 95693 w 117623"/>
                <a:gd name="connsiteY1" fmla="*/ 998021 h 998021"/>
                <a:gd name="connsiteX2" fmla="*/ 117623 w 117623"/>
                <a:gd name="connsiteY2" fmla="*/ 8418 h 998021"/>
                <a:gd name="connsiteX3" fmla="*/ 36218 w 117623"/>
                <a:gd name="connsiteY3" fmla="*/ 0 h 998021"/>
                <a:gd name="connsiteX4" fmla="*/ 0 w 117623"/>
                <a:gd name="connsiteY4" fmla="*/ 998021 h 998021"/>
                <a:gd name="connsiteX0" fmla="*/ 0 w 141436"/>
                <a:gd name="connsiteY0" fmla="*/ 998021 h 998021"/>
                <a:gd name="connsiteX1" fmla="*/ 119506 w 141436"/>
                <a:gd name="connsiteY1" fmla="*/ 998021 h 998021"/>
                <a:gd name="connsiteX2" fmla="*/ 141436 w 141436"/>
                <a:gd name="connsiteY2" fmla="*/ 8418 h 998021"/>
                <a:gd name="connsiteX3" fmla="*/ 60031 w 141436"/>
                <a:gd name="connsiteY3" fmla="*/ 0 h 998021"/>
                <a:gd name="connsiteX4" fmla="*/ 0 w 141436"/>
                <a:gd name="connsiteY4" fmla="*/ 998021 h 998021"/>
                <a:gd name="connsiteX0" fmla="*/ 0 w 141436"/>
                <a:gd name="connsiteY0" fmla="*/ 998021 h 1002783"/>
                <a:gd name="connsiteX1" fmla="*/ 105218 w 141436"/>
                <a:gd name="connsiteY1" fmla="*/ 1002783 h 1002783"/>
                <a:gd name="connsiteX2" fmla="*/ 141436 w 141436"/>
                <a:gd name="connsiteY2" fmla="*/ 8418 h 1002783"/>
                <a:gd name="connsiteX3" fmla="*/ 60031 w 141436"/>
                <a:gd name="connsiteY3" fmla="*/ 0 h 1002783"/>
                <a:gd name="connsiteX4" fmla="*/ 0 w 141436"/>
                <a:gd name="connsiteY4" fmla="*/ 998021 h 1002783"/>
                <a:gd name="connsiteX0" fmla="*/ 0 w 141436"/>
                <a:gd name="connsiteY0" fmla="*/ 989603 h 994365"/>
                <a:gd name="connsiteX1" fmla="*/ 105218 w 141436"/>
                <a:gd name="connsiteY1" fmla="*/ 994365 h 994365"/>
                <a:gd name="connsiteX2" fmla="*/ 141436 w 141436"/>
                <a:gd name="connsiteY2" fmla="*/ 0 h 994365"/>
                <a:gd name="connsiteX3" fmla="*/ 45744 w 141436"/>
                <a:gd name="connsiteY3" fmla="*/ 1107 h 994365"/>
                <a:gd name="connsiteX4" fmla="*/ 0 w 141436"/>
                <a:gd name="connsiteY4" fmla="*/ 989603 h 99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36" h="994365">
                  <a:moveTo>
                    <a:pt x="0" y="989603"/>
                  </a:moveTo>
                  <a:lnTo>
                    <a:pt x="105218" y="994365"/>
                  </a:lnTo>
                  <a:lnTo>
                    <a:pt x="141436" y="0"/>
                  </a:lnTo>
                  <a:lnTo>
                    <a:pt x="45744" y="1107"/>
                  </a:lnTo>
                  <a:lnTo>
                    <a:pt x="0" y="9896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ZoneTexte 50">
              <a:extLst>
                <a:ext uri="{FF2B5EF4-FFF2-40B4-BE49-F238E27FC236}">
                  <a16:creationId xmlns:a16="http://schemas.microsoft.com/office/drawing/2014/main" id="{2A47F338-162C-EB34-FDD2-BB434D3B8EB4}"/>
                </a:ext>
              </a:extLst>
            </p:cNvPr>
            <p:cNvSpPr txBox="1"/>
            <p:nvPr/>
          </p:nvSpPr>
          <p:spPr>
            <a:xfrm>
              <a:off x="5540477" y="523118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m²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AE6E3C-55BE-5193-97F4-B987E5272EE7}"/>
              </a:ext>
            </a:extLst>
          </p:cNvPr>
          <p:cNvSpPr txBox="1"/>
          <p:nvPr/>
        </p:nvSpPr>
        <p:spPr>
          <a:xfrm>
            <a:off x="174682" y="1485191"/>
            <a:ext cx="853300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726 plot pairs (Systematic sampling) established where regeneration is not advanced but expected to be in good conditions (e.g. understory light) to thrive.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05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monitoring (2016-2021) : Species identity and height of the 5 tallest seedlings ; Cover of woody/non-woody species.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5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" name="Graphique 9">
            <a:extLst>
              <a:ext uri="{FF2B5EF4-FFF2-40B4-BE49-F238E27FC236}">
                <a16:creationId xmlns:a16="http://schemas.microsoft.com/office/drawing/2014/main" id="{BDB3B5E0-1FDA-B824-6B22-3FDAC374E7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24601" r="52439" b="48769"/>
          <a:stretch/>
        </p:blipFill>
        <p:spPr>
          <a:xfrm>
            <a:off x="9225514" y="1477647"/>
            <a:ext cx="2267986" cy="1746406"/>
          </a:xfrm>
          <a:prstGeom prst="rect">
            <a:avLst/>
          </a:prstGeom>
        </p:spPr>
      </p:pic>
      <p:sp>
        <p:nvSpPr>
          <p:cNvPr id="34" name="Espace réservé du numéro de diapositive 4">
            <a:extLst>
              <a:ext uri="{FF2B5EF4-FFF2-40B4-BE49-F238E27FC236}">
                <a16:creationId xmlns:a16="http://schemas.microsoft.com/office/drawing/2014/main" id="{38C6AD72-F5AA-67A4-276A-888974687E35}"/>
              </a:ext>
            </a:extLst>
          </p:cNvPr>
          <p:cNvSpPr txBox="1">
            <a:spLocks/>
          </p:cNvSpPr>
          <p:nvPr/>
        </p:nvSpPr>
        <p:spPr>
          <a:xfrm>
            <a:off x="11607800" y="6356351"/>
            <a:ext cx="48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5F6C9-002D-4E7B-BFDB-370390DB6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1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7E69-1833-C0DC-6C38-6B1B2B13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</a:rPr>
              <a:t>Considering only the tallest saplings, the height increment of all species but beech and spruce was significantly reduced by browsing.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C686CD53-5B57-D859-5EC4-1B990119F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1" y="1690688"/>
            <a:ext cx="9870956" cy="5010083"/>
          </a:xfrm>
          <a:prstGeom prst="rect">
            <a:avLst/>
          </a:prstGeo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BB9873C3-697A-5B4E-75D8-999D54F13F4B}"/>
              </a:ext>
            </a:extLst>
          </p:cNvPr>
          <p:cNvSpPr txBox="1"/>
          <p:nvPr/>
        </p:nvSpPr>
        <p:spPr>
          <a:xfrm>
            <a:off x="1" y="6550223"/>
            <a:ext cx="2689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cap="small" err="1">
                <a:solidFill>
                  <a:srgbClr val="405C59"/>
                </a:solidFill>
                <a:latin typeface="Calibri"/>
              </a:rPr>
              <a:t>Candaele</a:t>
            </a:r>
            <a:r>
              <a:rPr lang="en-US" sz="1400">
                <a:solidFill>
                  <a:srgbClr val="405C59"/>
                </a:solidFill>
                <a:latin typeface="Calibri"/>
              </a:rPr>
              <a:t> et al. 2023, Forest 14 (7)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699677-4BE3-B2CF-DC6B-D437E637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7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7E69-1833-C0DC-6C38-6B1B2B13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ranking in height increment was altered by browsing but oak was the </a:t>
            </a:r>
            <a:r>
              <a:rPr lang="en-US" sz="3600">
                <a:solidFill>
                  <a:srgbClr val="405C59"/>
                </a:solidFill>
              </a:rPr>
              <a:t>slowest growing species in </a:t>
            </a:r>
            <a:r>
              <a:rPr lang="en-US" sz="360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fenced and unfenced plots.</a:t>
            </a:r>
          </a:p>
        </p:txBody>
      </p:sp>
      <p:graphicFrame>
        <p:nvGraphicFramePr>
          <p:cNvPr id="4" name="Tableau 27">
            <a:extLst>
              <a:ext uri="{FF2B5EF4-FFF2-40B4-BE49-F238E27FC236}">
                <a16:creationId xmlns:a16="http://schemas.microsoft.com/office/drawing/2014/main" id="{8326FF65-6DDC-4F44-205B-B3E525A5BCEE}"/>
              </a:ext>
            </a:extLst>
          </p:cNvPr>
          <p:cNvGraphicFramePr>
            <a:graphicFrameLocks noGrp="1"/>
          </p:cNvGraphicFramePr>
          <p:nvPr/>
        </p:nvGraphicFramePr>
        <p:xfrm>
          <a:off x="488951" y="2534540"/>
          <a:ext cx="4310764" cy="2691765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3149615">
                  <a:extLst>
                    <a:ext uri="{9D8B030D-6E8A-4147-A177-3AD203B41FA5}">
                      <a16:colId xmlns:a16="http://schemas.microsoft.com/office/drawing/2014/main" val="1516748842"/>
                    </a:ext>
                  </a:extLst>
                </a:gridCol>
                <a:gridCol w="1161149">
                  <a:extLst>
                    <a:ext uri="{9D8B030D-6E8A-4147-A177-3AD203B41FA5}">
                      <a16:colId xmlns:a16="http://schemas.microsoft.com/office/drawing/2014/main" val="3962734585"/>
                    </a:ext>
                  </a:extLst>
                </a:gridCol>
              </a:tblGrid>
              <a:tr h="25991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  <a:latin typeface="+mj-lt"/>
                        </a:rPr>
                        <a:t>In fenced plots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993900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  <a:latin typeface="+mj-lt"/>
                        </a:rPr>
                        <a:t>Species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 err="1">
                          <a:effectLst/>
                          <a:latin typeface="+mj-lt"/>
                        </a:rPr>
                        <a:t>iH</a:t>
                      </a:r>
                      <a:r>
                        <a:rPr lang="en-US" sz="1900" b="1" u="none" strike="noStrike">
                          <a:effectLst/>
                          <a:latin typeface="+mj-lt"/>
                        </a:rPr>
                        <a:t> (cm/</a:t>
                      </a:r>
                      <a:r>
                        <a:rPr lang="en-US" sz="1900" b="1" u="none" strike="noStrike" err="1">
                          <a:effectLst/>
                          <a:latin typeface="+mj-lt"/>
                        </a:rPr>
                        <a:t>yr</a:t>
                      </a:r>
                      <a:r>
                        <a:rPr lang="en-US" sz="1900" b="1" u="none" strike="noStrike">
                          <a:effectLst/>
                          <a:latin typeface="+mj-lt"/>
                        </a:rPr>
                        <a:t>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03557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Birch (Betula sp.)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25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4820115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Rowan (Sorbus aucuparia)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8583215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Hornbeam (Carpinus betulus)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8490108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Beech (Fagus sylvatica)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8754244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Maple (Acer pseudoplatanus)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326747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Norway spruce (</a:t>
                      </a:r>
                      <a:r>
                        <a:rPr lang="en-US" sz="1900" u="none" strike="noStrike" err="1">
                          <a:effectLst/>
                          <a:latin typeface="+mj-lt"/>
                        </a:rPr>
                        <a:t>Picea</a:t>
                      </a:r>
                      <a:r>
                        <a:rPr lang="en-US" sz="1900" u="none" strike="noStrike">
                          <a:effectLst/>
                          <a:latin typeface="+mj-lt"/>
                        </a:rPr>
                        <a:t> </a:t>
                      </a:r>
                      <a:r>
                        <a:rPr lang="en-US" sz="1900" u="none" strike="noStrike" err="1">
                          <a:effectLst/>
                          <a:latin typeface="+mj-lt"/>
                        </a:rPr>
                        <a:t>abies</a:t>
                      </a:r>
                      <a:r>
                        <a:rPr lang="en-US" sz="1900" u="none" strike="noStrike">
                          <a:effectLst/>
                          <a:latin typeface="+mj-lt"/>
                        </a:rPr>
                        <a:t>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4251492"/>
                  </a:ext>
                </a:extLst>
              </a:tr>
              <a:tr h="259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Oak (Quercus sp.)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4841256"/>
                  </a:ext>
                </a:extLst>
              </a:tr>
            </a:tbl>
          </a:graphicData>
        </a:graphic>
      </p:graphicFrame>
      <p:graphicFrame>
        <p:nvGraphicFramePr>
          <p:cNvPr id="5" name="Tableau 28">
            <a:extLst>
              <a:ext uri="{FF2B5EF4-FFF2-40B4-BE49-F238E27FC236}">
                <a16:creationId xmlns:a16="http://schemas.microsoft.com/office/drawing/2014/main" id="{2E16DD72-99E7-41E7-AEF1-E4AFBA3A5F97}"/>
              </a:ext>
            </a:extLst>
          </p:cNvPr>
          <p:cNvGraphicFramePr>
            <a:graphicFrameLocks noGrp="1"/>
          </p:cNvGraphicFramePr>
          <p:nvPr/>
        </p:nvGraphicFramePr>
        <p:xfrm>
          <a:off x="5410200" y="2534540"/>
          <a:ext cx="6121404" cy="2691765"/>
        </p:xfrm>
        <a:graphic>
          <a:graphicData uri="http://schemas.openxmlformats.org/drawingml/2006/table">
            <a:tbl>
              <a:tblPr firstRow="1">
                <a:tableStyleId>{85BE263C-DBD7-4A20-BB59-AAB30ACAA65A}</a:tableStyleId>
              </a:tblPr>
              <a:tblGrid>
                <a:gridCol w="1530351">
                  <a:extLst>
                    <a:ext uri="{9D8B030D-6E8A-4147-A177-3AD203B41FA5}">
                      <a16:colId xmlns:a16="http://schemas.microsoft.com/office/drawing/2014/main" val="1809630459"/>
                    </a:ext>
                  </a:extLst>
                </a:gridCol>
                <a:gridCol w="1530351">
                  <a:extLst>
                    <a:ext uri="{9D8B030D-6E8A-4147-A177-3AD203B41FA5}">
                      <a16:colId xmlns:a16="http://schemas.microsoft.com/office/drawing/2014/main" val="2527994881"/>
                    </a:ext>
                  </a:extLst>
                </a:gridCol>
                <a:gridCol w="1530351">
                  <a:extLst>
                    <a:ext uri="{9D8B030D-6E8A-4147-A177-3AD203B41FA5}">
                      <a16:colId xmlns:a16="http://schemas.microsoft.com/office/drawing/2014/main" val="1785426498"/>
                    </a:ext>
                  </a:extLst>
                </a:gridCol>
                <a:gridCol w="1530351">
                  <a:extLst>
                    <a:ext uri="{9D8B030D-6E8A-4147-A177-3AD203B41FA5}">
                      <a16:colId xmlns:a16="http://schemas.microsoft.com/office/drawing/2014/main" val="827227212"/>
                    </a:ext>
                  </a:extLst>
                </a:gridCol>
              </a:tblGrid>
              <a:tr h="29400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Unfenced plots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06248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  <a:latin typeface="+mj-lt"/>
                        </a:rPr>
                        <a:t>Species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 err="1">
                          <a:effectLst/>
                          <a:latin typeface="+mj-lt"/>
                        </a:rPr>
                        <a:t>iH</a:t>
                      </a:r>
                      <a:r>
                        <a:rPr lang="en-US" sz="1900" b="1" u="none" strike="noStrike">
                          <a:effectLst/>
                          <a:latin typeface="+mj-lt"/>
                        </a:rPr>
                        <a:t> (cm/</a:t>
                      </a:r>
                      <a:r>
                        <a:rPr lang="en-US" sz="1900" b="1" u="none" strike="noStrike" err="1">
                          <a:effectLst/>
                          <a:latin typeface="+mj-lt"/>
                        </a:rPr>
                        <a:t>yr</a:t>
                      </a:r>
                      <a:r>
                        <a:rPr lang="en-US" sz="1900" b="1" u="none" strike="noStrike">
                          <a:effectLst/>
                          <a:latin typeface="+mj-lt"/>
                        </a:rPr>
                        <a:t>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>
                          <a:effectLst/>
                          <a:latin typeface="+mj-lt"/>
                        </a:rPr>
                        <a:t>∆ (cm/</a:t>
                      </a:r>
                      <a:r>
                        <a:rPr lang="en-US" sz="1900" b="1" u="none" strike="noStrike" err="1">
                          <a:effectLst/>
                          <a:latin typeface="+mj-lt"/>
                        </a:rPr>
                        <a:t>yr</a:t>
                      </a:r>
                      <a:r>
                        <a:rPr lang="en-US" sz="1900" b="1" u="none" strike="noStrike">
                          <a:effectLst/>
                          <a:latin typeface="+mj-lt"/>
                        </a:rPr>
                        <a:t>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>
                          <a:effectLst/>
                          <a:latin typeface="+mj-lt"/>
                        </a:rPr>
                        <a:t>∆ (%)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96716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Birch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900" b="0" i="0" u="none" strike="noStrike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320791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Spruce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err="1">
                          <a:effectLst/>
                          <a:latin typeface="+mj-lt"/>
                        </a:rPr>
                        <a:t>n.s</a:t>
                      </a:r>
                      <a:r>
                        <a:rPr lang="en-US" sz="1900" u="none" strike="noStrike">
                          <a:effectLst/>
                          <a:latin typeface="+mj-lt"/>
                        </a:rPr>
                        <a:t>.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err="1">
                          <a:effectLst/>
                          <a:latin typeface="+mj-lt"/>
                        </a:rPr>
                        <a:t>n.s</a:t>
                      </a:r>
                      <a:r>
                        <a:rPr lang="en-US" sz="1900" u="none" strike="noStrike">
                          <a:effectLst/>
                          <a:latin typeface="+mj-lt"/>
                        </a:rPr>
                        <a:t>.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573499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Beech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9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30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9339399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Hornbeam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65</a:t>
                      </a:r>
                      <a:endParaRPr lang="en-US" sz="1900" b="0" i="0" u="none" strike="noStrike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343389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Maple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54</a:t>
                      </a:r>
                      <a:endParaRPr lang="en-US" sz="1900" b="0" i="0" u="none" strike="noStrike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792638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Rowan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83</a:t>
                      </a:r>
                      <a:endParaRPr lang="en-US" sz="1900" b="0" i="0" u="none" strike="noStrike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740187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Oak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  <a:latin typeface="+mj-lt"/>
                        </a:rPr>
                        <a:t>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57</a:t>
                      </a:r>
                      <a:endParaRPr lang="en-US" sz="1900" b="0" i="0" u="none" strike="noStrike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39072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B6604D4-BE86-B6FC-974E-F7E08445662F}"/>
              </a:ext>
            </a:extLst>
          </p:cNvPr>
          <p:cNvSpPr/>
          <p:nvPr/>
        </p:nvSpPr>
        <p:spPr>
          <a:xfrm>
            <a:off x="5321301" y="3994366"/>
            <a:ext cx="1192471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31">
            <a:extLst>
              <a:ext uri="{FF2B5EF4-FFF2-40B4-BE49-F238E27FC236}">
                <a16:creationId xmlns:a16="http://schemas.microsoft.com/office/drawing/2014/main" id="{65D890E8-FCDF-2A59-B89D-CB91C619A77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928428" y="3880422"/>
            <a:ext cx="392873" cy="298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ZoneTexte 36">
            <a:extLst>
              <a:ext uri="{FF2B5EF4-FFF2-40B4-BE49-F238E27FC236}">
                <a16:creationId xmlns:a16="http://schemas.microsoft.com/office/drawing/2014/main" id="{91C82111-BC8C-A840-20AD-7979D9D4BB9D}"/>
              </a:ext>
            </a:extLst>
          </p:cNvPr>
          <p:cNvSpPr txBox="1"/>
          <p:nvPr/>
        </p:nvSpPr>
        <p:spPr>
          <a:xfrm>
            <a:off x="5321301" y="5160756"/>
            <a:ext cx="27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+mj-lt"/>
              </a:rPr>
              <a:t>strongly suppressed species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FCFD9-92E6-CB4B-6EAD-525DD6A33D5F}"/>
              </a:ext>
            </a:extLst>
          </p:cNvPr>
          <p:cNvSpPr/>
          <p:nvPr/>
        </p:nvSpPr>
        <p:spPr>
          <a:xfrm>
            <a:off x="5349239" y="4606758"/>
            <a:ext cx="1192471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B0E3079-7EB0-5ECA-C648-BD82DDF7448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853498" y="3604373"/>
            <a:ext cx="495741" cy="1187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ZoneTexte 5">
            <a:extLst>
              <a:ext uri="{FF2B5EF4-FFF2-40B4-BE49-F238E27FC236}">
                <a16:creationId xmlns:a16="http://schemas.microsoft.com/office/drawing/2014/main" id="{74B69FBC-D2E3-89CB-6969-90A35083D047}"/>
              </a:ext>
            </a:extLst>
          </p:cNvPr>
          <p:cNvSpPr txBox="1"/>
          <p:nvPr/>
        </p:nvSpPr>
        <p:spPr>
          <a:xfrm>
            <a:off x="1" y="6550223"/>
            <a:ext cx="2689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cap="small" err="1">
                <a:solidFill>
                  <a:srgbClr val="405C59"/>
                </a:solidFill>
                <a:latin typeface="Calibri"/>
              </a:rPr>
              <a:t>Candaele</a:t>
            </a:r>
            <a:r>
              <a:rPr lang="en-US" sz="1400">
                <a:solidFill>
                  <a:srgbClr val="405C59"/>
                </a:solidFill>
                <a:latin typeface="Calibri"/>
              </a:rPr>
              <a:t> et al. 2023, Forest 14 (7)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D968C69C-9904-C80F-0188-A4F4840A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D4ADE1-3AAE-2EC2-11FF-A534EF782731}"/>
              </a:ext>
            </a:extLst>
          </p:cNvPr>
          <p:cNvSpPr/>
          <p:nvPr/>
        </p:nvSpPr>
        <p:spPr>
          <a:xfrm>
            <a:off x="488951" y="3423156"/>
            <a:ext cx="719739" cy="3209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B7AB40-51F3-DFA1-9F55-DF8EA06FF913}"/>
              </a:ext>
            </a:extLst>
          </p:cNvPr>
          <p:cNvSpPr/>
          <p:nvPr/>
        </p:nvSpPr>
        <p:spPr>
          <a:xfrm>
            <a:off x="493228" y="3744122"/>
            <a:ext cx="1108336" cy="3209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5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C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31EE4-0E65-289A-6069-5E9873070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60A7-9E41-4378-6E3E-BA2EAA98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57229"/>
            <a:ext cx="118999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405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07AAA84E-1EFD-11A1-B1BE-0EAF2D1F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356351"/>
            <a:ext cx="482600" cy="365125"/>
          </a:xfrm>
        </p:spPr>
        <p:txBody>
          <a:bodyPr/>
          <a:lstStyle/>
          <a:p>
            <a:fld id="{EB25F6C9-002D-4E7B-BFDB-370390DB694D}" type="slidenum">
              <a:rPr lang="en-US" smtClean="0"/>
              <a:t>9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8F8F2A2-F449-EF58-E27A-576CEF8CAB1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solidFill>
                <a:srgbClr val="026A6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26A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potential benefits and limitations of different diversification strategies in a context of climate change and increasing ungulate density.</a:t>
            </a:r>
          </a:p>
          <a:p>
            <a:pPr marL="0" indent="0">
              <a:buNone/>
            </a:pPr>
            <a:endParaRPr lang="en-US" sz="3600" dirty="0">
              <a:solidFill>
                <a:srgbClr val="026A6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26A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the increase in ungulate densities limit the adaptive potential of forest diversification?</a:t>
            </a:r>
          </a:p>
          <a:p>
            <a:pPr marL="0" indent="0">
              <a:buNone/>
            </a:pPr>
            <a:endParaRPr lang="en-US" sz="3600" dirty="0">
              <a:solidFill>
                <a:srgbClr val="026A6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5423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1847</Words>
  <Application>Microsoft Office PowerPoint</Application>
  <PresentationFormat>Widescreen</PresentationFormat>
  <Paragraphs>442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Google Sans</vt:lpstr>
      <vt:lpstr>Calibri Light</vt:lpstr>
      <vt:lpstr>Arial</vt:lpstr>
      <vt:lpstr>Segoe Print</vt:lpstr>
      <vt:lpstr>Calibri</vt:lpstr>
      <vt:lpstr>Arial,Sans-Serif</vt:lpstr>
      <vt:lpstr>Aptos</vt:lpstr>
      <vt:lpstr>Corbel</vt:lpstr>
      <vt:lpstr>Thème Office 2013 – 2022</vt:lpstr>
      <vt:lpstr>1_Thème Office</vt:lpstr>
      <vt:lpstr>Office-tema</vt:lpstr>
      <vt:lpstr>Climate change, ungulate pressure and forest diversification: exploring trade-offs through simulation</vt:lpstr>
      <vt:lpstr>PowerPoint Presentation</vt:lpstr>
      <vt:lpstr>PowerPoint Presentation</vt:lpstr>
      <vt:lpstr>PowerPoint Presentation</vt:lpstr>
      <vt:lpstr>PowerPoint Presentation</vt:lpstr>
      <vt:lpstr>Monitoring natural regeneration in pairs of fenced-unfenced plots</vt:lpstr>
      <vt:lpstr>Considering only the tallest saplings, the height increment of all species but beech and spruce was significantly reduced by browsing.</vt:lpstr>
      <vt:lpstr>Species ranking in height increment was altered by browsing but oak was the slowest growing species in fenced and unfenced plots.</vt:lpstr>
      <vt:lpstr>Research questions</vt:lpstr>
      <vt:lpstr>HETEROFOR </vt:lpstr>
      <vt:lpstr>HETEROFOR – A simulation experiment </vt:lpstr>
      <vt:lpstr>Study cases</vt:lpstr>
      <vt:lpstr>Scenarios of forest management</vt:lpstr>
      <vt:lpstr>Scenarios of forest management</vt:lpstr>
      <vt:lpstr>Scenarios of forest management</vt:lpstr>
      <vt:lpstr>Scenarios of forest management</vt:lpstr>
      <vt:lpstr>Scenarios of forest management</vt:lpstr>
      <vt:lpstr>Scenarios of forest management</vt:lpstr>
      <vt:lpstr>Levels of ungulate pressure</vt:lpstr>
      <vt:lpstr>Climatic scenarios</vt:lpstr>
      <vt:lpstr>Simulation experiment</vt:lpstr>
      <vt:lpstr>Scoring simulations</vt:lpstr>
      <vt:lpstr>Scoring simulations</vt:lpstr>
      <vt:lpstr>Positive effects of climate change</vt:lpstr>
      <vt:lpstr>With no ungulate pressure, efforts to maintain oak and to increase diversity can pay off</vt:lpstr>
      <vt:lpstr>The higher the ungulate pressure, the less interesting OAK and DIV are in comparison to BAU.</vt:lpstr>
      <vt:lpstr>Study limitations</vt:lpstr>
      <vt:lpstr>Conclusions and perspectives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Mathieu Jonard</dc:creator>
  <cp:lastModifiedBy>Ligot Gauthier</cp:lastModifiedBy>
  <cp:revision>2</cp:revision>
  <dcterms:created xsi:type="dcterms:W3CDTF">2021-09-06T13:15:25Z</dcterms:created>
  <dcterms:modified xsi:type="dcterms:W3CDTF">2025-06-11T05:55:07Z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0x0101008FA91F53A8A68C449919D98A906A51CE</vt:lpwstr>
  </property>
</Properties>
</file>