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32" r:id="rId1"/>
    <p:sldMasterId id="2147483872" r:id="rId2"/>
    <p:sldMasterId id="2147483727" r:id="rId3"/>
    <p:sldMasterId id="2147483844" r:id="rId4"/>
  </p:sldMasterIdLst>
  <p:notesMasterIdLst>
    <p:notesMasterId r:id="rId28"/>
  </p:notesMasterIdLst>
  <p:handoutMasterIdLst>
    <p:handoutMasterId r:id="rId29"/>
  </p:handoutMasterIdLst>
  <p:sldIdLst>
    <p:sldId id="257" r:id="rId5"/>
    <p:sldId id="361" r:id="rId6"/>
    <p:sldId id="339"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80" r:id="rId20"/>
    <p:sldId id="374" r:id="rId21"/>
    <p:sldId id="375" r:id="rId22"/>
    <p:sldId id="376" r:id="rId23"/>
    <p:sldId id="344" r:id="rId24"/>
    <p:sldId id="341" r:id="rId25"/>
    <p:sldId id="378" r:id="rId26"/>
    <p:sldId id="379" r:id="rId2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B4AF82-36DA-459E-8A74-42C76B8E1FCB}" v="85" dt="2025-06-10T09:20:43.84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33"/>
    <p:restoredTop sz="89339" autoAdjust="0"/>
  </p:normalViewPr>
  <p:slideViewPr>
    <p:cSldViewPr snapToGrid="0" snapToObjects="1">
      <p:cViewPr varScale="1">
        <p:scale>
          <a:sx n="56" d="100"/>
          <a:sy n="56" d="100"/>
        </p:scale>
        <p:origin x="1112" y="56"/>
      </p:cViewPr>
      <p:guideLst/>
    </p:cSldViewPr>
  </p:slideViewPr>
  <p:notesTextViewPr>
    <p:cViewPr>
      <p:scale>
        <a:sx n="3" d="2"/>
        <a:sy n="3" d="2"/>
      </p:scale>
      <p:origin x="0" y="0"/>
    </p:cViewPr>
  </p:notesTextViewPr>
  <p:notesViewPr>
    <p:cSldViewPr snapToGrid="0" snapToObjects="1">
      <p:cViewPr varScale="1">
        <p:scale>
          <a:sx n="157" d="100"/>
          <a:sy n="157" d="100"/>
        </p:scale>
        <p:origin x="5248"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élot Léa" userId="b1213a9c-add0-4cfb-ba5b-a6ff1d5e0743" providerId="ADAL" clId="{C1B4AF82-36DA-459E-8A74-42C76B8E1FCB}"/>
    <pc:docChg chg="undo redo custSel addSld delSld modSld sldOrd">
      <pc:chgData name="Mélot Léa" userId="b1213a9c-add0-4cfb-ba5b-a6ff1d5e0743" providerId="ADAL" clId="{C1B4AF82-36DA-459E-8A74-42C76B8E1FCB}" dt="2025-06-11T09:07:02.699" v="5386" actId="20577"/>
      <pc:docMkLst>
        <pc:docMk/>
      </pc:docMkLst>
      <pc:sldChg chg="modSp mod">
        <pc:chgData name="Mélot Léa" userId="b1213a9c-add0-4cfb-ba5b-a6ff1d5e0743" providerId="ADAL" clId="{C1B4AF82-36DA-459E-8A74-42C76B8E1FCB}" dt="2025-06-10T08:55:35.093" v="5369" actId="20577"/>
        <pc:sldMkLst>
          <pc:docMk/>
          <pc:sldMk cId="0" sldId="257"/>
        </pc:sldMkLst>
        <pc:spChg chg="mod">
          <ac:chgData name="Mélot Léa" userId="b1213a9c-add0-4cfb-ba5b-a6ff1d5e0743" providerId="ADAL" clId="{C1B4AF82-36DA-459E-8A74-42C76B8E1FCB}" dt="2025-06-10T08:55:35.093" v="5369" actId="20577"/>
          <ac:spMkLst>
            <pc:docMk/>
            <pc:sldMk cId="0" sldId="257"/>
            <ac:spMk id="68" creationId="{00000000-0000-0000-0000-000000000000}"/>
          </ac:spMkLst>
        </pc:spChg>
      </pc:sldChg>
      <pc:sldChg chg="delSp modSp mod">
        <pc:chgData name="Mélot Léa" userId="b1213a9c-add0-4cfb-ba5b-a6ff1d5e0743" providerId="ADAL" clId="{C1B4AF82-36DA-459E-8A74-42C76B8E1FCB}" dt="2025-06-10T08:43:32.693" v="5330" actId="13926"/>
        <pc:sldMkLst>
          <pc:docMk/>
          <pc:sldMk cId="773962028" sldId="339"/>
        </pc:sldMkLst>
        <pc:spChg chg="mod">
          <ac:chgData name="Mélot Léa" userId="b1213a9c-add0-4cfb-ba5b-a6ff1d5e0743" providerId="ADAL" clId="{C1B4AF82-36DA-459E-8A74-42C76B8E1FCB}" dt="2025-06-06T09:05:30.878" v="4821" actId="1076"/>
          <ac:spMkLst>
            <pc:docMk/>
            <pc:sldMk cId="773962028" sldId="339"/>
            <ac:spMk id="2" creationId="{75945CDD-882E-0A17-0CBB-08FD050F7093}"/>
          </ac:spMkLst>
        </pc:spChg>
        <pc:spChg chg="mod">
          <ac:chgData name="Mélot Léa" userId="b1213a9c-add0-4cfb-ba5b-a6ff1d5e0743" providerId="ADAL" clId="{C1B4AF82-36DA-459E-8A74-42C76B8E1FCB}" dt="2025-06-10T08:43:32.693" v="5330" actId="13926"/>
          <ac:spMkLst>
            <pc:docMk/>
            <pc:sldMk cId="773962028" sldId="339"/>
            <ac:spMk id="3" creationId="{E037B8B2-F7C6-077C-6E86-2E558462AFD7}"/>
          </ac:spMkLst>
        </pc:spChg>
      </pc:sldChg>
      <pc:sldChg chg="modSp mod">
        <pc:chgData name="Mélot Léa" userId="b1213a9c-add0-4cfb-ba5b-a6ff1d5e0743" providerId="ADAL" clId="{C1B4AF82-36DA-459E-8A74-42C76B8E1FCB}" dt="2025-06-06T09:25:54.436" v="4986" actId="255"/>
        <pc:sldMkLst>
          <pc:docMk/>
          <pc:sldMk cId="1260581818" sldId="341"/>
        </pc:sldMkLst>
        <pc:spChg chg="mod">
          <ac:chgData name="Mélot Léa" userId="b1213a9c-add0-4cfb-ba5b-a6ff1d5e0743" providerId="ADAL" clId="{C1B4AF82-36DA-459E-8A74-42C76B8E1FCB}" dt="2025-06-02T13:49:46.314" v="2288" actId="20577"/>
          <ac:spMkLst>
            <pc:docMk/>
            <pc:sldMk cId="1260581818" sldId="341"/>
            <ac:spMk id="4" creationId="{9CD22509-CAB4-9AD8-417A-CA73A8809C94}"/>
          </ac:spMkLst>
        </pc:spChg>
        <pc:graphicFrameChg chg="mod modGraphic">
          <ac:chgData name="Mélot Léa" userId="b1213a9c-add0-4cfb-ba5b-a6ff1d5e0743" providerId="ADAL" clId="{C1B4AF82-36DA-459E-8A74-42C76B8E1FCB}" dt="2025-06-06T09:25:54.436" v="4986" actId="255"/>
          <ac:graphicFrameMkLst>
            <pc:docMk/>
            <pc:sldMk cId="1260581818" sldId="341"/>
            <ac:graphicFrameMk id="2" creationId="{A30DE79E-FAAA-4B43-E067-134857567E24}"/>
          </ac:graphicFrameMkLst>
        </pc:graphicFrameChg>
      </pc:sldChg>
      <pc:sldChg chg="addSp modSp mod">
        <pc:chgData name="Mélot Léa" userId="b1213a9c-add0-4cfb-ba5b-a6ff1d5e0743" providerId="ADAL" clId="{C1B4AF82-36DA-459E-8A74-42C76B8E1FCB}" dt="2025-06-06T09:25:41.442" v="4984" actId="255"/>
        <pc:sldMkLst>
          <pc:docMk/>
          <pc:sldMk cId="2764186441" sldId="344"/>
        </pc:sldMkLst>
        <pc:spChg chg="add mod">
          <ac:chgData name="Mélot Léa" userId="b1213a9c-add0-4cfb-ba5b-a6ff1d5e0743" providerId="ADAL" clId="{C1B4AF82-36DA-459E-8A74-42C76B8E1FCB}" dt="2025-06-05T13:15:25.248" v="3837" actId="3626"/>
          <ac:spMkLst>
            <pc:docMk/>
            <pc:sldMk cId="2764186441" sldId="344"/>
            <ac:spMk id="2" creationId="{8CBCEDB8-46F3-38D6-6968-77583381FC6F}"/>
          </ac:spMkLst>
        </pc:spChg>
        <pc:spChg chg="mod">
          <ac:chgData name="Mélot Léa" userId="b1213a9c-add0-4cfb-ba5b-a6ff1d5e0743" providerId="ADAL" clId="{C1B4AF82-36DA-459E-8A74-42C76B8E1FCB}" dt="2025-06-02T13:49:43.802" v="2287" actId="20577"/>
          <ac:spMkLst>
            <pc:docMk/>
            <pc:sldMk cId="2764186441" sldId="344"/>
            <ac:spMk id="4" creationId="{FF00D2B5-D3C5-DED1-8C09-27416A02F475}"/>
          </ac:spMkLst>
        </pc:spChg>
        <pc:graphicFrameChg chg="mod modGraphic">
          <ac:chgData name="Mélot Léa" userId="b1213a9c-add0-4cfb-ba5b-a6ff1d5e0743" providerId="ADAL" clId="{C1B4AF82-36DA-459E-8A74-42C76B8E1FCB}" dt="2025-06-06T09:25:41.442" v="4984" actId="255"/>
          <ac:graphicFrameMkLst>
            <pc:docMk/>
            <pc:sldMk cId="2764186441" sldId="344"/>
            <ac:graphicFrameMk id="5" creationId="{6E378A7A-62A6-2F30-81A4-EFB7D787ABC9}"/>
          </ac:graphicFrameMkLst>
        </pc:graphicFrameChg>
      </pc:sldChg>
      <pc:sldChg chg="addSp delSp modSp mod">
        <pc:chgData name="Mélot Léa" userId="b1213a9c-add0-4cfb-ba5b-a6ff1d5e0743" providerId="ADAL" clId="{C1B4AF82-36DA-459E-8A74-42C76B8E1FCB}" dt="2025-06-06T09:05:14.803" v="4817" actId="14100"/>
        <pc:sldMkLst>
          <pc:docMk/>
          <pc:sldMk cId="850154933" sldId="361"/>
        </pc:sldMkLst>
        <pc:spChg chg="mod">
          <ac:chgData name="Mélot Léa" userId="b1213a9c-add0-4cfb-ba5b-a6ff1d5e0743" providerId="ADAL" clId="{C1B4AF82-36DA-459E-8A74-42C76B8E1FCB}" dt="2025-06-06T09:05:14.803" v="4817" actId="14100"/>
          <ac:spMkLst>
            <pc:docMk/>
            <pc:sldMk cId="850154933" sldId="361"/>
            <ac:spMk id="4" creationId="{FF00D2B5-D3C5-DED1-8C09-27416A02F475}"/>
          </ac:spMkLst>
        </pc:spChg>
        <pc:spChg chg="mod">
          <ac:chgData name="Mélot Léa" userId="b1213a9c-add0-4cfb-ba5b-a6ff1d5e0743" providerId="ADAL" clId="{C1B4AF82-36DA-459E-8A74-42C76B8E1FCB}" dt="2025-06-05T13:08:27.503" v="3743" actId="20577"/>
          <ac:spMkLst>
            <pc:docMk/>
            <pc:sldMk cId="850154933" sldId="361"/>
            <ac:spMk id="7" creationId="{EE994C70-E177-BEFC-9786-CE7D8A07D595}"/>
          </ac:spMkLst>
        </pc:spChg>
        <pc:spChg chg="mod">
          <ac:chgData name="Mélot Léa" userId="b1213a9c-add0-4cfb-ba5b-a6ff1d5e0743" providerId="ADAL" clId="{C1B4AF82-36DA-459E-8A74-42C76B8E1FCB}" dt="2025-06-05T12:09:55.430" v="3462" actId="123"/>
          <ac:spMkLst>
            <pc:docMk/>
            <pc:sldMk cId="850154933" sldId="361"/>
            <ac:spMk id="9" creationId="{E745F095-3C3B-193D-269F-9EBB0C2C2E8D}"/>
          </ac:spMkLst>
        </pc:spChg>
      </pc:sldChg>
      <pc:sldChg chg="delSp modSp mod">
        <pc:chgData name="Mélot Léa" userId="b1213a9c-add0-4cfb-ba5b-a6ff1d5e0743" providerId="ADAL" clId="{C1B4AF82-36DA-459E-8A74-42C76B8E1FCB}" dt="2025-06-10T09:17:34.440" v="5373" actId="6549"/>
        <pc:sldMkLst>
          <pc:docMk/>
          <pc:sldMk cId="4245410741" sldId="362"/>
        </pc:sldMkLst>
        <pc:spChg chg="mod">
          <ac:chgData name="Mélot Léa" userId="b1213a9c-add0-4cfb-ba5b-a6ff1d5e0743" providerId="ADAL" clId="{C1B4AF82-36DA-459E-8A74-42C76B8E1FCB}" dt="2025-06-06T09:05:55.560" v="4831" actId="1076"/>
          <ac:spMkLst>
            <pc:docMk/>
            <pc:sldMk cId="4245410741" sldId="362"/>
            <ac:spMk id="2" creationId="{7EFD7A65-A0CD-75EE-E614-4BFDB8F3EF64}"/>
          </ac:spMkLst>
        </pc:spChg>
        <pc:spChg chg="mod">
          <ac:chgData name="Mélot Léa" userId="b1213a9c-add0-4cfb-ba5b-a6ff1d5e0743" providerId="ADAL" clId="{C1B4AF82-36DA-459E-8A74-42C76B8E1FCB}" dt="2025-06-10T09:17:34.440" v="5373" actId="6549"/>
          <ac:spMkLst>
            <pc:docMk/>
            <pc:sldMk cId="4245410741" sldId="362"/>
            <ac:spMk id="3" creationId="{60D815C7-3DCA-6608-7E30-8CEC4E34CE57}"/>
          </ac:spMkLst>
        </pc:spChg>
      </pc:sldChg>
      <pc:sldChg chg="delSp modSp mod">
        <pc:chgData name="Mélot Léa" userId="b1213a9c-add0-4cfb-ba5b-a6ff1d5e0743" providerId="ADAL" clId="{C1B4AF82-36DA-459E-8A74-42C76B8E1FCB}" dt="2025-06-10T08:54:44.236" v="5347" actId="13926"/>
        <pc:sldMkLst>
          <pc:docMk/>
          <pc:sldMk cId="2438851374" sldId="363"/>
        </pc:sldMkLst>
        <pc:spChg chg="mod">
          <ac:chgData name="Mélot Léa" userId="b1213a9c-add0-4cfb-ba5b-a6ff1d5e0743" providerId="ADAL" clId="{C1B4AF82-36DA-459E-8A74-42C76B8E1FCB}" dt="2025-06-06T09:06:26.666" v="4841" actId="1076"/>
          <ac:spMkLst>
            <pc:docMk/>
            <pc:sldMk cId="2438851374" sldId="363"/>
            <ac:spMk id="2" creationId="{125069B5-C9DA-EDA7-E98B-7E5CD80A886D}"/>
          </ac:spMkLst>
        </pc:spChg>
        <pc:spChg chg="mod">
          <ac:chgData name="Mélot Léa" userId="b1213a9c-add0-4cfb-ba5b-a6ff1d5e0743" providerId="ADAL" clId="{C1B4AF82-36DA-459E-8A74-42C76B8E1FCB}" dt="2025-06-10T08:54:44.236" v="5347" actId="13926"/>
          <ac:spMkLst>
            <pc:docMk/>
            <pc:sldMk cId="2438851374" sldId="363"/>
            <ac:spMk id="3" creationId="{FA4738DD-1B77-EE1A-D411-C10B9FFCFCE7}"/>
          </ac:spMkLst>
        </pc:spChg>
      </pc:sldChg>
      <pc:sldChg chg="delSp modSp mod">
        <pc:chgData name="Mélot Léa" userId="b1213a9c-add0-4cfb-ba5b-a6ff1d5e0743" providerId="ADAL" clId="{C1B4AF82-36DA-459E-8A74-42C76B8E1FCB}" dt="2025-06-06T09:08:15.193" v="4856" actId="1076"/>
        <pc:sldMkLst>
          <pc:docMk/>
          <pc:sldMk cId="3509981745" sldId="364"/>
        </pc:sldMkLst>
        <pc:spChg chg="mod">
          <ac:chgData name="Mélot Léa" userId="b1213a9c-add0-4cfb-ba5b-a6ff1d5e0743" providerId="ADAL" clId="{C1B4AF82-36DA-459E-8A74-42C76B8E1FCB}" dt="2025-06-06T09:08:15.193" v="4856" actId="1076"/>
          <ac:spMkLst>
            <pc:docMk/>
            <pc:sldMk cId="3509981745" sldId="364"/>
            <ac:spMk id="2" creationId="{8F556220-39AC-E47C-E80E-10F8F5057968}"/>
          </ac:spMkLst>
        </pc:spChg>
        <pc:spChg chg="mod">
          <ac:chgData name="Mélot Léa" userId="b1213a9c-add0-4cfb-ba5b-a6ff1d5e0743" providerId="ADAL" clId="{C1B4AF82-36DA-459E-8A74-42C76B8E1FCB}" dt="2025-06-06T09:07:59.740" v="4851" actId="1076"/>
          <ac:spMkLst>
            <pc:docMk/>
            <pc:sldMk cId="3509981745" sldId="364"/>
            <ac:spMk id="3" creationId="{24E2967C-2B1C-9BFE-39FF-9CEE3069AE4D}"/>
          </ac:spMkLst>
        </pc:spChg>
      </pc:sldChg>
      <pc:sldChg chg="delSp modSp mod">
        <pc:chgData name="Mélot Léa" userId="b1213a9c-add0-4cfb-ba5b-a6ff1d5e0743" providerId="ADAL" clId="{C1B4AF82-36DA-459E-8A74-42C76B8E1FCB}" dt="2025-06-06T13:52:20.275" v="5167" actId="13926"/>
        <pc:sldMkLst>
          <pc:docMk/>
          <pc:sldMk cId="2908036796" sldId="365"/>
        </pc:sldMkLst>
        <pc:spChg chg="mod">
          <ac:chgData name="Mélot Léa" userId="b1213a9c-add0-4cfb-ba5b-a6ff1d5e0743" providerId="ADAL" clId="{C1B4AF82-36DA-459E-8A74-42C76B8E1FCB}" dt="2025-06-06T09:08:24.886" v="4858" actId="1076"/>
          <ac:spMkLst>
            <pc:docMk/>
            <pc:sldMk cId="2908036796" sldId="365"/>
            <ac:spMk id="2" creationId="{FA1593C5-C975-C045-9AD2-72737BAF3E1A}"/>
          </ac:spMkLst>
        </pc:spChg>
        <pc:spChg chg="mod">
          <ac:chgData name="Mélot Léa" userId="b1213a9c-add0-4cfb-ba5b-a6ff1d5e0743" providerId="ADAL" clId="{C1B4AF82-36DA-459E-8A74-42C76B8E1FCB}" dt="2025-06-06T13:52:20.275" v="5167" actId="13926"/>
          <ac:spMkLst>
            <pc:docMk/>
            <pc:sldMk cId="2908036796" sldId="365"/>
            <ac:spMk id="3" creationId="{0EC5A4CE-D076-5818-9273-EA4693E8058E}"/>
          </ac:spMkLst>
        </pc:spChg>
      </pc:sldChg>
      <pc:sldChg chg="delSp modSp mod">
        <pc:chgData name="Mélot Léa" userId="b1213a9c-add0-4cfb-ba5b-a6ff1d5e0743" providerId="ADAL" clId="{C1B4AF82-36DA-459E-8A74-42C76B8E1FCB}" dt="2025-06-06T09:08:55.543" v="4866" actId="20577"/>
        <pc:sldMkLst>
          <pc:docMk/>
          <pc:sldMk cId="2734494918" sldId="366"/>
        </pc:sldMkLst>
        <pc:spChg chg="mod">
          <ac:chgData name="Mélot Léa" userId="b1213a9c-add0-4cfb-ba5b-a6ff1d5e0743" providerId="ADAL" clId="{C1B4AF82-36DA-459E-8A74-42C76B8E1FCB}" dt="2025-06-06T09:08:49.932" v="4864" actId="1076"/>
          <ac:spMkLst>
            <pc:docMk/>
            <pc:sldMk cId="2734494918" sldId="366"/>
            <ac:spMk id="2" creationId="{EB1B2ABB-8BC7-72F5-0707-C5756F05BE5B}"/>
          </ac:spMkLst>
        </pc:spChg>
        <pc:spChg chg="mod">
          <ac:chgData name="Mélot Léa" userId="b1213a9c-add0-4cfb-ba5b-a6ff1d5e0743" providerId="ADAL" clId="{C1B4AF82-36DA-459E-8A74-42C76B8E1FCB}" dt="2025-06-06T09:08:55.543" v="4866" actId="20577"/>
          <ac:spMkLst>
            <pc:docMk/>
            <pc:sldMk cId="2734494918" sldId="366"/>
            <ac:spMk id="3" creationId="{937F2FC1-09AA-C97F-D8ED-4375861AC7CA}"/>
          </ac:spMkLst>
        </pc:spChg>
      </pc:sldChg>
      <pc:sldChg chg="delSp modSp mod">
        <pc:chgData name="Mélot Léa" userId="b1213a9c-add0-4cfb-ba5b-a6ff1d5e0743" providerId="ADAL" clId="{C1B4AF82-36DA-459E-8A74-42C76B8E1FCB}" dt="2025-06-06T13:56:29.705" v="5187" actId="13926"/>
        <pc:sldMkLst>
          <pc:docMk/>
          <pc:sldMk cId="2615564299" sldId="367"/>
        </pc:sldMkLst>
        <pc:spChg chg="mod">
          <ac:chgData name="Mélot Léa" userId="b1213a9c-add0-4cfb-ba5b-a6ff1d5e0743" providerId="ADAL" clId="{C1B4AF82-36DA-459E-8A74-42C76B8E1FCB}" dt="2025-06-06T09:09:38.690" v="4877" actId="1076"/>
          <ac:spMkLst>
            <pc:docMk/>
            <pc:sldMk cId="2615564299" sldId="367"/>
            <ac:spMk id="2" creationId="{F8C64A74-207E-3B74-C96E-8A581BD1994F}"/>
          </ac:spMkLst>
        </pc:spChg>
        <pc:spChg chg="mod">
          <ac:chgData name="Mélot Léa" userId="b1213a9c-add0-4cfb-ba5b-a6ff1d5e0743" providerId="ADAL" clId="{C1B4AF82-36DA-459E-8A74-42C76B8E1FCB}" dt="2025-06-06T13:56:29.705" v="5187" actId="13926"/>
          <ac:spMkLst>
            <pc:docMk/>
            <pc:sldMk cId="2615564299" sldId="367"/>
            <ac:spMk id="3" creationId="{03A41087-6DF0-8E18-0793-F79F455DF0D8}"/>
          </ac:spMkLst>
        </pc:spChg>
      </pc:sldChg>
      <pc:sldChg chg="delSp modSp mod">
        <pc:chgData name="Mélot Léa" userId="b1213a9c-add0-4cfb-ba5b-a6ff1d5e0743" providerId="ADAL" clId="{C1B4AF82-36DA-459E-8A74-42C76B8E1FCB}" dt="2025-06-10T08:52:46.666" v="5341" actId="13926"/>
        <pc:sldMkLst>
          <pc:docMk/>
          <pc:sldMk cId="762014838" sldId="368"/>
        </pc:sldMkLst>
        <pc:spChg chg="mod">
          <ac:chgData name="Mélot Léa" userId="b1213a9c-add0-4cfb-ba5b-a6ff1d5e0743" providerId="ADAL" clId="{C1B4AF82-36DA-459E-8A74-42C76B8E1FCB}" dt="2025-06-06T09:09:49.838" v="4880" actId="14100"/>
          <ac:spMkLst>
            <pc:docMk/>
            <pc:sldMk cId="762014838" sldId="368"/>
            <ac:spMk id="2" creationId="{05C7D0E1-ECD9-78CE-8893-8A9B34D92B19}"/>
          </ac:spMkLst>
        </pc:spChg>
        <pc:spChg chg="mod">
          <ac:chgData name="Mélot Léa" userId="b1213a9c-add0-4cfb-ba5b-a6ff1d5e0743" providerId="ADAL" clId="{C1B4AF82-36DA-459E-8A74-42C76B8E1FCB}" dt="2025-06-10T08:52:46.666" v="5341" actId="13926"/>
          <ac:spMkLst>
            <pc:docMk/>
            <pc:sldMk cId="762014838" sldId="368"/>
            <ac:spMk id="3" creationId="{BC4151D5-3F85-84F7-C449-20DABC9EE80C}"/>
          </ac:spMkLst>
        </pc:spChg>
      </pc:sldChg>
      <pc:sldChg chg="delSp modSp mod">
        <pc:chgData name="Mélot Léa" userId="b1213a9c-add0-4cfb-ba5b-a6ff1d5e0743" providerId="ADAL" clId="{C1B4AF82-36DA-459E-8A74-42C76B8E1FCB}" dt="2025-06-10T07:40:22.176" v="5310" actId="13926"/>
        <pc:sldMkLst>
          <pc:docMk/>
          <pc:sldMk cId="3540576757" sldId="369"/>
        </pc:sldMkLst>
        <pc:spChg chg="mod">
          <ac:chgData name="Mélot Léa" userId="b1213a9c-add0-4cfb-ba5b-a6ff1d5e0743" providerId="ADAL" clId="{C1B4AF82-36DA-459E-8A74-42C76B8E1FCB}" dt="2025-06-06T09:11:12.757" v="4891" actId="14100"/>
          <ac:spMkLst>
            <pc:docMk/>
            <pc:sldMk cId="3540576757" sldId="369"/>
            <ac:spMk id="2" creationId="{6F39FEC1-C5C8-D3C0-0730-1CADD4A17E95}"/>
          </ac:spMkLst>
        </pc:spChg>
        <pc:spChg chg="mod">
          <ac:chgData name="Mélot Léa" userId="b1213a9c-add0-4cfb-ba5b-a6ff1d5e0743" providerId="ADAL" clId="{C1B4AF82-36DA-459E-8A74-42C76B8E1FCB}" dt="2025-06-10T07:40:22.176" v="5310" actId="13926"/>
          <ac:spMkLst>
            <pc:docMk/>
            <pc:sldMk cId="3540576757" sldId="369"/>
            <ac:spMk id="3" creationId="{992F53BA-F333-3572-3BD1-A37FE1163078}"/>
          </ac:spMkLst>
        </pc:spChg>
      </pc:sldChg>
      <pc:sldChg chg="delSp modSp mod">
        <pc:chgData name="Mélot Léa" userId="b1213a9c-add0-4cfb-ba5b-a6ff1d5e0743" providerId="ADAL" clId="{C1B4AF82-36DA-459E-8A74-42C76B8E1FCB}" dt="2025-06-06T09:11:46.800" v="4901" actId="20577"/>
        <pc:sldMkLst>
          <pc:docMk/>
          <pc:sldMk cId="4268757789" sldId="370"/>
        </pc:sldMkLst>
        <pc:spChg chg="mod">
          <ac:chgData name="Mélot Léa" userId="b1213a9c-add0-4cfb-ba5b-a6ff1d5e0743" providerId="ADAL" clId="{C1B4AF82-36DA-459E-8A74-42C76B8E1FCB}" dt="2025-06-06T09:11:34.107" v="4896" actId="14100"/>
          <ac:spMkLst>
            <pc:docMk/>
            <pc:sldMk cId="4268757789" sldId="370"/>
            <ac:spMk id="2" creationId="{38F24D92-53B1-177A-D277-1DD7E15295CF}"/>
          </ac:spMkLst>
        </pc:spChg>
        <pc:spChg chg="mod">
          <ac:chgData name="Mélot Léa" userId="b1213a9c-add0-4cfb-ba5b-a6ff1d5e0743" providerId="ADAL" clId="{C1B4AF82-36DA-459E-8A74-42C76B8E1FCB}" dt="2025-06-06T09:11:46.800" v="4901" actId="20577"/>
          <ac:spMkLst>
            <pc:docMk/>
            <pc:sldMk cId="4268757789" sldId="370"/>
            <ac:spMk id="3" creationId="{0661C43B-40F3-9624-FEC9-AA8E4D1CC397}"/>
          </ac:spMkLst>
        </pc:spChg>
      </pc:sldChg>
      <pc:sldChg chg="delSp modSp mod">
        <pc:chgData name="Mélot Léa" userId="b1213a9c-add0-4cfb-ba5b-a6ff1d5e0743" providerId="ADAL" clId="{C1B4AF82-36DA-459E-8A74-42C76B8E1FCB}" dt="2025-06-06T13:57:10.744" v="5189" actId="13926"/>
        <pc:sldMkLst>
          <pc:docMk/>
          <pc:sldMk cId="2868091629" sldId="371"/>
        </pc:sldMkLst>
        <pc:spChg chg="mod">
          <ac:chgData name="Mélot Léa" userId="b1213a9c-add0-4cfb-ba5b-a6ff1d5e0743" providerId="ADAL" clId="{C1B4AF82-36DA-459E-8A74-42C76B8E1FCB}" dt="2025-06-06T09:12:13.572" v="4905" actId="1076"/>
          <ac:spMkLst>
            <pc:docMk/>
            <pc:sldMk cId="2868091629" sldId="371"/>
            <ac:spMk id="2" creationId="{6820EB50-D8B7-599E-6105-BE0A303F5B02}"/>
          </ac:spMkLst>
        </pc:spChg>
        <pc:spChg chg="mod">
          <ac:chgData name="Mélot Léa" userId="b1213a9c-add0-4cfb-ba5b-a6ff1d5e0743" providerId="ADAL" clId="{C1B4AF82-36DA-459E-8A74-42C76B8E1FCB}" dt="2025-06-06T13:57:10.744" v="5189" actId="13926"/>
          <ac:spMkLst>
            <pc:docMk/>
            <pc:sldMk cId="2868091629" sldId="371"/>
            <ac:spMk id="3" creationId="{A5EFBC4E-3619-52FD-2154-1C855DBE87ED}"/>
          </ac:spMkLst>
        </pc:spChg>
      </pc:sldChg>
      <pc:sldChg chg="delSp modSp mod">
        <pc:chgData name="Mélot Léa" userId="b1213a9c-add0-4cfb-ba5b-a6ff1d5e0743" providerId="ADAL" clId="{C1B4AF82-36DA-459E-8A74-42C76B8E1FCB}" dt="2025-06-06T12:15:04.325" v="5081" actId="6549"/>
        <pc:sldMkLst>
          <pc:docMk/>
          <pc:sldMk cId="640524405" sldId="372"/>
        </pc:sldMkLst>
        <pc:spChg chg="mod">
          <ac:chgData name="Mélot Léa" userId="b1213a9c-add0-4cfb-ba5b-a6ff1d5e0743" providerId="ADAL" clId="{C1B4AF82-36DA-459E-8A74-42C76B8E1FCB}" dt="2025-06-06T09:12:39.729" v="4912" actId="6549"/>
          <ac:spMkLst>
            <pc:docMk/>
            <pc:sldMk cId="640524405" sldId="372"/>
            <ac:spMk id="2" creationId="{4D6DA7A6-93B6-6E88-E5CF-C406C2A69893}"/>
          </ac:spMkLst>
        </pc:spChg>
        <pc:spChg chg="mod">
          <ac:chgData name="Mélot Léa" userId="b1213a9c-add0-4cfb-ba5b-a6ff1d5e0743" providerId="ADAL" clId="{C1B4AF82-36DA-459E-8A74-42C76B8E1FCB}" dt="2025-06-06T12:15:04.325" v="5081" actId="6549"/>
          <ac:spMkLst>
            <pc:docMk/>
            <pc:sldMk cId="640524405" sldId="372"/>
            <ac:spMk id="3" creationId="{8FD424E4-31FA-849E-30A8-582B151A19A6}"/>
          </ac:spMkLst>
        </pc:spChg>
      </pc:sldChg>
      <pc:sldChg chg="modSp mod">
        <pc:chgData name="Mélot Léa" userId="b1213a9c-add0-4cfb-ba5b-a6ff1d5e0743" providerId="ADAL" clId="{C1B4AF82-36DA-459E-8A74-42C76B8E1FCB}" dt="2025-06-06T12:15:55.766" v="5082" actId="20577"/>
        <pc:sldMkLst>
          <pc:docMk/>
          <pc:sldMk cId="2415460550" sldId="373"/>
        </pc:sldMkLst>
        <pc:spChg chg="mod">
          <ac:chgData name="Mélot Léa" userId="b1213a9c-add0-4cfb-ba5b-a6ff1d5e0743" providerId="ADAL" clId="{C1B4AF82-36DA-459E-8A74-42C76B8E1FCB}" dt="2025-06-06T09:13:25.173" v="4922" actId="1076"/>
          <ac:spMkLst>
            <pc:docMk/>
            <pc:sldMk cId="2415460550" sldId="373"/>
            <ac:spMk id="2" creationId="{C0EA884E-0F77-EA41-9EF7-28A684F513CC}"/>
          </ac:spMkLst>
        </pc:spChg>
        <pc:spChg chg="mod">
          <ac:chgData name="Mélot Léa" userId="b1213a9c-add0-4cfb-ba5b-a6ff1d5e0743" providerId="ADAL" clId="{C1B4AF82-36DA-459E-8A74-42C76B8E1FCB}" dt="2025-06-06T12:15:55.766" v="5082" actId="20577"/>
          <ac:spMkLst>
            <pc:docMk/>
            <pc:sldMk cId="2415460550" sldId="373"/>
            <ac:spMk id="3" creationId="{A6AB5BFB-5557-33FA-3757-3EF5EB500B00}"/>
          </ac:spMkLst>
        </pc:spChg>
      </pc:sldChg>
      <pc:sldChg chg="modSp mod">
        <pc:chgData name="Mélot Léa" userId="b1213a9c-add0-4cfb-ba5b-a6ff1d5e0743" providerId="ADAL" clId="{C1B4AF82-36DA-459E-8A74-42C76B8E1FCB}" dt="2025-06-06T14:19:47.988" v="5268" actId="20577"/>
        <pc:sldMkLst>
          <pc:docMk/>
          <pc:sldMk cId="1621385884" sldId="374"/>
        </pc:sldMkLst>
        <pc:spChg chg="mod">
          <ac:chgData name="Mélot Léa" userId="b1213a9c-add0-4cfb-ba5b-a6ff1d5e0743" providerId="ADAL" clId="{C1B4AF82-36DA-459E-8A74-42C76B8E1FCB}" dt="2025-06-06T09:15:47.448" v="4937" actId="14100"/>
          <ac:spMkLst>
            <pc:docMk/>
            <pc:sldMk cId="1621385884" sldId="374"/>
            <ac:spMk id="2" creationId="{ADBA83D2-39A3-675E-AC2C-47FAB4CC2EB2}"/>
          </ac:spMkLst>
        </pc:spChg>
        <pc:spChg chg="mod">
          <ac:chgData name="Mélot Léa" userId="b1213a9c-add0-4cfb-ba5b-a6ff1d5e0743" providerId="ADAL" clId="{C1B4AF82-36DA-459E-8A74-42C76B8E1FCB}" dt="2025-06-06T14:19:47.988" v="5268" actId="20577"/>
          <ac:spMkLst>
            <pc:docMk/>
            <pc:sldMk cId="1621385884" sldId="374"/>
            <ac:spMk id="3" creationId="{EBD1EC55-B7FA-AF87-73BF-5D53793B8651}"/>
          </ac:spMkLst>
        </pc:spChg>
      </pc:sldChg>
      <pc:sldChg chg="addSp delSp modSp mod">
        <pc:chgData name="Mélot Léa" userId="b1213a9c-add0-4cfb-ba5b-a6ff1d5e0743" providerId="ADAL" clId="{C1B4AF82-36DA-459E-8A74-42C76B8E1FCB}" dt="2025-06-10T13:44:21.699" v="5385" actId="1076"/>
        <pc:sldMkLst>
          <pc:docMk/>
          <pc:sldMk cId="3837562248" sldId="375"/>
        </pc:sldMkLst>
        <pc:spChg chg="mod">
          <ac:chgData name="Mélot Léa" userId="b1213a9c-add0-4cfb-ba5b-a6ff1d5e0743" providerId="ADAL" clId="{C1B4AF82-36DA-459E-8A74-42C76B8E1FCB}" dt="2025-06-06T09:17:08.633" v="4948" actId="14100"/>
          <ac:spMkLst>
            <pc:docMk/>
            <pc:sldMk cId="3837562248" sldId="375"/>
            <ac:spMk id="2" creationId="{20329534-1B06-4051-4887-7D4485F79D3F}"/>
          </ac:spMkLst>
        </pc:spChg>
        <pc:spChg chg="mod">
          <ac:chgData name="Mélot Léa" userId="b1213a9c-add0-4cfb-ba5b-a6ff1d5e0743" providerId="ADAL" clId="{C1B4AF82-36DA-459E-8A74-42C76B8E1FCB}" dt="2025-06-10T07:14:36.844" v="5295" actId="13926"/>
          <ac:spMkLst>
            <pc:docMk/>
            <pc:sldMk cId="3837562248" sldId="375"/>
            <ac:spMk id="3" creationId="{6E9790EE-6EE7-094C-95B4-706FE8073FA4}"/>
          </ac:spMkLst>
        </pc:spChg>
        <pc:spChg chg="mod">
          <ac:chgData name="Mélot Léa" userId="b1213a9c-add0-4cfb-ba5b-a6ff1d5e0743" providerId="ADAL" clId="{C1B4AF82-36DA-459E-8A74-42C76B8E1FCB}" dt="2025-06-10T06:23:59.602" v="5281" actId="13926"/>
          <ac:spMkLst>
            <pc:docMk/>
            <pc:sldMk cId="3837562248" sldId="375"/>
            <ac:spMk id="4" creationId="{AA8188BC-2332-5471-F7FB-25273BEB32FF}"/>
          </ac:spMkLst>
        </pc:spChg>
        <pc:spChg chg="mod">
          <ac:chgData name="Mélot Léa" userId="b1213a9c-add0-4cfb-ba5b-a6ff1d5e0743" providerId="ADAL" clId="{C1B4AF82-36DA-459E-8A74-42C76B8E1FCB}" dt="2025-06-10T13:44:19.155" v="5384" actId="1076"/>
          <ac:spMkLst>
            <pc:docMk/>
            <pc:sldMk cId="3837562248" sldId="375"/>
            <ac:spMk id="6" creationId="{BC4F090F-67A5-C6A1-3E77-307713B47AB9}"/>
          </ac:spMkLst>
        </pc:spChg>
        <pc:spChg chg="mod">
          <ac:chgData name="Mélot Léa" userId="b1213a9c-add0-4cfb-ba5b-a6ff1d5e0743" providerId="ADAL" clId="{C1B4AF82-36DA-459E-8A74-42C76B8E1FCB}" dt="2025-06-10T13:44:21.699" v="5385" actId="1076"/>
          <ac:spMkLst>
            <pc:docMk/>
            <pc:sldMk cId="3837562248" sldId="375"/>
            <ac:spMk id="7" creationId="{1B948B60-23A2-57E0-6EC9-EB5656F0AAA3}"/>
          </ac:spMkLst>
        </pc:spChg>
        <pc:picChg chg="add mod">
          <ac:chgData name="Mélot Léa" userId="b1213a9c-add0-4cfb-ba5b-a6ff1d5e0743" providerId="ADAL" clId="{C1B4AF82-36DA-459E-8A74-42C76B8E1FCB}" dt="2025-06-06T06:46:36.639" v="3942" actId="1076"/>
          <ac:picMkLst>
            <pc:docMk/>
            <pc:sldMk cId="3837562248" sldId="375"/>
            <ac:picMk id="13" creationId="{0EE1E464-9E0F-AD39-713B-043816B4B726}"/>
          </ac:picMkLst>
        </pc:picChg>
      </pc:sldChg>
      <pc:sldChg chg="addSp delSp modSp mod">
        <pc:chgData name="Mélot Léa" userId="b1213a9c-add0-4cfb-ba5b-a6ff1d5e0743" providerId="ADAL" clId="{C1B4AF82-36DA-459E-8A74-42C76B8E1FCB}" dt="2025-06-11T09:07:02.699" v="5386" actId="20577"/>
        <pc:sldMkLst>
          <pc:docMk/>
          <pc:sldMk cId="1967002926" sldId="376"/>
        </pc:sldMkLst>
        <pc:spChg chg="mod">
          <ac:chgData name="Mélot Léa" userId="b1213a9c-add0-4cfb-ba5b-a6ff1d5e0743" providerId="ADAL" clId="{C1B4AF82-36DA-459E-8A74-42C76B8E1FCB}" dt="2025-06-06T09:19:49.599" v="4953" actId="14100"/>
          <ac:spMkLst>
            <pc:docMk/>
            <pc:sldMk cId="1967002926" sldId="376"/>
            <ac:spMk id="2" creationId="{03F4BFBC-1531-6990-89D1-17E457227F16}"/>
          </ac:spMkLst>
        </pc:spChg>
        <pc:spChg chg="mod">
          <ac:chgData name="Mélot Léa" userId="b1213a9c-add0-4cfb-ba5b-a6ff1d5e0743" providerId="ADAL" clId="{C1B4AF82-36DA-459E-8A74-42C76B8E1FCB}" dt="2025-06-11T09:07:02.699" v="5386" actId="20577"/>
          <ac:spMkLst>
            <pc:docMk/>
            <pc:sldMk cId="1967002926" sldId="376"/>
            <ac:spMk id="3" creationId="{AC4C30E0-771C-E5DA-A4E0-DE2D2EA03414}"/>
          </ac:spMkLst>
        </pc:spChg>
        <pc:picChg chg="add mod">
          <ac:chgData name="Mélot Léa" userId="b1213a9c-add0-4cfb-ba5b-a6ff1d5e0743" providerId="ADAL" clId="{C1B4AF82-36DA-459E-8A74-42C76B8E1FCB}" dt="2025-06-10T09:21:33.672" v="5383" actId="1076"/>
          <ac:picMkLst>
            <pc:docMk/>
            <pc:sldMk cId="1967002926" sldId="376"/>
            <ac:picMk id="5" creationId="{25307861-1B4C-AD9D-C5C1-43CDA8E6CBE5}"/>
          </ac:picMkLst>
        </pc:picChg>
        <pc:picChg chg="add mod">
          <ac:chgData name="Mélot Léa" userId="b1213a9c-add0-4cfb-ba5b-a6ff1d5e0743" providerId="ADAL" clId="{C1B4AF82-36DA-459E-8A74-42C76B8E1FCB}" dt="2025-06-06T14:07:55.219" v="5219" actId="1076"/>
          <ac:picMkLst>
            <pc:docMk/>
            <pc:sldMk cId="1967002926" sldId="376"/>
            <ac:picMk id="13" creationId="{D2CD1322-7C28-C1AA-034C-AF904C1BE8B3}"/>
          </ac:picMkLst>
        </pc:picChg>
        <pc:picChg chg="add del mod">
          <ac:chgData name="Mélot Léa" userId="b1213a9c-add0-4cfb-ba5b-a6ff1d5e0743" providerId="ADAL" clId="{C1B4AF82-36DA-459E-8A74-42C76B8E1FCB}" dt="2025-06-10T09:20:38.923" v="5375" actId="478"/>
          <ac:picMkLst>
            <pc:docMk/>
            <pc:sldMk cId="1967002926" sldId="376"/>
            <ac:picMk id="15" creationId="{08EA728A-B787-CA9C-5021-577C90264693}"/>
          </ac:picMkLst>
        </pc:picChg>
      </pc:sldChg>
      <pc:sldChg chg="modSp mod">
        <pc:chgData name="Mélot Léa" userId="b1213a9c-add0-4cfb-ba5b-a6ff1d5e0743" providerId="ADAL" clId="{C1B4AF82-36DA-459E-8A74-42C76B8E1FCB}" dt="2025-06-06T09:26:30.766" v="4993" actId="14100"/>
        <pc:sldMkLst>
          <pc:docMk/>
          <pc:sldMk cId="863151813" sldId="378"/>
        </pc:sldMkLst>
        <pc:spChg chg="mod">
          <ac:chgData name="Mélot Léa" userId="b1213a9c-add0-4cfb-ba5b-a6ff1d5e0743" providerId="ADAL" clId="{C1B4AF82-36DA-459E-8A74-42C76B8E1FCB}" dt="2025-06-06T09:26:15.839" v="4989" actId="14100"/>
          <ac:spMkLst>
            <pc:docMk/>
            <pc:sldMk cId="863151813" sldId="378"/>
            <ac:spMk id="2" creationId="{0624EDB0-6D31-E3E0-7D94-C9C03235F6BB}"/>
          </ac:spMkLst>
        </pc:spChg>
        <pc:spChg chg="mod">
          <ac:chgData name="Mélot Léa" userId="b1213a9c-add0-4cfb-ba5b-a6ff1d5e0743" providerId="ADAL" clId="{C1B4AF82-36DA-459E-8A74-42C76B8E1FCB}" dt="2025-06-06T09:26:30.766" v="4993" actId="14100"/>
          <ac:spMkLst>
            <pc:docMk/>
            <pc:sldMk cId="863151813" sldId="378"/>
            <ac:spMk id="3" creationId="{5AAFE9A0-A917-C47D-88C5-B03B267E4893}"/>
          </ac:spMkLst>
        </pc:spChg>
      </pc:sldChg>
      <pc:sldChg chg="modSp mod">
        <pc:chgData name="Mélot Léa" userId="b1213a9c-add0-4cfb-ba5b-a6ff1d5e0743" providerId="ADAL" clId="{C1B4AF82-36DA-459E-8A74-42C76B8E1FCB}" dt="2025-06-06T09:27:25.322" v="4995" actId="14100"/>
        <pc:sldMkLst>
          <pc:docMk/>
          <pc:sldMk cId="813211338" sldId="379"/>
        </pc:sldMkLst>
        <pc:spChg chg="mod">
          <ac:chgData name="Mélot Léa" userId="b1213a9c-add0-4cfb-ba5b-a6ff1d5e0743" providerId="ADAL" clId="{C1B4AF82-36DA-459E-8A74-42C76B8E1FCB}" dt="2025-06-06T09:27:25.322" v="4995" actId="14100"/>
          <ac:spMkLst>
            <pc:docMk/>
            <pc:sldMk cId="813211338" sldId="379"/>
            <ac:spMk id="2" creationId="{A35343A6-4BD8-2A43-7F81-795D1BE8BACF}"/>
          </ac:spMkLst>
        </pc:spChg>
        <pc:spChg chg="mod">
          <ac:chgData name="Mélot Léa" userId="b1213a9c-add0-4cfb-ba5b-a6ff1d5e0743" providerId="ADAL" clId="{C1B4AF82-36DA-459E-8A74-42C76B8E1FCB}" dt="2025-06-06T06:55:06.312" v="4009" actId="1076"/>
          <ac:spMkLst>
            <pc:docMk/>
            <pc:sldMk cId="813211338" sldId="379"/>
            <ac:spMk id="3" creationId="{A4B10057-0042-8129-5440-D20C1066130C}"/>
          </ac:spMkLst>
        </pc:spChg>
      </pc:sldChg>
      <pc:sldChg chg="delSp modSp add del mod ord">
        <pc:chgData name="Mélot Léa" userId="b1213a9c-add0-4cfb-ba5b-a6ff1d5e0743" providerId="ADAL" clId="{C1B4AF82-36DA-459E-8A74-42C76B8E1FCB}" dt="2025-06-05T12:10:42.088" v="3472" actId="2696"/>
        <pc:sldMkLst>
          <pc:docMk/>
          <pc:sldMk cId="532601270" sldId="380"/>
        </pc:sldMkLst>
      </pc:sldChg>
      <pc:sldChg chg="modSp add mod">
        <pc:chgData name="Mélot Léa" userId="b1213a9c-add0-4cfb-ba5b-a6ff1d5e0743" providerId="ADAL" clId="{C1B4AF82-36DA-459E-8A74-42C76B8E1FCB}" dt="2025-06-10T09:19:22.169" v="5374" actId="20577"/>
        <pc:sldMkLst>
          <pc:docMk/>
          <pc:sldMk cId="626773433" sldId="380"/>
        </pc:sldMkLst>
        <pc:spChg chg="mod">
          <ac:chgData name="Mélot Léa" userId="b1213a9c-add0-4cfb-ba5b-a6ff1d5e0743" providerId="ADAL" clId="{C1B4AF82-36DA-459E-8A74-42C76B8E1FCB}" dt="2025-06-06T09:14:24.387" v="4934" actId="1076"/>
          <ac:spMkLst>
            <pc:docMk/>
            <pc:sldMk cId="626773433" sldId="380"/>
            <ac:spMk id="2" creationId="{F76602F3-B580-DD55-49F0-5EB12B80A621}"/>
          </ac:spMkLst>
        </pc:spChg>
        <pc:spChg chg="mod">
          <ac:chgData name="Mélot Léa" userId="b1213a9c-add0-4cfb-ba5b-a6ff1d5e0743" providerId="ADAL" clId="{C1B4AF82-36DA-459E-8A74-42C76B8E1FCB}" dt="2025-06-10T09:19:22.169" v="5374" actId="20577"/>
          <ac:spMkLst>
            <pc:docMk/>
            <pc:sldMk cId="626773433" sldId="380"/>
            <ac:spMk id="3" creationId="{D579B004-9D89-81F9-056D-15EF7E3774BB}"/>
          </ac:spMkLst>
        </pc:spChg>
      </pc:sldChg>
      <pc:sldChg chg="modSp add del mod ord">
        <pc:chgData name="Mélot Léa" userId="b1213a9c-add0-4cfb-ba5b-a6ff1d5e0743" providerId="ADAL" clId="{C1B4AF82-36DA-459E-8A74-42C76B8E1FCB}" dt="2025-06-05T12:13:29.571" v="3606" actId="2696"/>
        <pc:sldMkLst>
          <pc:docMk/>
          <pc:sldMk cId="3442723532" sldId="380"/>
        </pc:sldMkLst>
      </pc:sldChg>
    </pc:docChg>
  </pc:docChgLst>
  <pc:docChgLst>
    <pc:chgData name="Coppin Delphine" userId="c4263e53-c1c9-42e2-8978-14ad1a407fe1" providerId="ADAL" clId="{883190B5-3E94-4E39-A005-E31B39676EAE}"/>
    <pc:docChg chg="undo custSel addSld delSld modSld sldOrd addSection delSection">
      <pc:chgData name="Coppin Delphine" userId="c4263e53-c1c9-42e2-8978-14ad1a407fe1" providerId="ADAL" clId="{883190B5-3E94-4E39-A005-E31B39676EAE}" dt="2025-02-13T10:43:30.577" v="3947" actId="20577"/>
      <pc:docMkLst>
        <pc:docMk/>
      </pc:docMkLst>
      <pc:sldChg chg="addSp delSp modSp mod">
        <pc:chgData name="Coppin Delphine" userId="c4263e53-c1c9-42e2-8978-14ad1a407fe1" providerId="ADAL" clId="{883190B5-3E94-4E39-A005-E31B39676EAE}" dt="2025-02-11T14:47:47.691" v="635" actId="114"/>
        <pc:sldMkLst>
          <pc:docMk/>
          <pc:sldMk cId="0" sldId="257"/>
        </pc:sldMkLst>
      </pc:sldChg>
      <pc:sldChg chg="del">
        <pc:chgData name="Coppin Delphine" userId="c4263e53-c1c9-42e2-8978-14ad1a407fe1" providerId="ADAL" clId="{883190B5-3E94-4E39-A005-E31B39676EAE}" dt="2025-02-12T10:20:51.316" v="3292" actId="2696"/>
        <pc:sldMkLst>
          <pc:docMk/>
          <pc:sldMk cId="3634631651" sldId="333"/>
        </pc:sldMkLst>
      </pc:sldChg>
      <pc:sldChg chg="addSp delSp modSp mod">
        <pc:chgData name="Coppin Delphine" userId="c4263e53-c1c9-42e2-8978-14ad1a407fe1" providerId="ADAL" clId="{883190B5-3E94-4E39-A005-E31B39676EAE}" dt="2025-02-12T08:06:32.820" v="2296" actId="20577"/>
        <pc:sldMkLst>
          <pc:docMk/>
          <pc:sldMk cId="3113611501" sldId="334"/>
        </pc:sldMkLst>
      </pc:sldChg>
      <pc:sldChg chg="addSp delSp modSp add del mod">
        <pc:chgData name="Coppin Delphine" userId="c4263e53-c1c9-42e2-8978-14ad1a407fe1" providerId="ADAL" clId="{883190B5-3E94-4E39-A005-E31B39676EAE}" dt="2025-02-12T08:20:00.001" v="2341" actId="123"/>
        <pc:sldMkLst>
          <pc:docMk/>
          <pc:sldMk cId="3302404996" sldId="336"/>
        </pc:sldMkLst>
      </pc:sldChg>
      <pc:sldChg chg="del">
        <pc:chgData name="Coppin Delphine" userId="c4263e53-c1c9-42e2-8978-14ad1a407fe1" providerId="ADAL" clId="{883190B5-3E94-4E39-A005-E31B39676EAE}" dt="2025-02-12T10:20:41.334" v="3291" actId="2696"/>
        <pc:sldMkLst>
          <pc:docMk/>
          <pc:sldMk cId="4101307422" sldId="337"/>
        </pc:sldMkLst>
      </pc:sldChg>
      <pc:sldChg chg="addSp delSp modSp new mod">
        <pc:chgData name="Coppin Delphine" userId="c4263e53-c1c9-42e2-8978-14ad1a407fe1" providerId="ADAL" clId="{883190B5-3E94-4E39-A005-E31B39676EAE}" dt="2025-02-13T10:16:14.475" v="3919" actId="1076"/>
        <pc:sldMkLst>
          <pc:docMk/>
          <pc:sldMk cId="823738765" sldId="338"/>
        </pc:sldMkLst>
      </pc:sldChg>
      <pc:sldChg chg="addSp modSp add mod">
        <pc:chgData name="Coppin Delphine" userId="c4263e53-c1c9-42e2-8978-14ad1a407fe1" providerId="ADAL" clId="{883190B5-3E94-4E39-A005-E31B39676EAE}" dt="2025-02-13T10:16:33.363" v="3923" actId="1076"/>
        <pc:sldMkLst>
          <pc:docMk/>
          <pc:sldMk cId="773962028" sldId="339"/>
        </pc:sldMkLst>
      </pc:sldChg>
      <pc:sldChg chg="addSp delSp modSp add mod">
        <pc:chgData name="Coppin Delphine" userId="c4263e53-c1c9-42e2-8978-14ad1a407fe1" providerId="ADAL" clId="{883190B5-3E94-4E39-A005-E31B39676EAE}" dt="2025-02-12T10:21:32.779" v="3294" actId="1076"/>
        <pc:sldMkLst>
          <pc:docMk/>
          <pc:sldMk cId="1347447548" sldId="340"/>
        </pc:sldMkLst>
      </pc:sldChg>
      <pc:sldChg chg="addSp delSp modSp add del mod">
        <pc:chgData name="Coppin Delphine" userId="c4263e53-c1c9-42e2-8978-14ad1a407fe1" providerId="ADAL" clId="{883190B5-3E94-4E39-A005-E31B39676EAE}" dt="2025-02-12T09:30:20.224" v="2840" actId="478"/>
        <pc:sldMkLst>
          <pc:docMk/>
          <pc:sldMk cId="1260581818" sldId="341"/>
        </pc:sldMkLst>
      </pc:sldChg>
      <pc:sldChg chg="addSp delSp modSp add del mod ord setBg">
        <pc:chgData name="Coppin Delphine" userId="c4263e53-c1c9-42e2-8978-14ad1a407fe1" providerId="ADAL" clId="{883190B5-3E94-4E39-A005-E31B39676EAE}" dt="2025-02-12T09:29:58.605" v="2835" actId="2696"/>
        <pc:sldMkLst>
          <pc:docMk/>
          <pc:sldMk cId="3268730039" sldId="342"/>
        </pc:sldMkLst>
      </pc:sldChg>
      <pc:sldChg chg="addSp delSp modSp add mod">
        <pc:chgData name="Coppin Delphine" userId="c4263e53-c1c9-42e2-8978-14ad1a407fe1" providerId="ADAL" clId="{883190B5-3E94-4E39-A005-E31B39676EAE}" dt="2025-02-12T08:33:47.780" v="2707" actId="2165"/>
        <pc:sldMkLst>
          <pc:docMk/>
          <pc:sldMk cId="2773551595" sldId="343"/>
        </pc:sldMkLst>
      </pc:sldChg>
      <pc:sldChg chg="addSp delSp modSp add mod ord">
        <pc:chgData name="Coppin Delphine" userId="c4263e53-c1c9-42e2-8978-14ad1a407fe1" providerId="ADAL" clId="{883190B5-3E94-4E39-A005-E31B39676EAE}" dt="2025-02-13T10:41:56.599" v="3946" actId="1076"/>
        <pc:sldMkLst>
          <pc:docMk/>
          <pc:sldMk cId="2764186441" sldId="344"/>
        </pc:sldMkLst>
      </pc:sldChg>
      <pc:sldChg chg="addSp delSp modSp add del mod">
        <pc:chgData name="Coppin Delphine" userId="c4263e53-c1c9-42e2-8978-14ad1a407fe1" providerId="ADAL" clId="{883190B5-3E94-4E39-A005-E31B39676EAE}" dt="2025-02-12T08:34:34.151" v="2708" actId="2696"/>
        <pc:sldMkLst>
          <pc:docMk/>
          <pc:sldMk cId="3270513695" sldId="345"/>
        </pc:sldMkLst>
      </pc:sldChg>
      <pc:sldChg chg="modSp add del mod">
        <pc:chgData name="Coppin Delphine" userId="c4263e53-c1c9-42e2-8978-14ad1a407fe1" providerId="ADAL" clId="{883190B5-3E94-4E39-A005-E31B39676EAE}" dt="2025-02-12T08:34:40.983" v="2709" actId="2696"/>
        <pc:sldMkLst>
          <pc:docMk/>
          <pc:sldMk cId="3905949595" sldId="346"/>
        </pc:sldMkLst>
      </pc:sldChg>
      <pc:sldChg chg="addSp delSp modSp new mod">
        <pc:chgData name="Coppin Delphine" userId="c4263e53-c1c9-42e2-8978-14ad1a407fe1" providerId="ADAL" clId="{883190B5-3E94-4E39-A005-E31B39676EAE}" dt="2025-02-13T10:40:15.652" v="3936" actId="478"/>
        <pc:sldMkLst>
          <pc:docMk/>
          <pc:sldMk cId="4087034101" sldId="347"/>
        </pc:sldMkLst>
      </pc:sldChg>
      <pc:sldChg chg="modSp add mod">
        <pc:chgData name="Coppin Delphine" userId="c4263e53-c1c9-42e2-8978-14ad1a407fe1" providerId="ADAL" clId="{883190B5-3E94-4E39-A005-E31B39676EAE}" dt="2025-02-12T10:08:10.170" v="2904" actId="207"/>
        <pc:sldMkLst>
          <pc:docMk/>
          <pc:sldMk cId="1202510459" sldId="348"/>
        </pc:sldMkLst>
      </pc:sldChg>
      <pc:sldChg chg="addSp modSp add mod">
        <pc:chgData name="Coppin Delphine" userId="c4263e53-c1c9-42e2-8978-14ad1a407fe1" providerId="ADAL" clId="{883190B5-3E94-4E39-A005-E31B39676EAE}" dt="2025-02-12T10:12:33.609" v="2910" actId="20577"/>
        <pc:sldMkLst>
          <pc:docMk/>
          <pc:sldMk cId="2006342091" sldId="349"/>
        </pc:sldMkLst>
      </pc:sldChg>
      <pc:sldChg chg="modSp add mod">
        <pc:chgData name="Coppin Delphine" userId="c4263e53-c1c9-42e2-8978-14ad1a407fe1" providerId="ADAL" clId="{883190B5-3E94-4E39-A005-E31B39676EAE}" dt="2025-02-12T08:53:32.271" v="2744" actId="1076"/>
        <pc:sldMkLst>
          <pc:docMk/>
          <pc:sldMk cId="370444431" sldId="350"/>
        </pc:sldMkLst>
      </pc:sldChg>
      <pc:sldChg chg="modSp add mod">
        <pc:chgData name="Coppin Delphine" userId="c4263e53-c1c9-42e2-8978-14ad1a407fe1" providerId="ADAL" clId="{883190B5-3E94-4E39-A005-E31B39676EAE}" dt="2025-02-12T08:54:15.228" v="2749" actId="207"/>
        <pc:sldMkLst>
          <pc:docMk/>
          <pc:sldMk cId="3636530" sldId="351"/>
        </pc:sldMkLst>
      </pc:sldChg>
      <pc:sldChg chg="addSp modSp add mod">
        <pc:chgData name="Coppin Delphine" userId="c4263e53-c1c9-42e2-8978-14ad1a407fe1" providerId="ADAL" clId="{883190B5-3E94-4E39-A005-E31B39676EAE}" dt="2025-02-12T08:57:37.369" v="2782" actId="14100"/>
        <pc:sldMkLst>
          <pc:docMk/>
          <pc:sldMk cId="1923484875" sldId="352"/>
        </pc:sldMkLst>
      </pc:sldChg>
      <pc:sldChg chg="addSp delSp modSp add mod ord">
        <pc:chgData name="Coppin Delphine" userId="c4263e53-c1c9-42e2-8978-14ad1a407fe1" providerId="ADAL" clId="{883190B5-3E94-4E39-A005-E31B39676EAE}" dt="2025-02-12T09:29:42.199" v="2832"/>
        <pc:sldMkLst>
          <pc:docMk/>
          <pc:sldMk cId="413761397" sldId="353"/>
        </pc:sldMkLst>
      </pc:sldChg>
      <pc:sldChg chg="modSp add mod">
        <pc:chgData name="Coppin Delphine" userId="c4263e53-c1c9-42e2-8978-14ad1a407fe1" providerId="ADAL" clId="{883190B5-3E94-4E39-A005-E31B39676EAE}" dt="2025-02-12T09:29:50.111" v="2834" actId="1076"/>
        <pc:sldMkLst>
          <pc:docMk/>
          <pc:sldMk cId="2483465049" sldId="354"/>
        </pc:sldMkLst>
      </pc:sldChg>
      <pc:sldChg chg="add">
        <pc:chgData name="Coppin Delphine" userId="c4263e53-c1c9-42e2-8978-14ad1a407fe1" providerId="ADAL" clId="{883190B5-3E94-4E39-A005-E31B39676EAE}" dt="2025-02-12T09:30:15.769" v="2838" actId="2890"/>
        <pc:sldMkLst>
          <pc:docMk/>
          <pc:sldMk cId="3523153189" sldId="355"/>
        </pc:sldMkLst>
      </pc:sldChg>
      <pc:sldChg chg="modSp add mod">
        <pc:chgData name="Coppin Delphine" userId="c4263e53-c1c9-42e2-8978-14ad1a407fe1" providerId="ADAL" clId="{883190B5-3E94-4E39-A005-E31B39676EAE}" dt="2025-02-12T09:44:49.576" v="2853" actId="113"/>
        <pc:sldMkLst>
          <pc:docMk/>
          <pc:sldMk cId="1188481384" sldId="356"/>
        </pc:sldMkLst>
      </pc:sldChg>
      <pc:sldChg chg="addSp delSp modSp add mod">
        <pc:chgData name="Coppin Delphine" userId="c4263e53-c1c9-42e2-8978-14ad1a407fe1" providerId="ADAL" clId="{883190B5-3E94-4E39-A005-E31B39676EAE}" dt="2025-02-12T09:57:44.219" v="2895" actId="1076"/>
        <pc:sldMkLst>
          <pc:docMk/>
          <pc:sldMk cId="2641299638" sldId="357"/>
        </pc:sldMkLst>
      </pc:sldChg>
      <pc:sldChg chg="addSp modSp new del">
        <pc:chgData name="Coppin Delphine" userId="c4263e53-c1c9-42e2-8978-14ad1a407fe1" providerId="ADAL" clId="{883190B5-3E94-4E39-A005-E31B39676EAE}" dt="2025-02-12T10:23:37.279" v="3297" actId="2696"/>
        <pc:sldMkLst>
          <pc:docMk/>
          <pc:sldMk cId="716495043" sldId="358"/>
        </pc:sldMkLst>
      </pc:sldChg>
      <pc:sldChg chg="modSp add mod ord">
        <pc:chgData name="Coppin Delphine" userId="c4263e53-c1c9-42e2-8978-14ad1a407fe1" providerId="ADAL" clId="{883190B5-3E94-4E39-A005-E31B39676EAE}" dt="2025-02-13T09:53:56.042" v="3434" actId="113"/>
        <pc:sldMkLst>
          <pc:docMk/>
          <pc:sldMk cId="992365338" sldId="358"/>
        </pc:sldMkLst>
      </pc:sldChg>
      <pc:sldChg chg="modSp add del mod">
        <pc:chgData name="Coppin Delphine" userId="c4263e53-c1c9-42e2-8978-14ad1a407fe1" providerId="ADAL" clId="{883190B5-3E94-4E39-A005-E31B39676EAE}" dt="2025-02-12T09:54:59.226" v="2891" actId="2696"/>
        <pc:sldMkLst>
          <pc:docMk/>
          <pc:sldMk cId="2025978220" sldId="358"/>
        </pc:sldMkLst>
      </pc:sldChg>
      <pc:sldChg chg="modSp add mod">
        <pc:chgData name="Coppin Delphine" userId="c4263e53-c1c9-42e2-8978-14ad1a407fe1" providerId="ADAL" clId="{883190B5-3E94-4E39-A005-E31B39676EAE}" dt="2025-02-13T09:57:58.432" v="3443" actId="207"/>
        <pc:sldMkLst>
          <pc:docMk/>
          <pc:sldMk cId="2657187895" sldId="359"/>
        </pc:sldMkLst>
      </pc:sldChg>
      <pc:sldChg chg="add">
        <pc:chgData name="Coppin Delphine" userId="c4263e53-c1c9-42e2-8978-14ad1a407fe1" providerId="ADAL" clId="{883190B5-3E94-4E39-A005-E31B39676EAE}" dt="2025-02-13T09:53:43.365" v="3428" actId="2890"/>
        <pc:sldMkLst>
          <pc:docMk/>
          <pc:sldMk cId="2599124726" sldId="360"/>
        </pc:sldMkLst>
      </pc:sldChg>
      <pc:sldChg chg="addSp delSp modSp add mod">
        <pc:chgData name="Coppin Delphine" userId="c4263e53-c1c9-42e2-8978-14ad1a407fe1" providerId="ADAL" clId="{883190B5-3E94-4E39-A005-E31B39676EAE}" dt="2025-02-13T10:43:30.577" v="3947" actId="20577"/>
        <pc:sldMkLst>
          <pc:docMk/>
          <pc:sldMk cId="3624306199" sldId="3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FFFB63C-883A-7BA8-A245-5757F09A320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C65B16A-4400-9704-949B-A8851D94650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8100593-CB9E-C44B-9E49-3B9A05E44DCF}" type="datetimeFigureOut">
              <a:rPr lang="fr-FR" smtClean="0"/>
              <a:t>11/06/2025</a:t>
            </a:fld>
            <a:endParaRPr lang="fr-FR"/>
          </a:p>
        </p:txBody>
      </p:sp>
      <p:sp>
        <p:nvSpPr>
          <p:cNvPr id="4" name="Espace réservé du pied de page 3">
            <a:extLst>
              <a:ext uri="{FF2B5EF4-FFF2-40B4-BE49-F238E27FC236}">
                <a16:creationId xmlns:a16="http://schemas.microsoft.com/office/drawing/2014/main" id="{B5205C77-56E0-2AD5-E667-5F2CD597036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740E1D9-87F6-D2C5-0B1A-EB2691DCA9F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0043ACE-A6F2-3647-AF36-71D7CAE04F0D}" type="slidenum">
              <a:rPr lang="fr-FR" smtClean="0"/>
              <a:t>‹N°›</a:t>
            </a:fld>
            <a:endParaRPr lang="fr-FR"/>
          </a:p>
        </p:txBody>
      </p:sp>
    </p:spTree>
    <p:extLst>
      <p:ext uri="{BB962C8B-B14F-4D97-AF65-F5344CB8AC3E}">
        <p14:creationId xmlns:p14="http://schemas.microsoft.com/office/powerpoint/2010/main" val="4187073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D179C6B-F04C-8248-925D-8820A20A657E}" type="datetimeFigureOut">
              <a:rPr lang="fr-FR" smtClean="0"/>
              <a:t>11/06/2025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C359546-56FB-E746-8D33-27DD3FD12758}" type="slidenum">
              <a:rPr lang="fr-FR" smtClean="0"/>
              <a:t>‹N°›</a:t>
            </a:fld>
            <a:endParaRPr lang="fr-FR"/>
          </a:p>
        </p:txBody>
      </p:sp>
    </p:spTree>
    <p:extLst>
      <p:ext uri="{BB962C8B-B14F-4D97-AF65-F5344CB8AC3E}">
        <p14:creationId xmlns:p14="http://schemas.microsoft.com/office/powerpoint/2010/main" val="71617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f5a19e0550_0_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f5a19e0550_0_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10</a:t>
            </a:fld>
            <a:endParaRPr lang="fr-FR"/>
          </a:p>
        </p:txBody>
      </p:sp>
    </p:spTree>
    <p:extLst>
      <p:ext uri="{BB962C8B-B14F-4D97-AF65-F5344CB8AC3E}">
        <p14:creationId xmlns:p14="http://schemas.microsoft.com/office/powerpoint/2010/main" val="1783228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11</a:t>
            </a:fld>
            <a:endParaRPr lang="fr-FR"/>
          </a:p>
        </p:txBody>
      </p:sp>
    </p:spTree>
    <p:extLst>
      <p:ext uri="{BB962C8B-B14F-4D97-AF65-F5344CB8AC3E}">
        <p14:creationId xmlns:p14="http://schemas.microsoft.com/office/powerpoint/2010/main" val="2655631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12</a:t>
            </a:fld>
            <a:endParaRPr lang="fr-FR"/>
          </a:p>
        </p:txBody>
      </p:sp>
    </p:spTree>
    <p:extLst>
      <p:ext uri="{BB962C8B-B14F-4D97-AF65-F5344CB8AC3E}">
        <p14:creationId xmlns:p14="http://schemas.microsoft.com/office/powerpoint/2010/main" val="3587923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Aft>
                <a:spcPts val="800"/>
              </a:spcAft>
              <a:buNone/>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13</a:t>
            </a:fld>
            <a:endParaRPr lang="fr-FR"/>
          </a:p>
        </p:txBody>
      </p:sp>
    </p:spTree>
    <p:extLst>
      <p:ext uri="{BB962C8B-B14F-4D97-AF65-F5344CB8AC3E}">
        <p14:creationId xmlns:p14="http://schemas.microsoft.com/office/powerpoint/2010/main" val="705138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Aft>
                <a:spcPts val="800"/>
              </a:spcAft>
              <a:buNone/>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14</a:t>
            </a:fld>
            <a:endParaRPr lang="fr-FR"/>
          </a:p>
        </p:txBody>
      </p:sp>
    </p:spTree>
    <p:extLst>
      <p:ext uri="{BB962C8B-B14F-4D97-AF65-F5344CB8AC3E}">
        <p14:creationId xmlns:p14="http://schemas.microsoft.com/office/powerpoint/2010/main" val="4225457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Aft>
                <a:spcPts val="800"/>
              </a:spcAft>
              <a:buNone/>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15</a:t>
            </a:fld>
            <a:endParaRPr lang="fr-FR"/>
          </a:p>
        </p:txBody>
      </p:sp>
    </p:spTree>
    <p:extLst>
      <p:ext uri="{BB962C8B-B14F-4D97-AF65-F5344CB8AC3E}">
        <p14:creationId xmlns:p14="http://schemas.microsoft.com/office/powerpoint/2010/main" val="424880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7E466-4CD6-8A24-E14E-692F5CE7F1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03723CD-C934-BD31-A58F-645547E93A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0441EC2-10E3-4A1B-EDC6-F787F7BF253C}"/>
              </a:ext>
            </a:extLst>
          </p:cNvPr>
          <p:cNvSpPr>
            <a:spLocks noGrp="1"/>
          </p:cNvSpPr>
          <p:nvPr>
            <p:ph type="body" idx="1"/>
          </p:nvPr>
        </p:nvSpPr>
        <p:spPr/>
        <p:txBody>
          <a:bodyPr/>
          <a:lstStyle/>
          <a:p>
            <a:pPr algn="just">
              <a:lnSpc>
                <a:spcPct val="150000"/>
              </a:lnSpc>
              <a:spcAft>
                <a:spcPts val="800"/>
              </a:spcAft>
              <a:buNone/>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a:extLst>
              <a:ext uri="{FF2B5EF4-FFF2-40B4-BE49-F238E27FC236}">
                <a16:creationId xmlns:a16="http://schemas.microsoft.com/office/drawing/2014/main" id="{BF69CE91-7B81-A591-445B-B3D0B4F74033}"/>
              </a:ext>
            </a:extLst>
          </p:cNvPr>
          <p:cNvSpPr>
            <a:spLocks noGrp="1"/>
          </p:cNvSpPr>
          <p:nvPr>
            <p:ph type="sldNum" sz="quarter" idx="5"/>
          </p:nvPr>
        </p:nvSpPr>
        <p:spPr/>
        <p:txBody>
          <a:bodyPr/>
          <a:lstStyle/>
          <a:p>
            <a:fld id="{AC359546-56FB-E746-8D33-27DD3FD12758}" type="slidenum">
              <a:rPr lang="fr-FR" smtClean="0"/>
              <a:t>16</a:t>
            </a:fld>
            <a:endParaRPr lang="fr-FR"/>
          </a:p>
        </p:txBody>
      </p:sp>
    </p:spTree>
    <p:extLst>
      <p:ext uri="{BB962C8B-B14F-4D97-AF65-F5344CB8AC3E}">
        <p14:creationId xmlns:p14="http://schemas.microsoft.com/office/powerpoint/2010/main" val="2477284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Aft>
                <a:spcPts val="800"/>
              </a:spcAft>
              <a:buNone/>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17</a:t>
            </a:fld>
            <a:endParaRPr lang="fr-FR"/>
          </a:p>
        </p:txBody>
      </p:sp>
    </p:spTree>
    <p:extLst>
      <p:ext uri="{BB962C8B-B14F-4D97-AF65-F5344CB8AC3E}">
        <p14:creationId xmlns:p14="http://schemas.microsoft.com/office/powerpoint/2010/main" val="661275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Aft>
                <a:spcPts val="800"/>
              </a:spcAft>
              <a:buNone/>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18</a:t>
            </a:fld>
            <a:endParaRPr lang="fr-FR"/>
          </a:p>
        </p:txBody>
      </p:sp>
    </p:spTree>
    <p:extLst>
      <p:ext uri="{BB962C8B-B14F-4D97-AF65-F5344CB8AC3E}">
        <p14:creationId xmlns:p14="http://schemas.microsoft.com/office/powerpoint/2010/main" val="2240121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Aft>
                <a:spcPts val="800"/>
              </a:spcAft>
              <a:buNone/>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19</a:t>
            </a:fld>
            <a:endParaRPr lang="fr-FR"/>
          </a:p>
        </p:txBody>
      </p:sp>
    </p:spTree>
    <p:extLst>
      <p:ext uri="{BB962C8B-B14F-4D97-AF65-F5344CB8AC3E}">
        <p14:creationId xmlns:p14="http://schemas.microsoft.com/office/powerpoint/2010/main" val="238827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2</a:t>
            </a:fld>
            <a:endParaRPr lang="fr-FR"/>
          </a:p>
        </p:txBody>
      </p:sp>
    </p:spTree>
    <p:extLst>
      <p:ext uri="{BB962C8B-B14F-4D97-AF65-F5344CB8AC3E}">
        <p14:creationId xmlns:p14="http://schemas.microsoft.com/office/powerpoint/2010/main" val="3328620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22</a:t>
            </a:fld>
            <a:endParaRPr lang="fr-FR"/>
          </a:p>
        </p:txBody>
      </p:sp>
    </p:spTree>
    <p:extLst>
      <p:ext uri="{BB962C8B-B14F-4D97-AF65-F5344CB8AC3E}">
        <p14:creationId xmlns:p14="http://schemas.microsoft.com/office/powerpoint/2010/main" val="210487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3</a:t>
            </a:fld>
            <a:endParaRPr lang="fr-FR"/>
          </a:p>
        </p:txBody>
      </p:sp>
    </p:spTree>
    <p:extLst>
      <p:ext uri="{BB962C8B-B14F-4D97-AF65-F5344CB8AC3E}">
        <p14:creationId xmlns:p14="http://schemas.microsoft.com/office/powerpoint/2010/main" val="298228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Aft>
                <a:spcPts val="800"/>
              </a:spcAft>
              <a:buNone/>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4</a:t>
            </a:fld>
            <a:endParaRPr lang="fr-FR"/>
          </a:p>
        </p:txBody>
      </p:sp>
    </p:spTree>
    <p:extLst>
      <p:ext uri="{BB962C8B-B14F-4D97-AF65-F5344CB8AC3E}">
        <p14:creationId xmlns:p14="http://schemas.microsoft.com/office/powerpoint/2010/main" val="3214452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Aft>
                <a:spcPts val="800"/>
              </a:spcAft>
              <a:buNone/>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5</a:t>
            </a:fld>
            <a:endParaRPr lang="fr-FR"/>
          </a:p>
        </p:txBody>
      </p:sp>
    </p:spTree>
    <p:extLst>
      <p:ext uri="{BB962C8B-B14F-4D97-AF65-F5344CB8AC3E}">
        <p14:creationId xmlns:p14="http://schemas.microsoft.com/office/powerpoint/2010/main" val="1423592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6</a:t>
            </a:fld>
            <a:endParaRPr lang="fr-FR"/>
          </a:p>
        </p:txBody>
      </p:sp>
    </p:spTree>
    <p:extLst>
      <p:ext uri="{BB962C8B-B14F-4D97-AF65-F5344CB8AC3E}">
        <p14:creationId xmlns:p14="http://schemas.microsoft.com/office/powerpoint/2010/main" val="120576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Aft>
                <a:spcPts val="800"/>
              </a:spcAft>
              <a:buNone/>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7</a:t>
            </a:fld>
            <a:endParaRPr lang="fr-FR"/>
          </a:p>
        </p:txBody>
      </p:sp>
    </p:spTree>
    <p:extLst>
      <p:ext uri="{BB962C8B-B14F-4D97-AF65-F5344CB8AC3E}">
        <p14:creationId xmlns:p14="http://schemas.microsoft.com/office/powerpoint/2010/main" val="19883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8</a:t>
            </a:fld>
            <a:endParaRPr lang="fr-FR"/>
          </a:p>
        </p:txBody>
      </p:sp>
    </p:spTree>
    <p:extLst>
      <p:ext uri="{BB962C8B-B14F-4D97-AF65-F5344CB8AC3E}">
        <p14:creationId xmlns:p14="http://schemas.microsoft.com/office/powerpoint/2010/main" val="2010993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Aft>
                <a:spcPts val="800"/>
              </a:spcAft>
              <a:buNone/>
            </a:pPr>
            <a:endParaRPr lang="fr-BE" sz="1800" kern="100" dirty="0">
              <a:effectLst/>
              <a:latin typeface="Times New Roman" panose="02020603050405020304" pitchFamily="18" charset="0"/>
              <a:ea typeface="Aptos" panose="020B0004020202020204" pitchFamily="34" charset="0"/>
            </a:endParaRPr>
          </a:p>
        </p:txBody>
      </p:sp>
      <p:sp>
        <p:nvSpPr>
          <p:cNvPr id="4" name="Espace réservé du numéro de diapositive 3"/>
          <p:cNvSpPr>
            <a:spLocks noGrp="1"/>
          </p:cNvSpPr>
          <p:nvPr>
            <p:ph type="sldNum" sz="quarter" idx="5"/>
          </p:nvPr>
        </p:nvSpPr>
        <p:spPr/>
        <p:txBody>
          <a:bodyPr/>
          <a:lstStyle/>
          <a:p>
            <a:fld id="{AC359546-56FB-E746-8D33-27DD3FD12758}" type="slidenum">
              <a:rPr lang="fr-FR" smtClean="0"/>
              <a:t>9</a:t>
            </a:fld>
            <a:endParaRPr lang="fr-FR"/>
          </a:p>
        </p:txBody>
      </p:sp>
    </p:spTree>
    <p:extLst>
      <p:ext uri="{BB962C8B-B14F-4D97-AF65-F5344CB8AC3E}">
        <p14:creationId xmlns:p14="http://schemas.microsoft.com/office/powerpoint/2010/main" val="446170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6"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se">
    <p:bg>
      <p:bgPr>
        <a:solidFill>
          <a:schemeClr val="bg1"/>
        </a:solidFill>
        <a:effectLst/>
      </p:bgPr>
    </p:bg>
    <p:spTree>
      <p:nvGrpSpPr>
        <p:cNvPr id="1" name=""/>
        <p:cNvGrpSpPr/>
        <p:nvPr/>
      </p:nvGrpSpPr>
      <p:grpSpPr>
        <a:xfrm>
          <a:off x="0" y="0"/>
          <a:ext cx="0" cy="0"/>
          <a:chOff x="0" y="0"/>
          <a:chExt cx="0" cy="0"/>
        </a:xfrm>
      </p:grpSpPr>
      <p:pic>
        <p:nvPicPr>
          <p:cNvPr id="10" name="Google Shape;58;p13">
            <a:extLst>
              <a:ext uri="{FF2B5EF4-FFF2-40B4-BE49-F238E27FC236}">
                <a16:creationId xmlns:a16="http://schemas.microsoft.com/office/drawing/2014/main" id="{43B85E0E-E55D-AB0B-5C29-B0B970F0A7C7}"/>
              </a:ext>
            </a:extLst>
          </p:cNvPr>
          <p:cNvPicPr preferRelativeResize="0"/>
          <p:nvPr userDrawn="1"/>
        </p:nvPicPr>
        <p:blipFill>
          <a:blip r:embed="rId2">
            <a:alphaModFix/>
          </a:blip>
          <a:stretch>
            <a:fillRect/>
          </a:stretch>
        </p:blipFill>
        <p:spPr>
          <a:xfrm>
            <a:off x="0" y="1"/>
            <a:ext cx="12192000" cy="6857999"/>
          </a:xfrm>
          <a:prstGeom prst="rect">
            <a:avLst/>
          </a:prstGeom>
          <a:noFill/>
          <a:ln>
            <a:noFill/>
          </a:ln>
        </p:spPr>
      </p:pic>
      <p:pic>
        <p:nvPicPr>
          <p:cNvPr id="7" name="Image 6">
            <a:extLst>
              <a:ext uri="{FF2B5EF4-FFF2-40B4-BE49-F238E27FC236}">
                <a16:creationId xmlns:a16="http://schemas.microsoft.com/office/drawing/2014/main" id="{30A2CADD-7A51-8BC3-7B4C-03C0245FB61A}"/>
              </a:ext>
            </a:extLst>
          </p:cNvPr>
          <p:cNvPicPr>
            <a:picLocks noChangeAspect="1"/>
          </p:cNvPicPr>
          <p:nvPr userDrawn="1"/>
        </p:nvPicPr>
        <p:blipFill>
          <a:blip r:embed="rId3"/>
          <a:stretch>
            <a:fillRect/>
          </a:stretch>
        </p:blipFill>
        <p:spPr>
          <a:xfrm>
            <a:off x="10190593" y="424972"/>
            <a:ext cx="1504102" cy="650078"/>
          </a:xfrm>
          <a:prstGeom prst="rect">
            <a:avLst/>
          </a:prstGeom>
        </p:spPr>
      </p:pic>
      <p:pic>
        <p:nvPicPr>
          <p:cNvPr id="15" name="Google Shape;59;p13">
            <a:extLst>
              <a:ext uri="{FF2B5EF4-FFF2-40B4-BE49-F238E27FC236}">
                <a16:creationId xmlns:a16="http://schemas.microsoft.com/office/drawing/2014/main" id="{3F74D220-FC99-06AD-5981-0948E3B73892}"/>
              </a:ext>
            </a:extLst>
          </p:cNvPr>
          <p:cNvPicPr preferRelativeResize="0"/>
          <p:nvPr userDrawn="1"/>
        </p:nvPicPr>
        <p:blipFill rotWithShape="1">
          <a:blip r:embed="rId4">
            <a:alphaModFix/>
            <a:extLst>
              <a:ext uri="{28A0092B-C50C-407E-A947-70E740481C1C}">
                <a14:useLocalDpi xmlns:a14="http://schemas.microsoft.com/office/drawing/2010/main"/>
              </a:ext>
            </a:extLst>
          </a:blip>
          <a:srcRect/>
          <a:stretch/>
        </p:blipFill>
        <p:spPr>
          <a:xfrm>
            <a:off x="0" y="1316247"/>
            <a:ext cx="12192000" cy="5158033"/>
          </a:xfrm>
          <a:prstGeom prst="rect">
            <a:avLst/>
          </a:prstGeom>
          <a:noFill/>
          <a:ln>
            <a:noFill/>
          </a:ln>
        </p:spPr>
      </p:pic>
      <p:pic>
        <p:nvPicPr>
          <p:cNvPr id="13" name="Google Shape;60;p13">
            <a:extLst>
              <a:ext uri="{FF2B5EF4-FFF2-40B4-BE49-F238E27FC236}">
                <a16:creationId xmlns:a16="http://schemas.microsoft.com/office/drawing/2014/main" id="{E92953F4-3346-D025-DF1E-F6A3875386D5}"/>
              </a:ext>
            </a:extLst>
          </p:cNvPr>
          <p:cNvPicPr preferRelativeResize="0"/>
          <p:nvPr userDrawn="1"/>
        </p:nvPicPr>
        <p:blipFill>
          <a:blip r:embed="rId5">
            <a:alphaModFix/>
          </a:blip>
          <a:stretch>
            <a:fillRect/>
          </a:stretch>
        </p:blipFill>
        <p:spPr>
          <a:xfrm>
            <a:off x="0" y="4779449"/>
            <a:ext cx="3953359" cy="2033000"/>
          </a:xfrm>
          <a:prstGeom prst="rect">
            <a:avLst/>
          </a:prstGeom>
          <a:noFill/>
          <a:ln>
            <a:noFill/>
          </a:ln>
        </p:spPr>
      </p:pic>
      <p:sp>
        <p:nvSpPr>
          <p:cNvPr id="14" name="Google Shape;61;p13">
            <a:extLst>
              <a:ext uri="{FF2B5EF4-FFF2-40B4-BE49-F238E27FC236}">
                <a16:creationId xmlns:a16="http://schemas.microsoft.com/office/drawing/2014/main" id="{32E7188E-D208-1A60-B7DC-02A539F9ED83}"/>
              </a:ext>
            </a:extLst>
          </p:cNvPr>
          <p:cNvSpPr txBox="1"/>
          <p:nvPr userDrawn="1"/>
        </p:nvSpPr>
        <p:spPr>
          <a:xfrm>
            <a:off x="123925" y="5801580"/>
            <a:ext cx="2425600" cy="575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fr" sz="1800" dirty="0" err="1">
                <a:solidFill>
                  <a:schemeClr val="lt1"/>
                </a:solidFill>
              </a:rPr>
              <a:t>www.uliege.be</a:t>
            </a:r>
            <a:endParaRPr sz="1800" dirty="0">
              <a:solidFill>
                <a:schemeClr val="lt1"/>
              </a:solidFill>
            </a:endParaRPr>
          </a:p>
          <a:p>
            <a:pPr marL="0" lvl="0" indent="0" algn="l" rtl="0">
              <a:spcBef>
                <a:spcPts val="0"/>
              </a:spcBef>
              <a:spcAft>
                <a:spcPts val="0"/>
              </a:spcAft>
              <a:buNone/>
            </a:pPr>
            <a:endParaRPr sz="1800" dirty="0">
              <a:solidFill>
                <a:schemeClr val="lt1"/>
              </a:solidFill>
            </a:endParaRPr>
          </a:p>
        </p:txBody>
      </p:sp>
    </p:spTree>
    <p:extLst>
      <p:ext uri="{BB962C8B-B14F-4D97-AF65-F5344CB8AC3E}">
        <p14:creationId xmlns:p14="http://schemas.microsoft.com/office/powerpoint/2010/main" val="182229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userDrawn="1">
  <p:cSld name="Page blanche">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242078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4B180A7-1FAA-8B44-A84D-665A6B9D5892}"/>
              </a:ext>
            </a:extLst>
          </p:cNvPr>
          <p:cNvSpPr>
            <a:spLocks noGrp="1"/>
          </p:cNvSpPr>
          <p:nvPr>
            <p:ph type="dt" sz="half" idx="10"/>
          </p:nvPr>
        </p:nvSpPr>
        <p:spPr/>
        <p:txBody>
          <a:bodyPr/>
          <a:lstStyle/>
          <a:p>
            <a:fld id="{D68DC7BE-4429-5D42-8C7E-B3B21B75BB9E}" type="datetime3">
              <a:rPr lang="fr-BE" smtClean="0"/>
              <a:t>11/06/2025</a:t>
            </a:fld>
            <a:endParaRPr lang="fr-FR" dirty="0"/>
          </a:p>
        </p:txBody>
      </p:sp>
      <p:sp>
        <p:nvSpPr>
          <p:cNvPr id="4" name="Espace réservé du pied de page 3">
            <a:extLst>
              <a:ext uri="{FF2B5EF4-FFF2-40B4-BE49-F238E27FC236}">
                <a16:creationId xmlns:a16="http://schemas.microsoft.com/office/drawing/2014/main" id="{4CC50AA2-8469-FA4C-9C92-353ACC560975}"/>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8456E3C8-B544-AA45-BB35-2E541F25D25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6" name="Titre 5">
            <a:extLst>
              <a:ext uri="{FF2B5EF4-FFF2-40B4-BE49-F238E27FC236}">
                <a16:creationId xmlns:a16="http://schemas.microsoft.com/office/drawing/2014/main" id="{0DDDAA05-EEB9-AC33-D817-A0B95DE19248}"/>
              </a:ext>
            </a:extLst>
          </p:cNvPr>
          <p:cNvSpPr>
            <a:spLocks noGrp="1"/>
          </p:cNvSpPr>
          <p:nvPr>
            <p:ph type="title"/>
          </p:nvPr>
        </p:nvSpPr>
        <p:spPr>
          <a:xfrm>
            <a:off x="587375" y="557041"/>
            <a:ext cx="10022677" cy="1304560"/>
          </a:xfrm>
        </p:spPr>
        <p:txBody>
          <a:bodyPr/>
          <a:lstStyle/>
          <a:p>
            <a:r>
              <a:rPr lang="fr-FR" dirty="0"/>
              <a:t>Modifiez le style du titre</a:t>
            </a:r>
          </a:p>
        </p:txBody>
      </p:sp>
    </p:spTree>
    <p:extLst>
      <p:ext uri="{BB962C8B-B14F-4D97-AF65-F5344CB8AC3E}">
        <p14:creationId xmlns:p14="http://schemas.microsoft.com/office/powerpoint/2010/main" val="2241692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0705F5-DF63-5C4C-BA36-0A550739B60B}"/>
              </a:ext>
            </a:extLst>
          </p:cNvPr>
          <p:cNvSpPr>
            <a:spLocks noGrp="1"/>
          </p:cNvSpPr>
          <p:nvPr>
            <p:ph idx="1"/>
          </p:nvPr>
        </p:nvSpPr>
        <p:spPr>
          <a:xfrm>
            <a:off x="4505093" y="1773043"/>
            <a:ext cx="6104959" cy="4500757"/>
          </a:xfrm>
          <a:prstGeom prst="rect">
            <a:avLst/>
          </a:prstGeom>
        </p:spPr>
        <p:txBody>
          <a:bodyPr/>
          <a:lstStyle/>
          <a:p>
            <a:pPr lvl="0"/>
            <a:endParaRPr lang="fr-FR" dirty="0"/>
          </a:p>
        </p:txBody>
      </p:sp>
      <p:sp>
        <p:nvSpPr>
          <p:cNvPr id="6" name="ZoneTexte 5">
            <a:extLst>
              <a:ext uri="{FF2B5EF4-FFF2-40B4-BE49-F238E27FC236}">
                <a16:creationId xmlns:a16="http://schemas.microsoft.com/office/drawing/2014/main" id="{81A2CFD0-D9DE-BB10-FEED-3E4AE00B9793}"/>
              </a:ext>
            </a:extLst>
          </p:cNvPr>
          <p:cNvSpPr txBox="1"/>
          <p:nvPr userDrawn="1"/>
        </p:nvSpPr>
        <p:spPr>
          <a:xfrm>
            <a:off x="294290" y="6421821"/>
            <a:ext cx="184731" cy="369332"/>
          </a:xfrm>
          <a:prstGeom prst="rect">
            <a:avLst/>
          </a:prstGeom>
          <a:noFill/>
        </p:spPr>
        <p:txBody>
          <a:bodyPr wrap="none" rtlCol="0">
            <a:spAutoFit/>
          </a:bodyPr>
          <a:lstStyle/>
          <a:p>
            <a:endParaRPr lang="fr-FR" dirty="0"/>
          </a:p>
        </p:txBody>
      </p:sp>
      <p:sp>
        <p:nvSpPr>
          <p:cNvPr id="7" name="Espace réservé de la date 6">
            <a:extLst>
              <a:ext uri="{FF2B5EF4-FFF2-40B4-BE49-F238E27FC236}">
                <a16:creationId xmlns:a16="http://schemas.microsoft.com/office/drawing/2014/main" id="{464EADBC-B6A2-70DA-D605-25A7BDDEA6B5}"/>
              </a:ext>
            </a:extLst>
          </p:cNvPr>
          <p:cNvSpPr>
            <a:spLocks noGrp="1"/>
          </p:cNvSpPr>
          <p:nvPr>
            <p:ph type="dt" sz="half" idx="10"/>
          </p:nvPr>
        </p:nvSpPr>
        <p:spPr/>
        <p:txBody>
          <a:bodyPr/>
          <a:lstStyle/>
          <a:p>
            <a:fld id="{B2867609-F87E-5348-B15E-2C77BD1EE497}" type="datetime3">
              <a:rPr lang="fr-BE" smtClean="0"/>
              <a:t>11/06/2025</a:t>
            </a:fld>
            <a:endParaRPr lang="fr-FR" dirty="0"/>
          </a:p>
        </p:txBody>
      </p:sp>
      <p:sp>
        <p:nvSpPr>
          <p:cNvPr id="9" name="Espace réservé du pied de page 8">
            <a:extLst>
              <a:ext uri="{FF2B5EF4-FFF2-40B4-BE49-F238E27FC236}">
                <a16:creationId xmlns:a16="http://schemas.microsoft.com/office/drawing/2014/main" id="{5E3573B8-7320-5036-4D61-777146D1CFF4}"/>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B393512A-FBBB-6C7C-953D-8A236385F944}"/>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cxnSp>
        <p:nvCxnSpPr>
          <p:cNvPr id="15" name="Google Shape;157;p20">
            <a:extLst>
              <a:ext uri="{FF2B5EF4-FFF2-40B4-BE49-F238E27FC236}">
                <a16:creationId xmlns:a16="http://schemas.microsoft.com/office/drawing/2014/main" id="{5B8BDEC8-A9F5-A7DB-08D2-4CC01B54EC8D}"/>
              </a:ext>
            </a:extLst>
          </p:cNvPr>
          <p:cNvCxnSpPr>
            <a:cxnSpLocks/>
          </p:cNvCxnSpPr>
          <p:nvPr userDrawn="1"/>
        </p:nvCxnSpPr>
        <p:spPr>
          <a:xfrm>
            <a:off x="4318416" y="1737360"/>
            <a:ext cx="0" cy="4536440"/>
          </a:xfrm>
          <a:prstGeom prst="straightConnector1">
            <a:avLst/>
          </a:prstGeom>
          <a:noFill/>
          <a:ln w="12700" cap="flat" cmpd="sng">
            <a:solidFill>
              <a:schemeClr val="accent2"/>
            </a:solidFill>
            <a:prstDash val="solid"/>
            <a:round/>
            <a:headEnd type="none" w="med" len="med"/>
            <a:tailEnd type="none" w="med" len="med"/>
          </a:ln>
        </p:spPr>
      </p:cxnSp>
      <p:sp>
        <p:nvSpPr>
          <p:cNvPr id="2" name="Titre 1">
            <a:extLst>
              <a:ext uri="{FF2B5EF4-FFF2-40B4-BE49-F238E27FC236}">
                <a16:creationId xmlns:a16="http://schemas.microsoft.com/office/drawing/2014/main" id="{CD0A4AD0-ECD9-A688-D217-46C8206E5D91}"/>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96938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cxnSp>
        <p:nvCxnSpPr>
          <p:cNvPr id="10" name="Google Shape;157;p20">
            <a:extLst>
              <a:ext uri="{FF2B5EF4-FFF2-40B4-BE49-F238E27FC236}">
                <a16:creationId xmlns:a16="http://schemas.microsoft.com/office/drawing/2014/main" id="{5099593E-0AC6-DCD1-424E-A2F94962B60F}"/>
              </a:ext>
            </a:extLst>
          </p:cNvPr>
          <p:cNvCxnSpPr>
            <a:cxnSpLocks/>
          </p:cNvCxnSpPr>
          <p:nvPr userDrawn="1"/>
        </p:nvCxnSpPr>
        <p:spPr>
          <a:xfrm>
            <a:off x="587375" y="1043321"/>
            <a:ext cx="3577219" cy="0"/>
          </a:xfrm>
          <a:prstGeom prst="straightConnector1">
            <a:avLst/>
          </a:prstGeom>
          <a:noFill/>
          <a:ln w="12700" cap="flat" cmpd="sng">
            <a:solidFill>
              <a:schemeClr val="accent2"/>
            </a:solidFill>
            <a:prstDash val="solid"/>
            <a:round/>
            <a:headEnd type="none" w="med" len="med"/>
            <a:tailEnd type="none" w="med" len="med"/>
          </a:ln>
        </p:spPr>
      </p:cxnSp>
      <p:sp>
        <p:nvSpPr>
          <p:cNvPr id="3" name="Espace réservé de l'élément multimédia 2">
            <a:extLst>
              <a:ext uri="{FF2B5EF4-FFF2-40B4-BE49-F238E27FC236}">
                <a16:creationId xmlns:a16="http://schemas.microsoft.com/office/drawing/2014/main" id="{28400122-6627-053A-1DF9-61C5208E1514}"/>
              </a:ext>
            </a:extLst>
          </p:cNvPr>
          <p:cNvSpPr>
            <a:spLocks noGrp="1"/>
          </p:cNvSpPr>
          <p:nvPr>
            <p:ph type="media" sz="quarter" idx="10"/>
          </p:nvPr>
        </p:nvSpPr>
        <p:spPr>
          <a:xfrm>
            <a:off x="4000616" y="1811388"/>
            <a:ext cx="7365375" cy="4258890"/>
          </a:xfrm>
        </p:spPr>
        <p:txBody>
          <a:bodyPr/>
          <a:lstStyle>
            <a:lvl1pPr marL="0" indent="0">
              <a:buNone/>
              <a:defRPr/>
            </a:lvl1pPr>
          </a:lstStyle>
          <a:p>
            <a:endParaRPr lang="fr-FR" dirty="0"/>
          </a:p>
        </p:txBody>
      </p:sp>
      <p:sp>
        <p:nvSpPr>
          <p:cNvPr id="11" name="Espace réservé du texte 10">
            <a:extLst>
              <a:ext uri="{FF2B5EF4-FFF2-40B4-BE49-F238E27FC236}">
                <a16:creationId xmlns:a16="http://schemas.microsoft.com/office/drawing/2014/main" id="{9807F617-6EB9-3B7F-C7D1-F578710674AF}"/>
              </a:ext>
            </a:extLst>
          </p:cNvPr>
          <p:cNvSpPr>
            <a:spLocks noGrp="1"/>
          </p:cNvSpPr>
          <p:nvPr>
            <p:ph type="body" sz="quarter" idx="11" hasCustomPrompt="1"/>
          </p:nvPr>
        </p:nvSpPr>
        <p:spPr>
          <a:xfrm>
            <a:off x="587375" y="1317106"/>
            <a:ext cx="3165475" cy="2976562"/>
          </a:xfrm>
        </p:spPr>
        <p:txBody>
          <a:bodyPr>
            <a:normAutofit/>
          </a:bodyPr>
          <a:lstStyle>
            <a:lvl1pPr marL="0" indent="0">
              <a:buFontTx/>
              <a:buNone/>
              <a:defRPr sz="1400"/>
            </a:lvl1pPr>
            <a:lvl2pPr>
              <a:defRPr sz="1200"/>
            </a:lvl2pPr>
            <a:lvl3pPr marL="914400" indent="0">
              <a:buNone/>
              <a:defRPr/>
            </a:lvl3pPr>
          </a:lstStyle>
          <a:p>
            <a:pPr lvl="0"/>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a:t>
            </a:r>
          </a:p>
          <a:p>
            <a:pPr lvl="0"/>
            <a:endParaRPr lang="fr-FR" dirty="0"/>
          </a:p>
          <a:p>
            <a:pPr lvl="1"/>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a:t>
            </a:r>
          </a:p>
          <a:p>
            <a:pPr lvl="1"/>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a:t>
            </a:r>
            <a:br>
              <a:rPr lang="fr-FR" dirty="0"/>
            </a:br>
            <a:br>
              <a:rPr lang="fr-FR" dirty="0"/>
            </a:br>
            <a:endParaRPr lang="fr-FR" dirty="0"/>
          </a:p>
          <a:p>
            <a:pPr lvl="0"/>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a:t>
            </a:r>
          </a:p>
          <a:p>
            <a:pPr lvl="0"/>
            <a:endParaRPr lang="fr-FR" dirty="0"/>
          </a:p>
        </p:txBody>
      </p:sp>
      <p:sp>
        <p:nvSpPr>
          <p:cNvPr id="20" name="Espace réservé du texte 19">
            <a:extLst>
              <a:ext uri="{FF2B5EF4-FFF2-40B4-BE49-F238E27FC236}">
                <a16:creationId xmlns:a16="http://schemas.microsoft.com/office/drawing/2014/main" id="{FEBCDBDD-17F4-2628-04EF-3BD4B8B27ABA}"/>
              </a:ext>
            </a:extLst>
          </p:cNvPr>
          <p:cNvSpPr>
            <a:spLocks noGrp="1"/>
          </p:cNvSpPr>
          <p:nvPr>
            <p:ph type="body" sz="quarter" idx="12" hasCustomPrompt="1"/>
          </p:nvPr>
        </p:nvSpPr>
        <p:spPr>
          <a:xfrm>
            <a:off x="4000500" y="1280162"/>
            <a:ext cx="5719572" cy="365754"/>
          </a:xfrm>
        </p:spPr>
        <p:txBody>
          <a:bodyPr anchor="b">
            <a:normAutofit/>
          </a:bodyPr>
          <a:lstStyle>
            <a:lvl1pPr marL="0" indent="0">
              <a:buNone/>
              <a:defRPr sz="1400">
                <a:solidFill>
                  <a:schemeClr val="accent6"/>
                </a:solidFill>
              </a:defRPr>
            </a:lvl1pPr>
          </a:lstStyle>
          <a:p>
            <a:pPr lvl="0"/>
            <a:r>
              <a:rPr lang="fr-FR" dirty="0" err="1"/>
              <a:t>www.monsite.com</a:t>
            </a:r>
            <a:endParaRPr lang="fr-FR" dirty="0"/>
          </a:p>
        </p:txBody>
      </p:sp>
      <p:sp>
        <p:nvSpPr>
          <p:cNvPr id="21" name="Espace réservé de la date 20">
            <a:extLst>
              <a:ext uri="{FF2B5EF4-FFF2-40B4-BE49-F238E27FC236}">
                <a16:creationId xmlns:a16="http://schemas.microsoft.com/office/drawing/2014/main" id="{59AA939B-DE4C-82B5-5C6B-B9D970BC83C7}"/>
              </a:ext>
            </a:extLst>
          </p:cNvPr>
          <p:cNvSpPr>
            <a:spLocks noGrp="1"/>
          </p:cNvSpPr>
          <p:nvPr>
            <p:ph type="dt" sz="half" idx="13"/>
          </p:nvPr>
        </p:nvSpPr>
        <p:spPr/>
        <p:txBody>
          <a:bodyPr/>
          <a:lstStyle/>
          <a:p>
            <a:fld id="{511BE592-B1D8-E947-95D7-DBCE7E591BA7}" type="datetime3">
              <a:rPr lang="fr-BE" smtClean="0"/>
              <a:t>11/06/2025</a:t>
            </a:fld>
            <a:endParaRPr lang="fr-FR" dirty="0"/>
          </a:p>
        </p:txBody>
      </p:sp>
      <p:sp>
        <p:nvSpPr>
          <p:cNvPr id="22" name="Espace réservé du pied de page 21">
            <a:extLst>
              <a:ext uri="{FF2B5EF4-FFF2-40B4-BE49-F238E27FC236}">
                <a16:creationId xmlns:a16="http://schemas.microsoft.com/office/drawing/2014/main" id="{730F8B86-B831-166F-CC0E-E22B6374ECA3}"/>
              </a:ext>
            </a:extLst>
          </p:cNvPr>
          <p:cNvSpPr>
            <a:spLocks noGrp="1"/>
          </p:cNvSpPr>
          <p:nvPr>
            <p:ph type="ftr" sz="quarter" idx="14"/>
          </p:nvPr>
        </p:nvSpPr>
        <p:spPr/>
        <p:txBody>
          <a:bodyPr/>
          <a:lstStyle/>
          <a:p>
            <a:endParaRPr lang="fr-FR" dirty="0"/>
          </a:p>
        </p:txBody>
      </p:sp>
      <p:sp>
        <p:nvSpPr>
          <p:cNvPr id="23" name="Espace réservé du numéro de diapositive 22">
            <a:extLst>
              <a:ext uri="{FF2B5EF4-FFF2-40B4-BE49-F238E27FC236}">
                <a16:creationId xmlns:a16="http://schemas.microsoft.com/office/drawing/2014/main" id="{84F37302-DA84-B12A-FCA2-4B0A611D4CCF}"/>
              </a:ext>
            </a:extLst>
          </p:cNvPr>
          <p:cNvSpPr>
            <a:spLocks noGrp="1"/>
          </p:cNvSpPr>
          <p:nvPr>
            <p:ph type="sldNum" sz="quarter" idx="15"/>
          </p:nvPr>
        </p:nvSpPr>
        <p:spPr/>
        <p:txBody>
          <a:bodyPr/>
          <a:lstStyle/>
          <a:p>
            <a:pPr algn="l"/>
            <a:r>
              <a:rPr lang="fr-FR"/>
              <a:t>▪︎ </a:t>
            </a:r>
            <a:fld id="{71AEF36E-EA79-174C-93F9-FDA84EDD5956}" type="slidenum">
              <a:rPr lang="fr-FR" smtClean="0"/>
              <a:pPr algn="l"/>
              <a:t>‹N°›</a:t>
            </a:fld>
            <a:endParaRPr lang="fr-FR" dirty="0"/>
          </a:p>
        </p:txBody>
      </p:sp>
      <p:sp>
        <p:nvSpPr>
          <p:cNvPr id="24" name="Titre 23">
            <a:extLst>
              <a:ext uri="{FF2B5EF4-FFF2-40B4-BE49-F238E27FC236}">
                <a16:creationId xmlns:a16="http://schemas.microsoft.com/office/drawing/2014/main" id="{EB191373-466A-E461-9752-6860A34722D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1679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ne du temps">
    <p:spTree>
      <p:nvGrpSpPr>
        <p:cNvPr id="1" name=""/>
        <p:cNvGrpSpPr/>
        <p:nvPr/>
      </p:nvGrpSpPr>
      <p:grpSpPr>
        <a:xfrm>
          <a:off x="0" y="0"/>
          <a:ext cx="0" cy="0"/>
          <a:chOff x="0" y="0"/>
          <a:chExt cx="0" cy="0"/>
        </a:xfrm>
      </p:grpSpPr>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1734675" y="3003882"/>
            <a:ext cx="1734124" cy="385763"/>
          </a:xfrm>
        </p:spPr>
        <p:txBody>
          <a:bodyPr>
            <a:normAutofit/>
          </a:bodyPr>
          <a:lstStyle>
            <a:lvl1pPr marL="0" indent="0" algn="l">
              <a:buNone/>
              <a:defRPr sz="1400" b="1">
                <a:solidFill>
                  <a:schemeClr val="tx2"/>
                </a:solidFill>
              </a:defRPr>
            </a:lvl1pPr>
          </a:lstStyle>
          <a:p>
            <a:pPr lvl="0"/>
            <a:r>
              <a:rPr lang="fr-FR" dirty="0"/>
              <a:t>Lorem ipsum</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1734675" y="3399072"/>
            <a:ext cx="1734124" cy="1782440"/>
          </a:xfrm>
        </p:spPr>
        <p:txBody>
          <a:bodyPr>
            <a:normAutofit/>
          </a:bodyPr>
          <a:lstStyle>
            <a:lvl1pPr marL="0" indent="0" algn="l">
              <a:buNone/>
              <a:defRPr sz="11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a:t>
            </a:r>
          </a:p>
        </p:txBody>
      </p:sp>
      <p:pic>
        <p:nvPicPr>
          <p:cNvPr id="81" name="Google Shape;201;p23">
            <a:extLst>
              <a:ext uri="{FF2B5EF4-FFF2-40B4-BE49-F238E27FC236}">
                <a16:creationId xmlns:a16="http://schemas.microsoft.com/office/drawing/2014/main" id="{4C9AC712-C542-371E-87F6-70B450C423F5}"/>
              </a:ext>
            </a:extLst>
          </p:cNvPr>
          <p:cNvPicPr preferRelativeResize="0"/>
          <p:nvPr userDrawn="1"/>
        </p:nvPicPr>
        <p:blipFill rotWithShape="1">
          <a:blip r:embed="rId2">
            <a:alphaModFix/>
          </a:blip>
          <a:srcRect/>
          <a:stretch/>
        </p:blipFill>
        <p:spPr>
          <a:xfrm flipH="1">
            <a:off x="0" y="661366"/>
            <a:ext cx="271512" cy="159992"/>
          </a:xfrm>
          <a:prstGeom prst="rect">
            <a:avLst/>
          </a:prstGeom>
          <a:noFill/>
          <a:ln>
            <a:noFill/>
          </a:ln>
        </p:spPr>
      </p:pic>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11/06/2025</a:t>
            </a:fld>
            <a:endParaRPr lang="fr-FR" dirty="0"/>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dirty="0"/>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dirty="0"/>
          </a:p>
        </p:txBody>
      </p:sp>
      <p:sp>
        <p:nvSpPr>
          <p:cNvPr id="25" name="Espace réservé du texte 70">
            <a:extLst>
              <a:ext uri="{FF2B5EF4-FFF2-40B4-BE49-F238E27FC236}">
                <a16:creationId xmlns:a16="http://schemas.microsoft.com/office/drawing/2014/main" id="{4745B0A3-E24E-3741-4527-2A8F7CD26656}"/>
              </a:ext>
            </a:extLst>
          </p:cNvPr>
          <p:cNvSpPr>
            <a:spLocks noGrp="1"/>
          </p:cNvSpPr>
          <p:nvPr>
            <p:ph type="body" sz="quarter" idx="29" hasCustomPrompt="1"/>
          </p:nvPr>
        </p:nvSpPr>
        <p:spPr>
          <a:xfrm>
            <a:off x="4015961" y="3399072"/>
            <a:ext cx="1734124" cy="1782440"/>
          </a:xfrm>
        </p:spPr>
        <p:txBody>
          <a:bodyPr>
            <a:normAutofit/>
          </a:bodyPr>
          <a:lstStyle>
            <a:lvl1pPr marL="0" indent="0" algn="l">
              <a:buNone/>
              <a:defRPr sz="11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a:t>
            </a:r>
          </a:p>
        </p:txBody>
      </p:sp>
      <p:sp>
        <p:nvSpPr>
          <p:cNvPr id="26" name="Espace réservé du texte 70">
            <a:extLst>
              <a:ext uri="{FF2B5EF4-FFF2-40B4-BE49-F238E27FC236}">
                <a16:creationId xmlns:a16="http://schemas.microsoft.com/office/drawing/2014/main" id="{C63762C1-52A9-53AB-3387-4A209C76E1E4}"/>
              </a:ext>
            </a:extLst>
          </p:cNvPr>
          <p:cNvSpPr>
            <a:spLocks noGrp="1"/>
          </p:cNvSpPr>
          <p:nvPr>
            <p:ph type="body" sz="quarter" idx="30" hasCustomPrompt="1"/>
          </p:nvPr>
        </p:nvSpPr>
        <p:spPr>
          <a:xfrm>
            <a:off x="6250111" y="3399072"/>
            <a:ext cx="1734124" cy="1782440"/>
          </a:xfrm>
        </p:spPr>
        <p:txBody>
          <a:bodyPr>
            <a:normAutofit/>
          </a:bodyPr>
          <a:lstStyle>
            <a:lvl1pPr marL="0" indent="0" algn="l">
              <a:buNone/>
              <a:defRPr sz="11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 vitae </a:t>
            </a:r>
            <a:r>
              <a:rPr lang="fr-FR" dirty="0" err="1"/>
              <a:t>tempor</a:t>
            </a:r>
            <a:r>
              <a:rPr lang="fr-FR" dirty="0"/>
              <a:t> </a:t>
            </a:r>
            <a:r>
              <a:rPr lang="fr-FR" dirty="0" err="1"/>
              <a:t>risus</a:t>
            </a:r>
            <a:r>
              <a:rPr lang="fr-FR" dirty="0"/>
              <a:t> </a:t>
            </a:r>
            <a:r>
              <a:rPr lang="fr-FR" dirty="0" err="1"/>
              <a:t>odio</a:t>
            </a:r>
            <a:r>
              <a:rPr lang="fr-FR" dirty="0"/>
              <a:t> eu ipsum. </a:t>
            </a:r>
          </a:p>
        </p:txBody>
      </p:sp>
      <p:sp>
        <p:nvSpPr>
          <p:cNvPr id="27" name="Espace réservé du texte 70">
            <a:extLst>
              <a:ext uri="{FF2B5EF4-FFF2-40B4-BE49-F238E27FC236}">
                <a16:creationId xmlns:a16="http://schemas.microsoft.com/office/drawing/2014/main" id="{F83A912C-4338-3A34-A6EA-AEA709A52BCC}"/>
              </a:ext>
            </a:extLst>
          </p:cNvPr>
          <p:cNvSpPr>
            <a:spLocks noGrp="1"/>
          </p:cNvSpPr>
          <p:nvPr>
            <p:ph type="body" sz="quarter" idx="31" hasCustomPrompt="1"/>
          </p:nvPr>
        </p:nvSpPr>
        <p:spPr>
          <a:xfrm>
            <a:off x="8512544" y="3399072"/>
            <a:ext cx="1734124" cy="1782440"/>
          </a:xfrm>
        </p:spPr>
        <p:txBody>
          <a:bodyPr>
            <a:normAutofit/>
          </a:bodyPr>
          <a:lstStyle>
            <a:lvl1pPr marL="0" indent="0" algn="l">
              <a:buNone/>
              <a:defRPr sz="11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 vitae </a:t>
            </a:r>
            <a:r>
              <a:rPr lang="fr-FR" dirty="0" err="1"/>
              <a:t>tempor</a:t>
            </a:r>
            <a:r>
              <a:rPr lang="fr-FR" dirty="0"/>
              <a:t> </a:t>
            </a:r>
            <a:r>
              <a:rPr lang="fr-FR" dirty="0" err="1"/>
              <a:t>risus</a:t>
            </a:r>
            <a:r>
              <a:rPr lang="fr-FR" dirty="0"/>
              <a:t> </a:t>
            </a:r>
            <a:r>
              <a:rPr lang="fr-FR" dirty="0" err="1"/>
              <a:t>odio</a:t>
            </a:r>
            <a:r>
              <a:rPr lang="fr-FR" dirty="0"/>
              <a:t> eu ipsum. </a:t>
            </a:r>
          </a:p>
        </p:txBody>
      </p:sp>
      <p:sp>
        <p:nvSpPr>
          <p:cNvPr id="28" name="Google Shape;162;p20">
            <a:extLst>
              <a:ext uri="{FF2B5EF4-FFF2-40B4-BE49-F238E27FC236}">
                <a16:creationId xmlns:a16="http://schemas.microsoft.com/office/drawing/2014/main" id="{66DC8FEF-C585-64CB-7292-1BA1C45B3AC4}"/>
              </a:ext>
            </a:extLst>
          </p:cNvPr>
          <p:cNvSpPr/>
          <p:nvPr userDrawn="1"/>
        </p:nvSpPr>
        <p:spPr>
          <a:xfrm rot="5400000">
            <a:off x="1516084" y="3015081"/>
            <a:ext cx="166066" cy="143663"/>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2;p20">
            <a:extLst>
              <a:ext uri="{FF2B5EF4-FFF2-40B4-BE49-F238E27FC236}">
                <a16:creationId xmlns:a16="http://schemas.microsoft.com/office/drawing/2014/main" id="{55167C46-C434-5D0A-B70E-3FE8F9CC8929}"/>
              </a:ext>
            </a:extLst>
          </p:cNvPr>
          <p:cNvSpPr/>
          <p:nvPr userDrawn="1"/>
        </p:nvSpPr>
        <p:spPr>
          <a:xfrm rot="5400000">
            <a:off x="3769090" y="3015082"/>
            <a:ext cx="166066" cy="143663"/>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2;p20">
            <a:extLst>
              <a:ext uri="{FF2B5EF4-FFF2-40B4-BE49-F238E27FC236}">
                <a16:creationId xmlns:a16="http://schemas.microsoft.com/office/drawing/2014/main" id="{74618890-08F8-1E5F-8A4C-6ECD974E4C45}"/>
              </a:ext>
            </a:extLst>
          </p:cNvPr>
          <p:cNvSpPr/>
          <p:nvPr userDrawn="1"/>
        </p:nvSpPr>
        <p:spPr>
          <a:xfrm rot="5400000">
            <a:off x="6003242" y="3015083"/>
            <a:ext cx="166066" cy="143663"/>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2;p20">
            <a:extLst>
              <a:ext uri="{FF2B5EF4-FFF2-40B4-BE49-F238E27FC236}">
                <a16:creationId xmlns:a16="http://schemas.microsoft.com/office/drawing/2014/main" id="{BD71E214-B4A4-64E8-02EF-35410013D734}"/>
              </a:ext>
            </a:extLst>
          </p:cNvPr>
          <p:cNvSpPr/>
          <p:nvPr userDrawn="1"/>
        </p:nvSpPr>
        <p:spPr>
          <a:xfrm rot="5400000">
            <a:off x="8256248" y="3015084"/>
            <a:ext cx="166066" cy="143663"/>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Espace réservé du texte 65">
            <a:extLst>
              <a:ext uri="{FF2B5EF4-FFF2-40B4-BE49-F238E27FC236}">
                <a16:creationId xmlns:a16="http://schemas.microsoft.com/office/drawing/2014/main" id="{EA8FACF4-7082-E50D-D8E2-FB46ACDBA7FB}"/>
              </a:ext>
            </a:extLst>
          </p:cNvPr>
          <p:cNvSpPr>
            <a:spLocks noGrp="1"/>
          </p:cNvSpPr>
          <p:nvPr>
            <p:ph type="body" sz="quarter" idx="32" hasCustomPrompt="1"/>
          </p:nvPr>
        </p:nvSpPr>
        <p:spPr>
          <a:xfrm>
            <a:off x="4006535" y="3003882"/>
            <a:ext cx="1734124" cy="385763"/>
          </a:xfrm>
        </p:spPr>
        <p:txBody>
          <a:bodyPr>
            <a:normAutofit/>
          </a:bodyPr>
          <a:lstStyle>
            <a:lvl1pPr marL="0" indent="0" algn="l">
              <a:buNone/>
              <a:defRPr sz="1400" b="1">
                <a:solidFill>
                  <a:schemeClr val="tx2"/>
                </a:solidFill>
              </a:defRPr>
            </a:lvl1pPr>
          </a:lstStyle>
          <a:p>
            <a:pPr lvl="0"/>
            <a:r>
              <a:rPr lang="fr-FR" dirty="0"/>
              <a:t>Lorem ipsum</a:t>
            </a:r>
          </a:p>
        </p:txBody>
      </p:sp>
      <p:sp>
        <p:nvSpPr>
          <p:cNvPr id="33" name="Espace réservé du texte 65">
            <a:extLst>
              <a:ext uri="{FF2B5EF4-FFF2-40B4-BE49-F238E27FC236}">
                <a16:creationId xmlns:a16="http://schemas.microsoft.com/office/drawing/2014/main" id="{6AB3265E-B392-6617-ED44-0BACED097B59}"/>
              </a:ext>
            </a:extLst>
          </p:cNvPr>
          <p:cNvSpPr>
            <a:spLocks noGrp="1"/>
          </p:cNvSpPr>
          <p:nvPr>
            <p:ph type="body" sz="quarter" idx="33" hasCustomPrompt="1"/>
          </p:nvPr>
        </p:nvSpPr>
        <p:spPr>
          <a:xfrm>
            <a:off x="6250112" y="3003882"/>
            <a:ext cx="1734124" cy="385763"/>
          </a:xfrm>
        </p:spPr>
        <p:txBody>
          <a:bodyPr>
            <a:normAutofit/>
          </a:bodyPr>
          <a:lstStyle>
            <a:lvl1pPr marL="0" indent="0" algn="l">
              <a:buNone/>
              <a:defRPr sz="1400" b="1">
                <a:solidFill>
                  <a:schemeClr val="tx2"/>
                </a:solidFill>
              </a:defRPr>
            </a:lvl1pPr>
          </a:lstStyle>
          <a:p>
            <a:pPr lvl="0"/>
            <a:r>
              <a:rPr lang="fr-FR" dirty="0"/>
              <a:t>Lorem ipsum</a:t>
            </a:r>
          </a:p>
        </p:txBody>
      </p:sp>
      <p:sp>
        <p:nvSpPr>
          <p:cNvPr id="34" name="Espace réservé du texte 65">
            <a:extLst>
              <a:ext uri="{FF2B5EF4-FFF2-40B4-BE49-F238E27FC236}">
                <a16:creationId xmlns:a16="http://schemas.microsoft.com/office/drawing/2014/main" id="{3133932A-ED0F-9645-1182-09EA058CAEE0}"/>
              </a:ext>
            </a:extLst>
          </p:cNvPr>
          <p:cNvSpPr>
            <a:spLocks noGrp="1"/>
          </p:cNvSpPr>
          <p:nvPr>
            <p:ph type="body" sz="quarter" idx="34" hasCustomPrompt="1"/>
          </p:nvPr>
        </p:nvSpPr>
        <p:spPr>
          <a:xfrm>
            <a:off x="8503118" y="3013309"/>
            <a:ext cx="1734124" cy="385763"/>
          </a:xfrm>
        </p:spPr>
        <p:txBody>
          <a:bodyPr>
            <a:normAutofit/>
          </a:bodyPr>
          <a:lstStyle>
            <a:lvl1pPr marL="0" indent="0" algn="l">
              <a:buNone/>
              <a:defRPr sz="1400" b="1">
                <a:solidFill>
                  <a:schemeClr val="tx2"/>
                </a:solidFill>
              </a:defRPr>
            </a:lvl1pPr>
          </a:lstStyle>
          <a:p>
            <a:pPr lvl="0"/>
            <a:r>
              <a:rPr lang="fr-FR" dirty="0"/>
              <a:t>Lorem ipsum</a:t>
            </a:r>
          </a:p>
        </p:txBody>
      </p:sp>
      <p:sp>
        <p:nvSpPr>
          <p:cNvPr id="2" name="Rectangle 1">
            <a:extLst>
              <a:ext uri="{FF2B5EF4-FFF2-40B4-BE49-F238E27FC236}">
                <a16:creationId xmlns:a16="http://schemas.microsoft.com/office/drawing/2014/main" id="{95626375-BFD3-A5CD-8A01-A5D5E5D3CA72}"/>
              </a:ext>
            </a:extLst>
          </p:cNvPr>
          <p:cNvSpPr/>
          <p:nvPr userDrawn="1"/>
        </p:nvSpPr>
        <p:spPr>
          <a:xfrm>
            <a:off x="1527285" y="2259402"/>
            <a:ext cx="2253006" cy="4336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107941E0-033B-D8AD-806D-67CCBB8418EC}"/>
              </a:ext>
            </a:extLst>
          </p:cNvPr>
          <p:cNvSpPr/>
          <p:nvPr userDrawn="1"/>
        </p:nvSpPr>
        <p:spPr>
          <a:xfrm>
            <a:off x="3770865" y="2259402"/>
            <a:ext cx="2253006" cy="4336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0090542A-EE35-F17A-59CE-AC17E44B3F47}"/>
              </a:ext>
            </a:extLst>
          </p:cNvPr>
          <p:cNvSpPr/>
          <p:nvPr userDrawn="1"/>
        </p:nvSpPr>
        <p:spPr>
          <a:xfrm>
            <a:off x="6014444" y="2259402"/>
            <a:ext cx="2253006" cy="4336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A35A0A6-CC51-D8AC-6BFA-15647E09D36B}"/>
              </a:ext>
            </a:extLst>
          </p:cNvPr>
          <p:cNvSpPr/>
          <p:nvPr userDrawn="1"/>
        </p:nvSpPr>
        <p:spPr>
          <a:xfrm>
            <a:off x="8267449" y="2259402"/>
            <a:ext cx="2253006" cy="4336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space réservé du texte 65">
            <a:extLst>
              <a:ext uri="{FF2B5EF4-FFF2-40B4-BE49-F238E27FC236}">
                <a16:creationId xmlns:a16="http://schemas.microsoft.com/office/drawing/2014/main" id="{D34C0135-E9FA-AAC5-E787-7904B6A4C454}"/>
              </a:ext>
            </a:extLst>
          </p:cNvPr>
          <p:cNvSpPr>
            <a:spLocks noGrp="1"/>
          </p:cNvSpPr>
          <p:nvPr>
            <p:ph type="body" sz="quarter" idx="35" hasCustomPrompt="1"/>
          </p:nvPr>
        </p:nvSpPr>
        <p:spPr>
          <a:xfrm>
            <a:off x="1734675" y="2386390"/>
            <a:ext cx="1734124" cy="385763"/>
          </a:xfrm>
        </p:spPr>
        <p:txBody>
          <a:bodyPr>
            <a:normAutofit/>
          </a:bodyPr>
          <a:lstStyle>
            <a:lvl1pPr marL="0" indent="0" algn="l">
              <a:buNone/>
              <a:defRPr sz="1400" b="1">
                <a:solidFill>
                  <a:schemeClr val="bg1"/>
                </a:solidFill>
              </a:defRPr>
            </a:lvl1pPr>
          </a:lstStyle>
          <a:p>
            <a:pPr lvl="0"/>
            <a:r>
              <a:rPr lang="fr-FR" dirty="0"/>
              <a:t>2015</a:t>
            </a:r>
          </a:p>
        </p:txBody>
      </p:sp>
      <p:sp>
        <p:nvSpPr>
          <p:cNvPr id="40" name="Espace réservé du texte 65">
            <a:extLst>
              <a:ext uri="{FF2B5EF4-FFF2-40B4-BE49-F238E27FC236}">
                <a16:creationId xmlns:a16="http://schemas.microsoft.com/office/drawing/2014/main" id="{43F473FA-76AC-A0F8-251D-3DCD4DD4D081}"/>
              </a:ext>
            </a:extLst>
          </p:cNvPr>
          <p:cNvSpPr>
            <a:spLocks noGrp="1"/>
          </p:cNvSpPr>
          <p:nvPr>
            <p:ph type="body" sz="quarter" idx="36" hasCustomPrompt="1"/>
          </p:nvPr>
        </p:nvSpPr>
        <p:spPr>
          <a:xfrm>
            <a:off x="3997108" y="2386390"/>
            <a:ext cx="1734124" cy="385763"/>
          </a:xfrm>
        </p:spPr>
        <p:txBody>
          <a:bodyPr>
            <a:normAutofit/>
          </a:bodyPr>
          <a:lstStyle>
            <a:lvl1pPr marL="0" indent="0" algn="l">
              <a:buNone/>
              <a:defRPr sz="1400" b="1">
                <a:solidFill>
                  <a:schemeClr val="bg1"/>
                </a:solidFill>
              </a:defRPr>
            </a:lvl1pPr>
          </a:lstStyle>
          <a:p>
            <a:pPr lvl="0"/>
            <a:r>
              <a:rPr lang="fr-FR" dirty="0"/>
              <a:t>2019</a:t>
            </a:r>
          </a:p>
        </p:txBody>
      </p:sp>
      <p:sp>
        <p:nvSpPr>
          <p:cNvPr id="41" name="Espace réservé du texte 65">
            <a:extLst>
              <a:ext uri="{FF2B5EF4-FFF2-40B4-BE49-F238E27FC236}">
                <a16:creationId xmlns:a16="http://schemas.microsoft.com/office/drawing/2014/main" id="{5D973C1F-2CE8-D155-EB86-88FADBF9B360}"/>
              </a:ext>
            </a:extLst>
          </p:cNvPr>
          <p:cNvSpPr>
            <a:spLocks noGrp="1"/>
          </p:cNvSpPr>
          <p:nvPr>
            <p:ph type="body" sz="quarter" idx="37" hasCustomPrompt="1"/>
          </p:nvPr>
        </p:nvSpPr>
        <p:spPr>
          <a:xfrm>
            <a:off x="6231260" y="2386390"/>
            <a:ext cx="1734124" cy="385763"/>
          </a:xfrm>
        </p:spPr>
        <p:txBody>
          <a:bodyPr>
            <a:normAutofit/>
          </a:bodyPr>
          <a:lstStyle>
            <a:lvl1pPr marL="0" indent="0" algn="l">
              <a:buNone/>
              <a:defRPr sz="1400" b="1">
                <a:solidFill>
                  <a:schemeClr val="bg1"/>
                </a:solidFill>
              </a:defRPr>
            </a:lvl1pPr>
          </a:lstStyle>
          <a:p>
            <a:pPr lvl="0"/>
            <a:r>
              <a:rPr lang="fr-FR" dirty="0"/>
              <a:t>2020</a:t>
            </a:r>
          </a:p>
        </p:txBody>
      </p:sp>
      <p:sp>
        <p:nvSpPr>
          <p:cNvPr id="42" name="Espace réservé du texte 65">
            <a:extLst>
              <a:ext uri="{FF2B5EF4-FFF2-40B4-BE49-F238E27FC236}">
                <a16:creationId xmlns:a16="http://schemas.microsoft.com/office/drawing/2014/main" id="{250C6652-4ACB-F757-8FF1-742A37F56A6E}"/>
              </a:ext>
            </a:extLst>
          </p:cNvPr>
          <p:cNvSpPr>
            <a:spLocks noGrp="1"/>
          </p:cNvSpPr>
          <p:nvPr>
            <p:ph type="body" sz="quarter" idx="38" hasCustomPrompt="1"/>
          </p:nvPr>
        </p:nvSpPr>
        <p:spPr>
          <a:xfrm>
            <a:off x="8484266" y="2395951"/>
            <a:ext cx="1734124" cy="385763"/>
          </a:xfrm>
        </p:spPr>
        <p:txBody>
          <a:bodyPr>
            <a:normAutofit/>
          </a:bodyPr>
          <a:lstStyle>
            <a:lvl1pPr marL="0" indent="0" algn="l">
              <a:buNone/>
              <a:defRPr sz="1400" b="1">
                <a:solidFill>
                  <a:schemeClr val="bg1"/>
                </a:solidFill>
              </a:defRPr>
            </a:lvl1pPr>
          </a:lstStyle>
          <a:p>
            <a:pPr lvl="0"/>
            <a:r>
              <a:rPr lang="fr-FR" dirty="0"/>
              <a:t>2022</a:t>
            </a:r>
          </a:p>
        </p:txBody>
      </p:sp>
      <p:sp>
        <p:nvSpPr>
          <p:cNvPr id="3" name="Titre 2">
            <a:extLst>
              <a:ext uri="{FF2B5EF4-FFF2-40B4-BE49-F238E27FC236}">
                <a16:creationId xmlns:a16="http://schemas.microsoft.com/office/drawing/2014/main" id="{EA42DD6E-4BA0-CD9F-3ECF-EE334AB52BE4}"/>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198230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e en avant 4">
    <p:spTree>
      <p:nvGrpSpPr>
        <p:cNvPr id="1" name=""/>
        <p:cNvGrpSpPr/>
        <p:nvPr/>
      </p:nvGrpSpPr>
      <p:grpSpPr>
        <a:xfrm>
          <a:off x="0" y="0"/>
          <a:ext cx="0" cy="0"/>
          <a:chOff x="0" y="0"/>
          <a:chExt cx="0" cy="0"/>
        </a:xfrm>
      </p:grpSpPr>
      <p:sp>
        <p:nvSpPr>
          <p:cNvPr id="60" name="Espace réservé pour une image  59">
            <a:extLst>
              <a:ext uri="{FF2B5EF4-FFF2-40B4-BE49-F238E27FC236}">
                <a16:creationId xmlns:a16="http://schemas.microsoft.com/office/drawing/2014/main" id="{53613E78-1F36-616E-13E4-B62CDC9C3EFE}"/>
              </a:ext>
            </a:extLst>
          </p:cNvPr>
          <p:cNvSpPr>
            <a:spLocks noGrp="1"/>
          </p:cNvSpPr>
          <p:nvPr>
            <p:ph type="pic" sz="quarter" idx="10"/>
          </p:nvPr>
        </p:nvSpPr>
        <p:spPr>
          <a:xfrm>
            <a:off x="1680972" y="1888760"/>
            <a:ext cx="1941513" cy="1885950"/>
          </a:xfrm>
          <a:prstGeom prst="ellipse">
            <a:avLst/>
          </a:prstGeom>
        </p:spPr>
        <p:txBody>
          <a:bodyPr/>
          <a:lstStyle>
            <a:lvl1pPr marL="0" indent="0">
              <a:buNone/>
              <a:defRPr/>
            </a:lvl1pPr>
          </a:lstStyle>
          <a:p>
            <a:endParaRPr lang="fr-FR" dirty="0"/>
          </a:p>
        </p:txBody>
      </p:sp>
      <p:sp>
        <p:nvSpPr>
          <p:cNvPr id="62" name="Espace réservé pour une image  59">
            <a:extLst>
              <a:ext uri="{FF2B5EF4-FFF2-40B4-BE49-F238E27FC236}">
                <a16:creationId xmlns:a16="http://schemas.microsoft.com/office/drawing/2014/main" id="{91AA8F7E-9E07-44D9-944C-BB521774229A}"/>
              </a:ext>
            </a:extLst>
          </p:cNvPr>
          <p:cNvSpPr>
            <a:spLocks noGrp="1"/>
          </p:cNvSpPr>
          <p:nvPr>
            <p:ph type="pic" sz="quarter" idx="11"/>
          </p:nvPr>
        </p:nvSpPr>
        <p:spPr>
          <a:xfrm>
            <a:off x="3950240" y="1888760"/>
            <a:ext cx="1941513" cy="1885950"/>
          </a:xfrm>
          <a:prstGeom prst="ellipse">
            <a:avLst/>
          </a:prstGeom>
        </p:spPr>
        <p:txBody>
          <a:bodyPr/>
          <a:lstStyle>
            <a:lvl1pPr marL="0" indent="0">
              <a:buNone/>
              <a:defRPr/>
            </a:lvl1pPr>
          </a:lstStyle>
          <a:p>
            <a:endParaRPr lang="fr-FR" dirty="0"/>
          </a:p>
        </p:txBody>
      </p:sp>
      <p:sp>
        <p:nvSpPr>
          <p:cNvPr id="63" name="Espace réservé pour une image  59">
            <a:extLst>
              <a:ext uri="{FF2B5EF4-FFF2-40B4-BE49-F238E27FC236}">
                <a16:creationId xmlns:a16="http://schemas.microsoft.com/office/drawing/2014/main" id="{01144B97-310C-B1BE-BAC8-5E06A1D10F66}"/>
              </a:ext>
            </a:extLst>
          </p:cNvPr>
          <p:cNvSpPr>
            <a:spLocks noGrp="1"/>
          </p:cNvSpPr>
          <p:nvPr>
            <p:ph type="pic" sz="quarter" idx="12"/>
          </p:nvPr>
        </p:nvSpPr>
        <p:spPr>
          <a:xfrm>
            <a:off x="6215265" y="1888760"/>
            <a:ext cx="1941513" cy="1885950"/>
          </a:xfrm>
          <a:prstGeom prst="ellipse">
            <a:avLst/>
          </a:prstGeom>
        </p:spPr>
        <p:txBody>
          <a:bodyPr/>
          <a:lstStyle>
            <a:lvl1pPr marL="0" indent="0">
              <a:buNone/>
              <a:defRPr/>
            </a:lvl1pPr>
          </a:lstStyle>
          <a:p>
            <a:endParaRPr lang="fr-FR" dirty="0"/>
          </a:p>
        </p:txBody>
      </p:sp>
      <p:sp>
        <p:nvSpPr>
          <p:cNvPr id="64" name="Espace réservé pour une image  59">
            <a:extLst>
              <a:ext uri="{FF2B5EF4-FFF2-40B4-BE49-F238E27FC236}">
                <a16:creationId xmlns:a16="http://schemas.microsoft.com/office/drawing/2014/main" id="{FC1B9F29-1806-28B4-124B-CE9C4CA1D2BD}"/>
              </a:ext>
            </a:extLst>
          </p:cNvPr>
          <p:cNvSpPr>
            <a:spLocks noGrp="1"/>
          </p:cNvSpPr>
          <p:nvPr>
            <p:ph type="pic" sz="quarter" idx="13"/>
          </p:nvPr>
        </p:nvSpPr>
        <p:spPr>
          <a:xfrm>
            <a:off x="8480290" y="1888760"/>
            <a:ext cx="1941513" cy="1885950"/>
          </a:xfrm>
          <a:prstGeom prst="ellipse">
            <a:avLst/>
          </a:prstGeom>
        </p:spPr>
        <p:txBody>
          <a:bodyPr/>
          <a:lstStyle>
            <a:lvl1pPr marL="0" indent="0">
              <a:buNone/>
              <a:defRPr/>
            </a:lvl1pPr>
          </a:lstStyle>
          <a:p>
            <a:endParaRPr lang="fr-FR" dirty="0"/>
          </a:p>
        </p:txBody>
      </p:sp>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1680972" y="4081591"/>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7" name="Espace réservé du texte 65">
            <a:extLst>
              <a:ext uri="{FF2B5EF4-FFF2-40B4-BE49-F238E27FC236}">
                <a16:creationId xmlns:a16="http://schemas.microsoft.com/office/drawing/2014/main" id="{2B0580F0-E8DA-8FC9-96B5-D71238C77F27}"/>
              </a:ext>
            </a:extLst>
          </p:cNvPr>
          <p:cNvSpPr>
            <a:spLocks noGrp="1"/>
          </p:cNvSpPr>
          <p:nvPr>
            <p:ph type="body" sz="quarter" idx="15" hasCustomPrompt="1"/>
          </p:nvPr>
        </p:nvSpPr>
        <p:spPr>
          <a:xfrm>
            <a:off x="3950239" y="4081591"/>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8" name="Espace réservé du texte 65">
            <a:extLst>
              <a:ext uri="{FF2B5EF4-FFF2-40B4-BE49-F238E27FC236}">
                <a16:creationId xmlns:a16="http://schemas.microsoft.com/office/drawing/2014/main" id="{3397217F-E6A0-30A8-0809-034CA9050058}"/>
              </a:ext>
            </a:extLst>
          </p:cNvPr>
          <p:cNvSpPr>
            <a:spLocks noGrp="1"/>
          </p:cNvSpPr>
          <p:nvPr>
            <p:ph type="body" sz="quarter" idx="16" hasCustomPrompt="1"/>
          </p:nvPr>
        </p:nvSpPr>
        <p:spPr>
          <a:xfrm>
            <a:off x="6215264" y="4081591"/>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9" name="Espace réservé du texte 65">
            <a:extLst>
              <a:ext uri="{FF2B5EF4-FFF2-40B4-BE49-F238E27FC236}">
                <a16:creationId xmlns:a16="http://schemas.microsoft.com/office/drawing/2014/main" id="{DCDDC540-A42E-C4B6-52DE-EA451641D08E}"/>
              </a:ext>
            </a:extLst>
          </p:cNvPr>
          <p:cNvSpPr>
            <a:spLocks noGrp="1"/>
          </p:cNvSpPr>
          <p:nvPr>
            <p:ph type="body" sz="quarter" idx="17" hasCustomPrompt="1"/>
          </p:nvPr>
        </p:nvSpPr>
        <p:spPr>
          <a:xfrm>
            <a:off x="8496549" y="4081591"/>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1680971" y="4570549"/>
            <a:ext cx="1941514" cy="754036"/>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2" name="Espace réservé du texte 70">
            <a:extLst>
              <a:ext uri="{FF2B5EF4-FFF2-40B4-BE49-F238E27FC236}">
                <a16:creationId xmlns:a16="http://schemas.microsoft.com/office/drawing/2014/main" id="{49E4CD64-5477-F6AF-158D-28FE7C355E01}"/>
              </a:ext>
            </a:extLst>
          </p:cNvPr>
          <p:cNvSpPr>
            <a:spLocks noGrp="1"/>
          </p:cNvSpPr>
          <p:nvPr>
            <p:ph type="body" sz="quarter" idx="19" hasCustomPrompt="1"/>
          </p:nvPr>
        </p:nvSpPr>
        <p:spPr>
          <a:xfrm>
            <a:off x="3950238" y="4570547"/>
            <a:ext cx="1941513" cy="754037"/>
          </a:xfrm>
        </p:spPr>
        <p:txBody>
          <a:bodyPr>
            <a:normAutofit/>
          </a:bodyPr>
          <a:lstStyle>
            <a:lvl1pPr marL="0" indent="0" algn="ctr">
              <a:lnSpc>
                <a:spcPct val="100000"/>
              </a:lnSpc>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3" name="Espace réservé du texte 70">
            <a:extLst>
              <a:ext uri="{FF2B5EF4-FFF2-40B4-BE49-F238E27FC236}">
                <a16:creationId xmlns:a16="http://schemas.microsoft.com/office/drawing/2014/main" id="{39757443-E4ED-7F2F-EA57-3BF61F47EAE1}"/>
              </a:ext>
            </a:extLst>
          </p:cNvPr>
          <p:cNvSpPr>
            <a:spLocks noGrp="1"/>
          </p:cNvSpPr>
          <p:nvPr>
            <p:ph type="body" sz="quarter" idx="20" hasCustomPrompt="1"/>
          </p:nvPr>
        </p:nvSpPr>
        <p:spPr>
          <a:xfrm>
            <a:off x="6215263" y="4570547"/>
            <a:ext cx="1941513" cy="754038"/>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4" name="Espace réservé du texte 70">
            <a:extLst>
              <a:ext uri="{FF2B5EF4-FFF2-40B4-BE49-F238E27FC236}">
                <a16:creationId xmlns:a16="http://schemas.microsoft.com/office/drawing/2014/main" id="{F829E95B-5BC5-951C-DB19-95BE9696C733}"/>
              </a:ext>
            </a:extLst>
          </p:cNvPr>
          <p:cNvSpPr>
            <a:spLocks noGrp="1"/>
          </p:cNvSpPr>
          <p:nvPr>
            <p:ph type="body" sz="quarter" idx="21" hasCustomPrompt="1"/>
          </p:nvPr>
        </p:nvSpPr>
        <p:spPr>
          <a:xfrm>
            <a:off x="8496549" y="4570547"/>
            <a:ext cx="1941513" cy="754038"/>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7" name="Espace réservé du texte 70">
            <a:extLst>
              <a:ext uri="{FF2B5EF4-FFF2-40B4-BE49-F238E27FC236}">
                <a16:creationId xmlns:a16="http://schemas.microsoft.com/office/drawing/2014/main" id="{9457CCB1-4331-C3D4-28D0-9FCDA4B1A913}"/>
              </a:ext>
            </a:extLst>
          </p:cNvPr>
          <p:cNvSpPr>
            <a:spLocks noGrp="1"/>
          </p:cNvSpPr>
          <p:nvPr>
            <p:ph type="body" sz="quarter" idx="22" hasCustomPrompt="1"/>
          </p:nvPr>
        </p:nvSpPr>
        <p:spPr>
          <a:xfrm>
            <a:off x="1680971" y="5325368"/>
            <a:ext cx="1941514" cy="358088"/>
          </a:xfrm>
        </p:spPr>
        <p:txBody>
          <a:bodyPr>
            <a:normAutofit/>
          </a:bodyPr>
          <a:lstStyle>
            <a:lvl1pPr marL="0" indent="0" algn="ctr">
              <a:buNone/>
              <a:defRPr sz="1000"/>
            </a:lvl1pPr>
          </a:lstStyle>
          <a:p>
            <a:pPr lvl="0"/>
            <a:r>
              <a:rPr lang="fr-FR" dirty="0"/>
              <a:t>+123 456 789</a:t>
            </a:r>
          </a:p>
        </p:txBody>
      </p:sp>
      <p:sp>
        <p:nvSpPr>
          <p:cNvPr id="78" name="Espace réservé du texte 70">
            <a:extLst>
              <a:ext uri="{FF2B5EF4-FFF2-40B4-BE49-F238E27FC236}">
                <a16:creationId xmlns:a16="http://schemas.microsoft.com/office/drawing/2014/main" id="{ABB12940-372E-6AE1-5946-3C5910E54EBD}"/>
              </a:ext>
            </a:extLst>
          </p:cNvPr>
          <p:cNvSpPr>
            <a:spLocks noGrp="1"/>
          </p:cNvSpPr>
          <p:nvPr>
            <p:ph type="body" sz="quarter" idx="23" hasCustomPrompt="1"/>
          </p:nvPr>
        </p:nvSpPr>
        <p:spPr>
          <a:xfrm>
            <a:off x="3950238" y="5325368"/>
            <a:ext cx="1941514" cy="358088"/>
          </a:xfrm>
        </p:spPr>
        <p:txBody>
          <a:bodyPr>
            <a:normAutofit/>
          </a:bodyPr>
          <a:lstStyle>
            <a:lvl1pPr marL="0" indent="0" algn="ctr">
              <a:buNone/>
              <a:defRPr sz="1000"/>
            </a:lvl1pPr>
          </a:lstStyle>
          <a:p>
            <a:pPr lvl="0"/>
            <a:r>
              <a:rPr lang="fr-FR" dirty="0"/>
              <a:t>+123 456 789</a:t>
            </a:r>
          </a:p>
        </p:txBody>
      </p:sp>
      <p:sp>
        <p:nvSpPr>
          <p:cNvPr id="79" name="Espace réservé du texte 70">
            <a:extLst>
              <a:ext uri="{FF2B5EF4-FFF2-40B4-BE49-F238E27FC236}">
                <a16:creationId xmlns:a16="http://schemas.microsoft.com/office/drawing/2014/main" id="{E9A8B5D7-9354-2195-D2C6-F0ADD6AC58A7}"/>
              </a:ext>
            </a:extLst>
          </p:cNvPr>
          <p:cNvSpPr>
            <a:spLocks noGrp="1"/>
          </p:cNvSpPr>
          <p:nvPr>
            <p:ph type="body" sz="quarter" idx="24" hasCustomPrompt="1"/>
          </p:nvPr>
        </p:nvSpPr>
        <p:spPr>
          <a:xfrm>
            <a:off x="6222098" y="5334925"/>
            <a:ext cx="1941514" cy="358088"/>
          </a:xfrm>
        </p:spPr>
        <p:txBody>
          <a:bodyPr>
            <a:normAutofit/>
          </a:bodyPr>
          <a:lstStyle>
            <a:lvl1pPr marL="0" indent="0" algn="ctr">
              <a:buNone/>
              <a:defRPr sz="1000"/>
            </a:lvl1pPr>
          </a:lstStyle>
          <a:p>
            <a:pPr lvl="0"/>
            <a:r>
              <a:rPr lang="fr-FR" dirty="0"/>
              <a:t>+123 456 789</a:t>
            </a:r>
          </a:p>
        </p:txBody>
      </p:sp>
      <p:sp>
        <p:nvSpPr>
          <p:cNvPr id="80" name="Espace réservé du texte 70">
            <a:extLst>
              <a:ext uri="{FF2B5EF4-FFF2-40B4-BE49-F238E27FC236}">
                <a16:creationId xmlns:a16="http://schemas.microsoft.com/office/drawing/2014/main" id="{666A9F93-5B1C-F2E8-BB3C-A0BDC0F3D921}"/>
              </a:ext>
            </a:extLst>
          </p:cNvPr>
          <p:cNvSpPr>
            <a:spLocks noGrp="1"/>
          </p:cNvSpPr>
          <p:nvPr>
            <p:ph type="body" sz="quarter" idx="25" hasCustomPrompt="1"/>
          </p:nvPr>
        </p:nvSpPr>
        <p:spPr>
          <a:xfrm>
            <a:off x="8496548" y="5334925"/>
            <a:ext cx="1941514" cy="358088"/>
          </a:xfrm>
        </p:spPr>
        <p:txBody>
          <a:bodyPr>
            <a:normAutofit/>
          </a:bodyPr>
          <a:lstStyle>
            <a:lvl1pPr marL="0" indent="0" algn="ctr">
              <a:buNone/>
              <a:defRPr sz="1000"/>
            </a:lvl1pPr>
          </a:lstStyle>
          <a:p>
            <a:pPr lvl="0"/>
            <a:r>
              <a:rPr lang="fr-FR" dirty="0"/>
              <a:t>+123 456 789</a:t>
            </a:r>
          </a:p>
        </p:txBody>
      </p:sp>
      <p:pic>
        <p:nvPicPr>
          <p:cNvPr id="81" name="Google Shape;201;p23">
            <a:extLst>
              <a:ext uri="{FF2B5EF4-FFF2-40B4-BE49-F238E27FC236}">
                <a16:creationId xmlns:a16="http://schemas.microsoft.com/office/drawing/2014/main" id="{4C9AC712-C542-371E-87F6-70B450C423F5}"/>
              </a:ext>
            </a:extLst>
          </p:cNvPr>
          <p:cNvPicPr preferRelativeResize="0"/>
          <p:nvPr userDrawn="1"/>
        </p:nvPicPr>
        <p:blipFill rotWithShape="1">
          <a:blip r:embed="rId2">
            <a:alphaModFix/>
          </a:blip>
          <a:srcRect/>
          <a:stretch/>
        </p:blipFill>
        <p:spPr>
          <a:xfrm flipH="1">
            <a:off x="0" y="661366"/>
            <a:ext cx="271512" cy="159992"/>
          </a:xfrm>
          <a:prstGeom prst="rect">
            <a:avLst/>
          </a:prstGeom>
          <a:noFill/>
          <a:ln>
            <a:noFill/>
          </a:ln>
        </p:spPr>
      </p:pic>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11/06/2025</a:t>
            </a:fld>
            <a:endParaRPr lang="fr-FR" dirty="0"/>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dirty="0"/>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dirty="0"/>
          </a:p>
        </p:txBody>
      </p:sp>
      <p:cxnSp>
        <p:nvCxnSpPr>
          <p:cNvPr id="91" name="Google Shape;157;p20">
            <a:extLst>
              <a:ext uri="{FF2B5EF4-FFF2-40B4-BE49-F238E27FC236}">
                <a16:creationId xmlns:a16="http://schemas.microsoft.com/office/drawing/2014/main" id="{B3846F5C-B184-73A5-127D-91290F644C55}"/>
              </a:ext>
            </a:extLst>
          </p:cNvPr>
          <p:cNvCxnSpPr>
            <a:cxnSpLocks/>
          </p:cNvCxnSpPr>
          <p:nvPr userDrawn="1"/>
        </p:nvCxnSpPr>
        <p:spPr>
          <a:xfrm>
            <a:off x="1680971" y="4467354"/>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4" name="Google Shape;157;p20">
            <a:extLst>
              <a:ext uri="{FF2B5EF4-FFF2-40B4-BE49-F238E27FC236}">
                <a16:creationId xmlns:a16="http://schemas.microsoft.com/office/drawing/2014/main" id="{8E28DC86-D3EB-1A61-54BA-DDA273AC4C6E}"/>
              </a:ext>
            </a:extLst>
          </p:cNvPr>
          <p:cNvCxnSpPr>
            <a:cxnSpLocks/>
          </p:cNvCxnSpPr>
          <p:nvPr userDrawn="1"/>
        </p:nvCxnSpPr>
        <p:spPr>
          <a:xfrm>
            <a:off x="3933977" y="4467354"/>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5" name="Google Shape;157;p20">
            <a:extLst>
              <a:ext uri="{FF2B5EF4-FFF2-40B4-BE49-F238E27FC236}">
                <a16:creationId xmlns:a16="http://schemas.microsoft.com/office/drawing/2014/main" id="{D1566A71-40F2-37ED-2197-832191E4EC47}"/>
              </a:ext>
            </a:extLst>
          </p:cNvPr>
          <p:cNvCxnSpPr>
            <a:cxnSpLocks/>
          </p:cNvCxnSpPr>
          <p:nvPr userDrawn="1"/>
        </p:nvCxnSpPr>
        <p:spPr>
          <a:xfrm>
            <a:off x="6196410" y="4467354"/>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6" name="Google Shape;157;p20">
            <a:extLst>
              <a:ext uri="{FF2B5EF4-FFF2-40B4-BE49-F238E27FC236}">
                <a16:creationId xmlns:a16="http://schemas.microsoft.com/office/drawing/2014/main" id="{B2F3211F-D7E6-4FD2-B5F6-1552637DEAA9}"/>
              </a:ext>
            </a:extLst>
          </p:cNvPr>
          <p:cNvCxnSpPr>
            <a:cxnSpLocks/>
          </p:cNvCxnSpPr>
          <p:nvPr userDrawn="1"/>
        </p:nvCxnSpPr>
        <p:spPr>
          <a:xfrm>
            <a:off x="8477697" y="4467354"/>
            <a:ext cx="1941514" cy="0"/>
          </a:xfrm>
          <a:prstGeom prst="straightConnector1">
            <a:avLst/>
          </a:prstGeom>
          <a:noFill/>
          <a:ln w="12700" cap="flat" cmpd="sng">
            <a:solidFill>
              <a:schemeClr val="accent2"/>
            </a:solidFill>
            <a:prstDash val="solid"/>
            <a:round/>
            <a:headEnd type="none" w="med" len="med"/>
            <a:tailEnd type="none" w="med" len="med"/>
          </a:ln>
        </p:spPr>
      </p:cxnSp>
      <p:sp>
        <p:nvSpPr>
          <p:cNvPr id="97" name="Titre 96">
            <a:extLst>
              <a:ext uri="{FF2B5EF4-FFF2-40B4-BE49-F238E27FC236}">
                <a16:creationId xmlns:a16="http://schemas.microsoft.com/office/drawing/2014/main" id="{F6171492-D192-3F77-DDFD-43B3BC4AAE3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7553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1000"/>
                                        <p:tgtEl>
                                          <p:spTgt spid="94"/>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1000"/>
                                        <p:tgtEl>
                                          <p:spTgt spid="95"/>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1"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1000"/>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e en avant 3">
    <p:spTree>
      <p:nvGrpSpPr>
        <p:cNvPr id="1" name=""/>
        <p:cNvGrpSpPr/>
        <p:nvPr/>
      </p:nvGrpSpPr>
      <p:grpSpPr>
        <a:xfrm>
          <a:off x="0" y="0"/>
          <a:ext cx="0" cy="0"/>
          <a:chOff x="0" y="0"/>
          <a:chExt cx="0" cy="0"/>
        </a:xfrm>
      </p:grpSpPr>
      <p:sp>
        <p:nvSpPr>
          <p:cNvPr id="60" name="Espace réservé pour une image  59">
            <a:extLst>
              <a:ext uri="{FF2B5EF4-FFF2-40B4-BE49-F238E27FC236}">
                <a16:creationId xmlns:a16="http://schemas.microsoft.com/office/drawing/2014/main" id="{53613E78-1F36-616E-13E4-B62CDC9C3EFE}"/>
              </a:ext>
            </a:extLst>
          </p:cNvPr>
          <p:cNvSpPr>
            <a:spLocks noGrp="1"/>
          </p:cNvSpPr>
          <p:nvPr>
            <p:ph type="pic" sz="quarter" idx="10"/>
          </p:nvPr>
        </p:nvSpPr>
        <p:spPr>
          <a:xfrm>
            <a:off x="2840468" y="1869906"/>
            <a:ext cx="1941513" cy="1885950"/>
          </a:xfrm>
          <a:prstGeom prst="ellipse">
            <a:avLst/>
          </a:prstGeom>
        </p:spPr>
        <p:txBody>
          <a:bodyPr/>
          <a:lstStyle>
            <a:lvl1pPr marL="0" indent="0">
              <a:buNone/>
              <a:defRPr/>
            </a:lvl1pPr>
          </a:lstStyle>
          <a:p>
            <a:endParaRPr lang="fr-FR" dirty="0"/>
          </a:p>
        </p:txBody>
      </p:sp>
      <p:sp>
        <p:nvSpPr>
          <p:cNvPr id="62" name="Espace réservé pour une image  59">
            <a:extLst>
              <a:ext uri="{FF2B5EF4-FFF2-40B4-BE49-F238E27FC236}">
                <a16:creationId xmlns:a16="http://schemas.microsoft.com/office/drawing/2014/main" id="{91AA8F7E-9E07-44D9-944C-BB521774229A}"/>
              </a:ext>
            </a:extLst>
          </p:cNvPr>
          <p:cNvSpPr>
            <a:spLocks noGrp="1"/>
          </p:cNvSpPr>
          <p:nvPr>
            <p:ph type="pic" sz="quarter" idx="11"/>
          </p:nvPr>
        </p:nvSpPr>
        <p:spPr>
          <a:xfrm>
            <a:off x="5109736" y="1869906"/>
            <a:ext cx="1941513" cy="1885950"/>
          </a:xfrm>
          <a:prstGeom prst="ellipse">
            <a:avLst/>
          </a:prstGeom>
        </p:spPr>
        <p:txBody>
          <a:bodyPr/>
          <a:lstStyle>
            <a:lvl1pPr marL="0" indent="0">
              <a:buNone/>
              <a:defRPr/>
            </a:lvl1pPr>
          </a:lstStyle>
          <a:p>
            <a:endParaRPr lang="fr-FR" dirty="0"/>
          </a:p>
        </p:txBody>
      </p:sp>
      <p:sp>
        <p:nvSpPr>
          <p:cNvPr id="63" name="Espace réservé pour une image  59">
            <a:extLst>
              <a:ext uri="{FF2B5EF4-FFF2-40B4-BE49-F238E27FC236}">
                <a16:creationId xmlns:a16="http://schemas.microsoft.com/office/drawing/2014/main" id="{01144B97-310C-B1BE-BAC8-5E06A1D10F66}"/>
              </a:ext>
            </a:extLst>
          </p:cNvPr>
          <p:cNvSpPr>
            <a:spLocks noGrp="1"/>
          </p:cNvSpPr>
          <p:nvPr>
            <p:ph type="pic" sz="quarter" idx="12"/>
          </p:nvPr>
        </p:nvSpPr>
        <p:spPr>
          <a:xfrm>
            <a:off x="7374761" y="1869906"/>
            <a:ext cx="1941513" cy="1885950"/>
          </a:xfrm>
          <a:prstGeom prst="ellipse">
            <a:avLst/>
          </a:prstGeom>
        </p:spPr>
        <p:txBody>
          <a:bodyPr/>
          <a:lstStyle>
            <a:lvl1pPr marL="0" indent="0">
              <a:buNone/>
              <a:defRPr/>
            </a:lvl1pPr>
          </a:lstStyle>
          <a:p>
            <a:endParaRPr lang="fr-FR" dirty="0"/>
          </a:p>
        </p:txBody>
      </p:sp>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2840468" y="4062737"/>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7" name="Espace réservé du texte 65">
            <a:extLst>
              <a:ext uri="{FF2B5EF4-FFF2-40B4-BE49-F238E27FC236}">
                <a16:creationId xmlns:a16="http://schemas.microsoft.com/office/drawing/2014/main" id="{2B0580F0-E8DA-8FC9-96B5-D71238C77F27}"/>
              </a:ext>
            </a:extLst>
          </p:cNvPr>
          <p:cNvSpPr>
            <a:spLocks noGrp="1"/>
          </p:cNvSpPr>
          <p:nvPr>
            <p:ph type="body" sz="quarter" idx="15" hasCustomPrompt="1"/>
          </p:nvPr>
        </p:nvSpPr>
        <p:spPr>
          <a:xfrm>
            <a:off x="5109735" y="4062737"/>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8" name="Espace réservé du texte 65">
            <a:extLst>
              <a:ext uri="{FF2B5EF4-FFF2-40B4-BE49-F238E27FC236}">
                <a16:creationId xmlns:a16="http://schemas.microsoft.com/office/drawing/2014/main" id="{3397217F-E6A0-30A8-0809-034CA9050058}"/>
              </a:ext>
            </a:extLst>
          </p:cNvPr>
          <p:cNvSpPr>
            <a:spLocks noGrp="1"/>
          </p:cNvSpPr>
          <p:nvPr>
            <p:ph type="body" sz="quarter" idx="16" hasCustomPrompt="1"/>
          </p:nvPr>
        </p:nvSpPr>
        <p:spPr>
          <a:xfrm>
            <a:off x="7374760" y="4062737"/>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2840467" y="4551695"/>
            <a:ext cx="1941514" cy="754036"/>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2" name="Espace réservé du texte 70">
            <a:extLst>
              <a:ext uri="{FF2B5EF4-FFF2-40B4-BE49-F238E27FC236}">
                <a16:creationId xmlns:a16="http://schemas.microsoft.com/office/drawing/2014/main" id="{49E4CD64-5477-F6AF-158D-28FE7C355E01}"/>
              </a:ext>
            </a:extLst>
          </p:cNvPr>
          <p:cNvSpPr>
            <a:spLocks noGrp="1"/>
          </p:cNvSpPr>
          <p:nvPr>
            <p:ph type="body" sz="quarter" idx="19" hasCustomPrompt="1"/>
          </p:nvPr>
        </p:nvSpPr>
        <p:spPr>
          <a:xfrm>
            <a:off x="5109734" y="4551693"/>
            <a:ext cx="1941513" cy="754037"/>
          </a:xfrm>
        </p:spPr>
        <p:txBody>
          <a:bodyPr>
            <a:normAutofit/>
          </a:bodyPr>
          <a:lstStyle>
            <a:lvl1pPr marL="0" indent="0" algn="ctr">
              <a:lnSpc>
                <a:spcPct val="100000"/>
              </a:lnSpc>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3" name="Espace réservé du texte 70">
            <a:extLst>
              <a:ext uri="{FF2B5EF4-FFF2-40B4-BE49-F238E27FC236}">
                <a16:creationId xmlns:a16="http://schemas.microsoft.com/office/drawing/2014/main" id="{39757443-E4ED-7F2F-EA57-3BF61F47EAE1}"/>
              </a:ext>
            </a:extLst>
          </p:cNvPr>
          <p:cNvSpPr>
            <a:spLocks noGrp="1"/>
          </p:cNvSpPr>
          <p:nvPr>
            <p:ph type="body" sz="quarter" idx="20" hasCustomPrompt="1"/>
          </p:nvPr>
        </p:nvSpPr>
        <p:spPr>
          <a:xfrm>
            <a:off x="7374759" y="4551693"/>
            <a:ext cx="1941513" cy="754038"/>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7" name="Espace réservé du texte 70">
            <a:extLst>
              <a:ext uri="{FF2B5EF4-FFF2-40B4-BE49-F238E27FC236}">
                <a16:creationId xmlns:a16="http://schemas.microsoft.com/office/drawing/2014/main" id="{9457CCB1-4331-C3D4-28D0-9FCDA4B1A913}"/>
              </a:ext>
            </a:extLst>
          </p:cNvPr>
          <p:cNvSpPr>
            <a:spLocks noGrp="1"/>
          </p:cNvSpPr>
          <p:nvPr>
            <p:ph type="body" sz="quarter" idx="22" hasCustomPrompt="1"/>
          </p:nvPr>
        </p:nvSpPr>
        <p:spPr>
          <a:xfrm>
            <a:off x="2840467" y="5306514"/>
            <a:ext cx="1941514" cy="358088"/>
          </a:xfrm>
        </p:spPr>
        <p:txBody>
          <a:bodyPr>
            <a:normAutofit/>
          </a:bodyPr>
          <a:lstStyle>
            <a:lvl1pPr marL="0" indent="0" algn="ctr">
              <a:buNone/>
              <a:defRPr sz="1000"/>
            </a:lvl1pPr>
          </a:lstStyle>
          <a:p>
            <a:pPr lvl="0"/>
            <a:r>
              <a:rPr lang="fr-FR" dirty="0"/>
              <a:t>+123 456 789</a:t>
            </a:r>
          </a:p>
        </p:txBody>
      </p:sp>
      <p:sp>
        <p:nvSpPr>
          <p:cNvPr id="78" name="Espace réservé du texte 70">
            <a:extLst>
              <a:ext uri="{FF2B5EF4-FFF2-40B4-BE49-F238E27FC236}">
                <a16:creationId xmlns:a16="http://schemas.microsoft.com/office/drawing/2014/main" id="{ABB12940-372E-6AE1-5946-3C5910E54EBD}"/>
              </a:ext>
            </a:extLst>
          </p:cNvPr>
          <p:cNvSpPr>
            <a:spLocks noGrp="1"/>
          </p:cNvSpPr>
          <p:nvPr>
            <p:ph type="body" sz="quarter" idx="23" hasCustomPrompt="1"/>
          </p:nvPr>
        </p:nvSpPr>
        <p:spPr>
          <a:xfrm>
            <a:off x="5109734" y="5306514"/>
            <a:ext cx="1941514" cy="358088"/>
          </a:xfrm>
        </p:spPr>
        <p:txBody>
          <a:bodyPr>
            <a:normAutofit/>
          </a:bodyPr>
          <a:lstStyle>
            <a:lvl1pPr marL="0" indent="0" algn="ctr">
              <a:buNone/>
              <a:defRPr sz="1000"/>
            </a:lvl1pPr>
          </a:lstStyle>
          <a:p>
            <a:pPr lvl="0"/>
            <a:r>
              <a:rPr lang="fr-FR" dirty="0"/>
              <a:t>+123 456 789</a:t>
            </a:r>
          </a:p>
        </p:txBody>
      </p:sp>
      <p:sp>
        <p:nvSpPr>
          <p:cNvPr id="79" name="Espace réservé du texte 70">
            <a:extLst>
              <a:ext uri="{FF2B5EF4-FFF2-40B4-BE49-F238E27FC236}">
                <a16:creationId xmlns:a16="http://schemas.microsoft.com/office/drawing/2014/main" id="{E9A8B5D7-9354-2195-D2C6-F0ADD6AC58A7}"/>
              </a:ext>
            </a:extLst>
          </p:cNvPr>
          <p:cNvSpPr>
            <a:spLocks noGrp="1"/>
          </p:cNvSpPr>
          <p:nvPr>
            <p:ph type="body" sz="quarter" idx="24" hasCustomPrompt="1"/>
          </p:nvPr>
        </p:nvSpPr>
        <p:spPr>
          <a:xfrm>
            <a:off x="7381594" y="5316071"/>
            <a:ext cx="1941514" cy="358088"/>
          </a:xfrm>
        </p:spPr>
        <p:txBody>
          <a:bodyPr>
            <a:normAutofit/>
          </a:bodyPr>
          <a:lstStyle>
            <a:lvl1pPr marL="0" indent="0" algn="ctr">
              <a:buNone/>
              <a:defRPr sz="1000"/>
            </a:lvl1pPr>
          </a:lstStyle>
          <a:p>
            <a:pPr lvl="0"/>
            <a:r>
              <a:rPr lang="fr-FR" dirty="0"/>
              <a:t>+123 456 789</a:t>
            </a:r>
          </a:p>
        </p:txBody>
      </p:sp>
      <p:pic>
        <p:nvPicPr>
          <p:cNvPr id="81" name="Google Shape;201;p23">
            <a:extLst>
              <a:ext uri="{FF2B5EF4-FFF2-40B4-BE49-F238E27FC236}">
                <a16:creationId xmlns:a16="http://schemas.microsoft.com/office/drawing/2014/main" id="{4C9AC712-C542-371E-87F6-70B450C423F5}"/>
              </a:ext>
            </a:extLst>
          </p:cNvPr>
          <p:cNvPicPr preferRelativeResize="0"/>
          <p:nvPr userDrawn="1"/>
        </p:nvPicPr>
        <p:blipFill rotWithShape="1">
          <a:blip r:embed="rId2">
            <a:alphaModFix/>
          </a:blip>
          <a:srcRect/>
          <a:stretch/>
        </p:blipFill>
        <p:spPr>
          <a:xfrm flipH="1">
            <a:off x="0" y="661366"/>
            <a:ext cx="271512" cy="159992"/>
          </a:xfrm>
          <a:prstGeom prst="rect">
            <a:avLst/>
          </a:prstGeom>
          <a:noFill/>
          <a:ln>
            <a:noFill/>
          </a:ln>
        </p:spPr>
      </p:pic>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11/06/2025</a:t>
            </a:fld>
            <a:endParaRPr lang="fr-FR" dirty="0"/>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dirty="0"/>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dirty="0"/>
          </a:p>
        </p:txBody>
      </p:sp>
      <p:cxnSp>
        <p:nvCxnSpPr>
          <p:cNvPr id="91" name="Google Shape;157;p20">
            <a:extLst>
              <a:ext uri="{FF2B5EF4-FFF2-40B4-BE49-F238E27FC236}">
                <a16:creationId xmlns:a16="http://schemas.microsoft.com/office/drawing/2014/main" id="{B3846F5C-B184-73A5-127D-91290F644C55}"/>
              </a:ext>
            </a:extLst>
          </p:cNvPr>
          <p:cNvCxnSpPr>
            <a:cxnSpLocks/>
          </p:cNvCxnSpPr>
          <p:nvPr userDrawn="1"/>
        </p:nvCxnSpPr>
        <p:spPr>
          <a:xfrm>
            <a:off x="2840467" y="4448500"/>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4" name="Google Shape;157;p20">
            <a:extLst>
              <a:ext uri="{FF2B5EF4-FFF2-40B4-BE49-F238E27FC236}">
                <a16:creationId xmlns:a16="http://schemas.microsoft.com/office/drawing/2014/main" id="{8E28DC86-D3EB-1A61-54BA-DDA273AC4C6E}"/>
              </a:ext>
            </a:extLst>
          </p:cNvPr>
          <p:cNvCxnSpPr>
            <a:cxnSpLocks/>
          </p:cNvCxnSpPr>
          <p:nvPr userDrawn="1"/>
        </p:nvCxnSpPr>
        <p:spPr>
          <a:xfrm>
            <a:off x="5093473" y="4448500"/>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5" name="Google Shape;157;p20">
            <a:extLst>
              <a:ext uri="{FF2B5EF4-FFF2-40B4-BE49-F238E27FC236}">
                <a16:creationId xmlns:a16="http://schemas.microsoft.com/office/drawing/2014/main" id="{D1566A71-40F2-37ED-2197-832191E4EC47}"/>
              </a:ext>
            </a:extLst>
          </p:cNvPr>
          <p:cNvCxnSpPr>
            <a:cxnSpLocks/>
          </p:cNvCxnSpPr>
          <p:nvPr userDrawn="1"/>
        </p:nvCxnSpPr>
        <p:spPr>
          <a:xfrm>
            <a:off x="7355906" y="4448500"/>
            <a:ext cx="1941514" cy="0"/>
          </a:xfrm>
          <a:prstGeom prst="straightConnector1">
            <a:avLst/>
          </a:prstGeom>
          <a:noFill/>
          <a:ln w="12700" cap="flat" cmpd="sng">
            <a:solidFill>
              <a:schemeClr val="accent2"/>
            </a:solidFill>
            <a:prstDash val="solid"/>
            <a:round/>
            <a:headEnd type="none" w="med" len="med"/>
            <a:tailEnd type="none" w="med" len="med"/>
          </a:ln>
        </p:spPr>
      </p:cxnSp>
      <p:sp>
        <p:nvSpPr>
          <p:cNvPr id="3" name="Titre 2">
            <a:extLst>
              <a:ext uri="{FF2B5EF4-FFF2-40B4-BE49-F238E27FC236}">
                <a16:creationId xmlns:a16="http://schemas.microsoft.com/office/drawing/2014/main" id="{D770E375-40A9-FE67-75A5-D56463906F22}"/>
              </a:ext>
            </a:extLst>
          </p:cNvPr>
          <p:cNvSpPr>
            <a:spLocks noGrp="1"/>
          </p:cNvSpPr>
          <p:nvPr>
            <p:ph type="title"/>
          </p:nvPr>
        </p:nvSpPr>
        <p:spPr>
          <a:xfrm>
            <a:off x="587375" y="584200"/>
            <a:ext cx="8245539" cy="1304560"/>
          </a:xfrm>
        </p:spPr>
        <p:txBody>
          <a:bodyPr/>
          <a:lstStyle/>
          <a:p>
            <a:r>
              <a:rPr lang="fr-FR" dirty="0"/>
              <a:t>Modifiez le style du titre</a:t>
            </a:r>
          </a:p>
        </p:txBody>
      </p:sp>
    </p:spTree>
    <p:extLst>
      <p:ext uri="{BB962C8B-B14F-4D97-AF65-F5344CB8AC3E}">
        <p14:creationId xmlns:p14="http://schemas.microsoft.com/office/powerpoint/2010/main" val="87161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1000"/>
                                        <p:tgtEl>
                                          <p:spTgt spid="94"/>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1000"/>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se en avant 2">
    <p:spTree>
      <p:nvGrpSpPr>
        <p:cNvPr id="1" name=""/>
        <p:cNvGrpSpPr/>
        <p:nvPr/>
      </p:nvGrpSpPr>
      <p:grpSpPr>
        <a:xfrm>
          <a:off x="0" y="0"/>
          <a:ext cx="0" cy="0"/>
          <a:chOff x="0" y="0"/>
          <a:chExt cx="0" cy="0"/>
        </a:xfrm>
      </p:grpSpPr>
      <p:sp>
        <p:nvSpPr>
          <p:cNvPr id="60" name="Espace réservé pour une image  59">
            <a:extLst>
              <a:ext uri="{FF2B5EF4-FFF2-40B4-BE49-F238E27FC236}">
                <a16:creationId xmlns:a16="http://schemas.microsoft.com/office/drawing/2014/main" id="{53613E78-1F36-616E-13E4-B62CDC9C3EFE}"/>
              </a:ext>
            </a:extLst>
          </p:cNvPr>
          <p:cNvSpPr>
            <a:spLocks noGrp="1"/>
          </p:cNvSpPr>
          <p:nvPr>
            <p:ph type="pic" sz="quarter" idx="10"/>
          </p:nvPr>
        </p:nvSpPr>
        <p:spPr>
          <a:xfrm>
            <a:off x="4000983" y="1869906"/>
            <a:ext cx="1941513" cy="1885950"/>
          </a:xfrm>
          <a:prstGeom prst="ellipse">
            <a:avLst/>
          </a:prstGeom>
        </p:spPr>
        <p:txBody>
          <a:bodyPr/>
          <a:lstStyle>
            <a:lvl1pPr marL="0" indent="0">
              <a:buNone/>
              <a:defRPr/>
            </a:lvl1pPr>
          </a:lstStyle>
          <a:p>
            <a:endParaRPr lang="fr-FR" dirty="0"/>
          </a:p>
        </p:txBody>
      </p:sp>
      <p:sp>
        <p:nvSpPr>
          <p:cNvPr id="62" name="Espace réservé pour une image  59">
            <a:extLst>
              <a:ext uri="{FF2B5EF4-FFF2-40B4-BE49-F238E27FC236}">
                <a16:creationId xmlns:a16="http://schemas.microsoft.com/office/drawing/2014/main" id="{91AA8F7E-9E07-44D9-944C-BB521774229A}"/>
              </a:ext>
            </a:extLst>
          </p:cNvPr>
          <p:cNvSpPr>
            <a:spLocks noGrp="1"/>
          </p:cNvSpPr>
          <p:nvPr>
            <p:ph type="pic" sz="quarter" idx="11"/>
          </p:nvPr>
        </p:nvSpPr>
        <p:spPr>
          <a:xfrm>
            <a:off x="6270251" y="1869906"/>
            <a:ext cx="1941513" cy="1885950"/>
          </a:xfrm>
          <a:prstGeom prst="ellipse">
            <a:avLst/>
          </a:prstGeom>
        </p:spPr>
        <p:txBody>
          <a:bodyPr/>
          <a:lstStyle>
            <a:lvl1pPr marL="0" indent="0">
              <a:buNone/>
              <a:defRPr/>
            </a:lvl1pPr>
          </a:lstStyle>
          <a:p>
            <a:endParaRPr lang="fr-FR" dirty="0"/>
          </a:p>
        </p:txBody>
      </p:sp>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4000983" y="4062737"/>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7" name="Espace réservé du texte 65">
            <a:extLst>
              <a:ext uri="{FF2B5EF4-FFF2-40B4-BE49-F238E27FC236}">
                <a16:creationId xmlns:a16="http://schemas.microsoft.com/office/drawing/2014/main" id="{2B0580F0-E8DA-8FC9-96B5-D71238C77F27}"/>
              </a:ext>
            </a:extLst>
          </p:cNvPr>
          <p:cNvSpPr>
            <a:spLocks noGrp="1"/>
          </p:cNvSpPr>
          <p:nvPr>
            <p:ph type="body" sz="quarter" idx="15" hasCustomPrompt="1"/>
          </p:nvPr>
        </p:nvSpPr>
        <p:spPr>
          <a:xfrm>
            <a:off x="6270250" y="4062737"/>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4000982" y="4551695"/>
            <a:ext cx="1941514" cy="754036"/>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2" name="Espace réservé du texte 70">
            <a:extLst>
              <a:ext uri="{FF2B5EF4-FFF2-40B4-BE49-F238E27FC236}">
                <a16:creationId xmlns:a16="http://schemas.microsoft.com/office/drawing/2014/main" id="{49E4CD64-5477-F6AF-158D-28FE7C355E01}"/>
              </a:ext>
            </a:extLst>
          </p:cNvPr>
          <p:cNvSpPr>
            <a:spLocks noGrp="1"/>
          </p:cNvSpPr>
          <p:nvPr>
            <p:ph type="body" sz="quarter" idx="19" hasCustomPrompt="1"/>
          </p:nvPr>
        </p:nvSpPr>
        <p:spPr>
          <a:xfrm>
            <a:off x="6270249" y="4551693"/>
            <a:ext cx="1941513" cy="754037"/>
          </a:xfrm>
        </p:spPr>
        <p:txBody>
          <a:bodyPr>
            <a:normAutofit/>
          </a:bodyPr>
          <a:lstStyle>
            <a:lvl1pPr marL="0" indent="0" algn="ctr">
              <a:lnSpc>
                <a:spcPct val="100000"/>
              </a:lnSpc>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7" name="Espace réservé du texte 70">
            <a:extLst>
              <a:ext uri="{FF2B5EF4-FFF2-40B4-BE49-F238E27FC236}">
                <a16:creationId xmlns:a16="http://schemas.microsoft.com/office/drawing/2014/main" id="{9457CCB1-4331-C3D4-28D0-9FCDA4B1A913}"/>
              </a:ext>
            </a:extLst>
          </p:cNvPr>
          <p:cNvSpPr>
            <a:spLocks noGrp="1"/>
          </p:cNvSpPr>
          <p:nvPr>
            <p:ph type="body" sz="quarter" idx="22" hasCustomPrompt="1"/>
          </p:nvPr>
        </p:nvSpPr>
        <p:spPr>
          <a:xfrm>
            <a:off x="4000982" y="5306514"/>
            <a:ext cx="1941514" cy="358088"/>
          </a:xfrm>
        </p:spPr>
        <p:txBody>
          <a:bodyPr>
            <a:normAutofit/>
          </a:bodyPr>
          <a:lstStyle>
            <a:lvl1pPr marL="0" indent="0" algn="ctr">
              <a:buNone/>
              <a:defRPr sz="1000"/>
            </a:lvl1pPr>
          </a:lstStyle>
          <a:p>
            <a:pPr lvl="0"/>
            <a:r>
              <a:rPr lang="fr-FR" dirty="0"/>
              <a:t>+123 456 789</a:t>
            </a:r>
          </a:p>
        </p:txBody>
      </p:sp>
      <p:sp>
        <p:nvSpPr>
          <p:cNvPr id="78" name="Espace réservé du texte 70">
            <a:extLst>
              <a:ext uri="{FF2B5EF4-FFF2-40B4-BE49-F238E27FC236}">
                <a16:creationId xmlns:a16="http://schemas.microsoft.com/office/drawing/2014/main" id="{ABB12940-372E-6AE1-5946-3C5910E54EBD}"/>
              </a:ext>
            </a:extLst>
          </p:cNvPr>
          <p:cNvSpPr>
            <a:spLocks noGrp="1"/>
          </p:cNvSpPr>
          <p:nvPr>
            <p:ph type="body" sz="quarter" idx="23" hasCustomPrompt="1"/>
          </p:nvPr>
        </p:nvSpPr>
        <p:spPr>
          <a:xfrm>
            <a:off x="6270249" y="5306514"/>
            <a:ext cx="1941514" cy="358088"/>
          </a:xfrm>
        </p:spPr>
        <p:txBody>
          <a:bodyPr>
            <a:normAutofit/>
          </a:bodyPr>
          <a:lstStyle>
            <a:lvl1pPr marL="0" indent="0" algn="ctr">
              <a:buNone/>
              <a:defRPr sz="1000"/>
            </a:lvl1pPr>
          </a:lstStyle>
          <a:p>
            <a:pPr lvl="0"/>
            <a:r>
              <a:rPr lang="fr-FR" dirty="0"/>
              <a:t>+123 456 789</a:t>
            </a:r>
          </a:p>
        </p:txBody>
      </p:sp>
      <p:pic>
        <p:nvPicPr>
          <p:cNvPr id="81" name="Google Shape;201;p23">
            <a:extLst>
              <a:ext uri="{FF2B5EF4-FFF2-40B4-BE49-F238E27FC236}">
                <a16:creationId xmlns:a16="http://schemas.microsoft.com/office/drawing/2014/main" id="{4C9AC712-C542-371E-87F6-70B450C423F5}"/>
              </a:ext>
            </a:extLst>
          </p:cNvPr>
          <p:cNvPicPr preferRelativeResize="0"/>
          <p:nvPr userDrawn="1"/>
        </p:nvPicPr>
        <p:blipFill rotWithShape="1">
          <a:blip r:embed="rId2">
            <a:alphaModFix/>
          </a:blip>
          <a:srcRect/>
          <a:stretch/>
        </p:blipFill>
        <p:spPr>
          <a:xfrm flipH="1">
            <a:off x="0" y="661366"/>
            <a:ext cx="271512" cy="159992"/>
          </a:xfrm>
          <a:prstGeom prst="rect">
            <a:avLst/>
          </a:prstGeom>
          <a:noFill/>
          <a:ln>
            <a:noFill/>
          </a:ln>
        </p:spPr>
      </p:pic>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11/06/2025</a:t>
            </a:fld>
            <a:endParaRPr lang="fr-FR" dirty="0"/>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dirty="0"/>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dirty="0"/>
          </a:p>
        </p:txBody>
      </p:sp>
      <p:cxnSp>
        <p:nvCxnSpPr>
          <p:cNvPr id="91" name="Google Shape;157;p20">
            <a:extLst>
              <a:ext uri="{FF2B5EF4-FFF2-40B4-BE49-F238E27FC236}">
                <a16:creationId xmlns:a16="http://schemas.microsoft.com/office/drawing/2014/main" id="{B3846F5C-B184-73A5-127D-91290F644C55}"/>
              </a:ext>
            </a:extLst>
          </p:cNvPr>
          <p:cNvCxnSpPr>
            <a:cxnSpLocks/>
          </p:cNvCxnSpPr>
          <p:nvPr userDrawn="1"/>
        </p:nvCxnSpPr>
        <p:spPr>
          <a:xfrm>
            <a:off x="4000982" y="4448500"/>
            <a:ext cx="1941514" cy="0"/>
          </a:xfrm>
          <a:prstGeom prst="straightConnector1">
            <a:avLst/>
          </a:prstGeom>
          <a:noFill/>
          <a:ln w="12700" cap="flat" cmpd="sng">
            <a:solidFill>
              <a:schemeClr val="accent2"/>
            </a:solidFill>
            <a:prstDash val="solid"/>
            <a:round/>
            <a:headEnd type="none" w="med" len="med"/>
            <a:tailEnd type="none" w="med" len="med"/>
          </a:ln>
        </p:spPr>
      </p:cxnSp>
      <p:cxnSp>
        <p:nvCxnSpPr>
          <p:cNvPr id="94" name="Google Shape;157;p20">
            <a:extLst>
              <a:ext uri="{FF2B5EF4-FFF2-40B4-BE49-F238E27FC236}">
                <a16:creationId xmlns:a16="http://schemas.microsoft.com/office/drawing/2014/main" id="{8E28DC86-D3EB-1A61-54BA-DDA273AC4C6E}"/>
              </a:ext>
            </a:extLst>
          </p:cNvPr>
          <p:cNvCxnSpPr>
            <a:cxnSpLocks/>
          </p:cNvCxnSpPr>
          <p:nvPr userDrawn="1"/>
        </p:nvCxnSpPr>
        <p:spPr>
          <a:xfrm>
            <a:off x="6253988" y="4448500"/>
            <a:ext cx="1941514" cy="0"/>
          </a:xfrm>
          <a:prstGeom prst="straightConnector1">
            <a:avLst/>
          </a:prstGeom>
          <a:noFill/>
          <a:ln w="12700" cap="flat" cmpd="sng">
            <a:solidFill>
              <a:schemeClr val="accent2"/>
            </a:solidFill>
            <a:prstDash val="solid"/>
            <a:round/>
            <a:headEnd type="none" w="med" len="med"/>
            <a:tailEnd type="none" w="med" len="med"/>
          </a:ln>
        </p:spPr>
      </p:cxnSp>
      <p:sp>
        <p:nvSpPr>
          <p:cNvPr id="3" name="Titre 2">
            <a:extLst>
              <a:ext uri="{FF2B5EF4-FFF2-40B4-BE49-F238E27FC236}">
                <a16:creationId xmlns:a16="http://schemas.microsoft.com/office/drawing/2014/main" id="{D770E375-40A9-FE67-75A5-D56463906F22}"/>
              </a:ext>
            </a:extLst>
          </p:cNvPr>
          <p:cNvSpPr>
            <a:spLocks noGrp="1"/>
          </p:cNvSpPr>
          <p:nvPr>
            <p:ph type="title"/>
          </p:nvPr>
        </p:nvSpPr>
        <p:spPr>
          <a:xfrm>
            <a:off x="587375" y="584200"/>
            <a:ext cx="8245539" cy="1304560"/>
          </a:xfrm>
        </p:spPr>
        <p:txBody>
          <a:bodyPr/>
          <a:lstStyle/>
          <a:p>
            <a:r>
              <a:rPr lang="fr-FR" dirty="0"/>
              <a:t>Modifiez le style du titre</a:t>
            </a:r>
          </a:p>
        </p:txBody>
      </p:sp>
    </p:spTree>
    <p:extLst>
      <p:ext uri="{BB962C8B-B14F-4D97-AF65-F5344CB8AC3E}">
        <p14:creationId xmlns:p14="http://schemas.microsoft.com/office/powerpoint/2010/main" val="164008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1000"/>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7" name="Sous-titre 2">
            <a:extLst>
              <a:ext uri="{FF2B5EF4-FFF2-40B4-BE49-F238E27FC236}">
                <a16:creationId xmlns:a16="http://schemas.microsoft.com/office/drawing/2014/main" id="{EE147119-CE5B-6FDD-B8AC-FC2646EB8C9A}"/>
              </a:ext>
            </a:extLst>
          </p:cNvPr>
          <p:cNvSpPr>
            <a:spLocks noGrp="1"/>
          </p:cNvSpPr>
          <p:nvPr>
            <p:ph type="subTitle" idx="1"/>
          </p:nvPr>
        </p:nvSpPr>
        <p:spPr>
          <a:xfrm>
            <a:off x="589766" y="1280201"/>
            <a:ext cx="3714487" cy="4540439"/>
          </a:xfrm>
          <a:prstGeom prst="rect">
            <a:avLst/>
          </a:prstGeom>
        </p:spPr>
        <p:txBody>
          <a:bodyPr>
            <a:normAutofit/>
          </a:bodyPr>
          <a:lstStyle>
            <a:lvl1pPr marL="0" indent="0" algn="l">
              <a:lnSpc>
                <a:spcPct val="100000"/>
              </a:lnSpc>
              <a:buFont typeface="Wingdings" pitchFamily="2" charset="2"/>
              <a:buNone/>
              <a:defRPr sz="1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dirty="0"/>
          </a:p>
        </p:txBody>
      </p:sp>
      <p:sp>
        <p:nvSpPr>
          <p:cNvPr id="5" name="Rectangle 4">
            <a:extLst>
              <a:ext uri="{FF2B5EF4-FFF2-40B4-BE49-F238E27FC236}">
                <a16:creationId xmlns:a16="http://schemas.microsoft.com/office/drawing/2014/main" id="{8E85CC99-9715-6FED-E3D3-4CAC710789D1}"/>
              </a:ext>
            </a:extLst>
          </p:cNvPr>
          <p:cNvSpPr>
            <a:spLocks noChangeAspect="1"/>
          </p:cNvSpPr>
          <p:nvPr userDrawn="1"/>
        </p:nvSpPr>
        <p:spPr>
          <a:xfrm>
            <a:off x="4985389" y="1650094"/>
            <a:ext cx="1922322" cy="1226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Graphique 7" descr="Monde contour">
            <a:extLst>
              <a:ext uri="{FF2B5EF4-FFF2-40B4-BE49-F238E27FC236}">
                <a16:creationId xmlns:a16="http://schemas.microsoft.com/office/drawing/2014/main" id="{9A6B0FC3-C3A1-E16A-9F0D-28163492DF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78396" y="1842182"/>
            <a:ext cx="914401" cy="914401"/>
          </a:xfrm>
          <a:prstGeom prst="rect">
            <a:avLst/>
          </a:prstGeom>
        </p:spPr>
      </p:pic>
      <p:sp>
        <p:nvSpPr>
          <p:cNvPr id="13" name="Rectangle 12">
            <a:extLst>
              <a:ext uri="{FF2B5EF4-FFF2-40B4-BE49-F238E27FC236}">
                <a16:creationId xmlns:a16="http://schemas.microsoft.com/office/drawing/2014/main" id="{A0795B94-7E81-4801-C592-573105EC1F26}"/>
              </a:ext>
            </a:extLst>
          </p:cNvPr>
          <p:cNvSpPr>
            <a:spLocks noChangeAspect="1"/>
          </p:cNvSpPr>
          <p:nvPr userDrawn="1"/>
        </p:nvSpPr>
        <p:spPr>
          <a:xfrm>
            <a:off x="6903961" y="1650093"/>
            <a:ext cx="1922322" cy="1226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C3F9F177-4F33-5048-2E9D-106CE77BC83B}"/>
              </a:ext>
            </a:extLst>
          </p:cNvPr>
          <p:cNvSpPr>
            <a:spLocks noChangeAspect="1"/>
          </p:cNvSpPr>
          <p:nvPr userDrawn="1"/>
        </p:nvSpPr>
        <p:spPr>
          <a:xfrm>
            <a:off x="8822533" y="1650090"/>
            <a:ext cx="1922322" cy="12261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Graphique 11" descr="Livre ouvert contour">
            <a:extLst>
              <a:ext uri="{FF2B5EF4-FFF2-40B4-BE49-F238E27FC236}">
                <a16:creationId xmlns:a16="http://schemas.microsoft.com/office/drawing/2014/main" id="{BE060D9E-4133-88B7-CFDB-2E448D3B2A6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07923" y="1838810"/>
            <a:ext cx="914401" cy="914401"/>
          </a:xfrm>
          <a:prstGeom prst="rect">
            <a:avLst/>
          </a:prstGeom>
        </p:spPr>
      </p:pic>
      <p:sp>
        <p:nvSpPr>
          <p:cNvPr id="17" name="Rectangle 16">
            <a:extLst>
              <a:ext uri="{FF2B5EF4-FFF2-40B4-BE49-F238E27FC236}">
                <a16:creationId xmlns:a16="http://schemas.microsoft.com/office/drawing/2014/main" id="{F7E33129-B414-03A7-7C6E-9C94A72833C5}"/>
              </a:ext>
            </a:extLst>
          </p:cNvPr>
          <p:cNvSpPr>
            <a:spLocks noChangeAspect="1"/>
          </p:cNvSpPr>
          <p:nvPr userDrawn="1"/>
        </p:nvSpPr>
        <p:spPr>
          <a:xfrm>
            <a:off x="4985248" y="2876220"/>
            <a:ext cx="1922322" cy="12261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5CFB882A-4386-B81D-81C6-C27A7435D245}"/>
              </a:ext>
            </a:extLst>
          </p:cNvPr>
          <p:cNvSpPr>
            <a:spLocks noChangeAspect="1"/>
          </p:cNvSpPr>
          <p:nvPr userDrawn="1"/>
        </p:nvSpPr>
        <p:spPr>
          <a:xfrm>
            <a:off x="6903961" y="2876219"/>
            <a:ext cx="1922322" cy="1226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AA97FF0B-6FFD-009D-225F-4F80D2556AA7}"/>
              </a:ext>
            </a:extLst>
          </p:cNvPr>
          <p:cNvSpPr>
            <a:spLocks noChangeAspect="1"/>
          </p:cNvSpPr>
          <p:nvPr userDrawn="1"/>
        </p:nvSpPr>
        <p:spPr>
          <a:xfrm>
            <a:off x="8823598" y="2876219"/>
            <a:ext cx="1922322" cy="1226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8221E193-879E-63BD-3DEC-14A555D7494D}"/>
              </a:ext>
            </a:extLst>
          </p:cNvPr>
          <p:cNvSpPr>
            <a:spLocks noChangeAspect="1"/>
          </p:cNvSpPr>
          <p:nvPr userDrawn="1"/>
        </p:nvSpPr>
        <p:spPr>
          <a:xfrm>
            <a:off x="4985998" y="4102347"/>
            <a:ext cx="1922322" cy="1226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96359A95-C7E0-D7D3-BC49-34F32145DF4D}"/>
              </a:ext>
            </a:extLst>
          </p:cNvPr>
          <p:cNvSpPr>
            <a:spLocks noChangeAspect="1"/>
          </p:cNvSpPr>
          <p:nvPr userDrawn="1"/>
        </p:nvSpPr>
        <p:spPr>
          <a:xfrm>
            <a:off x="6904798" y="4102346"/>
            <a:ext cx="1922322" cy="12261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A201649C-C954-C9C6-4E1D-320D8633F244}"/>
              </a:ext>
            </a:extLst>
          </p:cNvPr>
          <p:cNvSpPr>
            <a:spLocks noChangeAspect="1"/>
          </p:cNvSpPr>
          <p:nvPr userDrawn="1"/>
        </p:nvSpPr>
        <p:spPr>
          <a:xfrm>
            <a:off x="8823598" y="4102342"/>
            <a:ext cx="1922322" cy="1226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4" name="Graphique 23" descr="Toque d'étudiant contour">
            <a:extLst>
              <a:ext uri="{FF2B5EF4-FFF2-40B4-BE49-F238E27FC236}">
                <a16:creationId xmlns:a16="http://schemas.microsoft.com/office/drawing/2014/main" id="{FA4A1945-65B9-0519-DC5B-DC1B4F8B855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332714" y="3041636"/>
            <a:ext cx="914401" cy="914401"/>
          </a:xfrm>
          <a:prstGeom prst="rect">
            <a:avLst/>
          </a:prstGeom>
        </p:spPr>
      </p:pic>
      <p:pic>
        <p:nvPicPr>
          <p:cNvPr id="26" name="Graphique 25" descr="Mathématiques contour">
            <a:extLst>
              <a:ext uri="{FF2B5EF4-FFF2-40B4-BE49-F238E27FC236}">
                <a16:creationId xmlns:a16="http://schemas.microsoft.com/office/drawing/2014/main" id="{FF8554C1-534E-6D20-9842-85148CA0E22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337450" y="4249211"/>
            <a:ext cx="914401" cy="914401"/>
          </a:xfrm>
          <a:prstGeom prst="rect">
            <a:avLst/>
          </a:prstGeom>
        </p:spPr>
      </p:pic>
      <p:pic>
        <p:nvPicPr>
          <p:cNvPr id="28" name="Graphique 27" descr="Document contour">
            <a:extLst>
              <a:ext uri="{FF2B5EF4-FFF2-40B4-BE49-F238E27FC236}">
                <a16:creationId xmlns:a16="http://schemas.microsoft.com/office/drawing/2014/main" id="{CCAAC4F1-F6DC-908C-A8C3-6B0B98AFDD0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407923" y="4225359"/>
            <a:ext cx="914401" cy="914401"/>
          </a:xfrm>
          <a:prstGeom prst="rect">
            <a:avLst/>
          </a:prstGeom>
        </p:spPr>
      </p:pic>
      <p:pic>
        <p:nvPicPr>
          <p:cNvPr id="30" name="Graphique 29" descr="Globe contour">
            <a:extLst>
              <a:ext uri="{FF2B5EF4-FFF2-40B4-BE49-F238E27FC236}">
                <a16:creationId xmlns:a16="http://schemas.microsoft.com/office/drawing/2014/main" id="{18D5B1A9-3199-FD89-F58B-49EB9EDED3E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407923" y="2999233"/>
            <a:ext cx="914401" cy="914401"/>
          </a:xfrm>
          <a:prstGeom prst="rect">
            <a:avLst/>
          </a:prstGeom>
        </p:spPr>
      </p:pic>
      <p:pic>
        <p:nvPicPr>
          <p:cNvPr id="32" name="Graphique 31" descr="Banque contour">
            <a:extLst>
              <a:ext uri="{FF2B5EF4-FFF2-40B4-BE49-F238E27FC236}">
                <a16:creationId xmlns:a16="http://schemas.microsoft.com/office/drawing/2014/main" id="{39146051-431E-0F5F-2981-378ACD87078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478396" y="3032085"/>
            <a:ext cx="914401" cy="914401"/>
          </a:xfrm>
          <a:prstGeom prst="rect">
            <a:avLst/>
          </a:prstGeom>
        </p:spPr>
      </p:pic>
      <p:sp>
        <p:nvSpPr>
          <p:cNvPr id="33" name="Google Shape;162;p20">
            <a:extLst>
              <a:ext uri="{FF2B5EF4-FFF2-40B4-BE49-F238E27FC236}">
                <a16:creationId xmlns:a16="http://schemas.microsoft.com/office/drawing/2014/main" id="{74AB8E63-1115-1984-EE0E-9B0E02C9F4A1}"/>
              </a:ext>
            </a:extLst>
          </p:cNvPr>
          <p:cNvSpPr/>
          <p:nvPr userDrawn="1"/>
        </p:nvSpPr>
        <p:spPr>
          <a:xfrm rot="5400000">
            <a:off x="4585961" y="4612463"/>
            <a:ext cx="280200" cy="242400"/>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2;p20">
            <a:extLst>
              <a:ext uri="{FF2B5EF4-FFF2-40B4-BE49-F238E27FC236}">
                <a16:creationId xmlns:a16="http://schemas.microsoft.com/office/drawing/2014/main" id="{CF981088-F02F-110C-490A-02DC8E02DD6B}"/>
              </a:ext>
            </a:extLst>
          </p:cNvPr>
          <p:cNvSpPr/>
          <p:nvPr userDrawn="1"/>
        </p:nvSpPr>
        <p:spPr>
          <a:xfrm rot="16200000">
            <a:off x="10860475" y="2141958"/>
            <a:ext cx="280200" cy="242400"/>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Espace réservé du texte 35">
            <a:extLst>
              <a:ext uri="{FF2B5EF4-FFF2-40B4-BE49-F238E27FC236}">
                <a16:creationId xmlns:a16="http://schemas.microsoft.com/office/drawing/2014/main" id="{30E20D9F-A7B9-D3D8-7B1B-79D7AA4F4948}"/>
              </a:ext>
            </a:extLst>
          </p:cNvPr>
          <p:cNvSpPr>
            <a:spLocks noGrp="1" noChangeAspect="1"/>
          </p:cNvSpPr>
          <p:nvPr>
            <p:ph type="body" sz="quarter" idx="10" hasCustomPrompt="1"/>
          </p:nvPr>
        </p:nvSpPr>
        <p:spPr>
          <a:xfrm>
            <a:off x="8818927" y="1935390"/>
            <a:ext cx="1915112" cy="345517"/>
          </a:xfrm>
        </p:spPr>
        <p:txBody>
          <a:bodyPr>
            <a:noAutofit/>
          </a:bodyPr>
          <a:lstStyle>
            <a:lvl1pPr marL="0" indent="0" algn="ctr">
              <a:buNone/>
              <a:defRPr sz="3200" b="1">
                <a:solidFill>
                  <a:schemeClr val="bg1"/>
                </a:solidFill>
              </a:defRPr>
            </a:lvl1pPr>
          </a:lstStyle>
          <a:p>
            <a:pPr lvl="0"/>
            <a:r>
              <a:rPr lang="fr-FR" dirty="0"/>
              <a:t>5.710</a:t>
            </a:r>
          </a:p>
        </p:txBody>
      </p:sp>
      <p:sp>
        <p:nvSpPr>
          <p:cNvPr id="38" name="Espace réservé du texte 37">
            <a:extLst>
              <a:ext uri="{FF2B5EF4-FFF2-40B4-BE49-F238E27FC236}">
                <a16:creationId xmlns:a16="http://schemas.microsoft.com/office/drawing/2014/main" id="{09DBD60A-9E07-B777-4939-AB3C8EF5B0BD}"/>
              </a:ext>
            </a:extLst>
          </p:cNvPr>
          <p:cNvSpPr>
            <a:spLocks noGrp="1" noChangeAspect="1"/>
          </p:cNvSpPr>
          <p:nvPr>
            <p:ph type="body" sz="quarter" idx="11" hasCustomPrompt="1"/>
          </p:nvPr>
        </p:nvSpPr>
        <p:spPr>
          <a:xfrm>
            <a:off x="8818926" y="2380111"/>
            <a:ext cx="1915112" cy="325435"/>
          </a:xfrm>
        </p:spPr>
        <p:txBody>
          <a:bodyPr>
            <a:normAutofit/>
          </a:bodyPr>
          <a:lstStyle>
            <a:lvl1pPr marL="0" indent="0" algn="ctr">
              <a:buNone/>
              <a:defRPr sz="1400">
                <a:solidFill>
                  <a:schemeClr val="bg1"/>
                </a:solidFill>
              </a:defRPr>
            </a:lvl1pPr>
          </a:lstStyle>
          <a:p>
            <a:pPr lvl="0"/>
            <a:r>
              <a:rPr lang="fr-FR" dirty="0"/>
              <a:t>Staff </a:t>
            </a:r>
            <a:r>
              <a:rPr lang="fr-FR" dirty="0" err="1"/>
              <a:t>members</a:t>
            </a:r>
            <a:endParaRPr lang="fr-FR" dirty="0"/>
          </a:p>
        </p:txBody>
      </p:sp>
      <p:sp>
        <p:nvSpPr>
          <p:cNvPr id="39" name="Espace réservé du texte 35">
            <a:extLst>
              <a:ext uri="{FF2B5EF4-FFF2-40B4-BE49-F238E27FC236}">
                <a16:creationId xmlns:a16="http://schemas.microsoft.com/office/drawing/2014/main" id="{76A1B18B-DF67-E16E-77FE-5BE3ADB3C25C}"/>
              </a:ext>
            </a:extLst>
          </p:cNvPr>
          <p:cNvSpPr>
            <a:spLocks noGrp="1" noChangeAspect="1"/>
          </p:cNvSpPr>
          <p:nvPr>
            <p:ph type="body" sz="quarter" idx="12" hasCustomPrompt="1"/>
          </p:nvPr>
        </p:nvSpPr>
        <p:spPr>
          <a:xfrm>
            <a:off x="4991428" y="4390036"/>
            <a:ext cx="1902757" cy="345517"/>
          </a:xfrm>
        </p:spPr>
        <p:txBody>
          <a:bodyPr>
            <a:noAutofit/>
          </a:bodyPr>
          <a:lstStyle>
            <a:lvl1pPr marL="0" indent="0" algn="ctr">
              <a:buNone/>
              <a:defRPr sz="3200" b="1">
                <a:solidFill>
                  <a:schemeClr val="tx2"/>
                </a:solidFill>
              </a:defRPr>
            </a:lvl1pPr>
          </a:lstStyle>
          <a:p>
            <a:pPr lvl="0"/>
            <a:r>
              <a:rPr lang="fr-FR" dirty="0"/>
              <a:t>25.421</a:t>
            </a:r>
          </a:p>
        </p:txBody>
      </p:sp>
      <p:sp>
        <p:nvSpPr>
          <p:cNvPr id="40" name="Espace réservé du texte 37">
            <a:extLst>
              <a:ext uri="{FF2B5EF4-FFF2-40B4-BE49-F238E27FC236}">
                <a16:creationId xmlns:a16="http://schemas.microsoft.com/office/drawing/2014/main" id="{5A7313C0-8E73-AF11-17E9-FAC15EEAB163}"/>
              </a:ext>
            </a:extLst>
          </p:cNvPr>
          <p:cNvSpPr>
            <a:spLocks noGrp="1" noChangeAspect="1"/>
          </p:cNvSpPr>
          <p:nvPr>
            <p:ph type="body" sz="quarter" idx="13" hasCustomPrompt="1"/>
          </p:nvPr>
        </p:nvSpPr>
        <p:spPr>
          <a:xfrm>
            <a:off x="4988996" y="4814322"/>
            <a:ext cx="1909567" cy="325435"/>
          </a:xfrm>
        </p:spPr>
        <p:txBody>
          <a:bodyPr>
            <a:normAutofit/>
          </a:bodyPr>
          <a:lstStyle>
            <a:lvl1pPr marL="0" indent="0" algn="ctr">
              <a:buNone/>
              <a:defRPr sz="1400">
                <a:solidFill>
                  <a:schemeClr val="tx2"/>
                </a:solidFill>
              </a:defRPr>
            </a:lvl1pPr>
          </a:lstStyle>
          <a:p>
            <a:pPr lvl="0"/>
            <a:r>
              <a:rPr lang="fr-FR" dirty="0" err="1"/>
              <a:t>Students</a:t>
            </a:r>
            <a:r>
              <a:rPr lang="fr-FR" dirty="0"/>
              <a:t> and</a:t>
            </a:r>
            <a:br>
              <a:rPr lang="fr-FR" dirty="0"/>
            </a:br>
            <a:r>
              <a:rPr lang="fr-FR" dirty="0"/>
              <a:t>PhD </a:t>
            </a:r>
            <a:r>
              <a:rPr lang="fr-FR" dirty="0" err="1"/>
              <a:t>students</a:t>
            </a:r>
            <a:endParaRPr lang="fr-FR" dirty="0"/>
          </a:p>
        </p:txBody>
      </p:sp>
      <p:cxnSp>
        <p:nvCxnSpPr>
          <p:cNvPr id="43" name="Google Shape;157;p20">
            <a:extLst>
              <a:ext uri="{FF2B5EF4-FFF2-40B4-BE49-F238E27FC236}">
                <a16:creationId xmlns:a16="http://schemas.microsoft.com/office/drawing/2014/main" id="{5D7952C8-6BAD-5F6D-097F-83CDE61962C2}"/>
              </a:ext>
            </a:extLst>
          </p:cNvPr>
          <p:cNvCxnSpPr>
            <a:cxnSpLocks/>
          </p:cNvCxnSpPr>
          <p:nvPr userDrawn="1"/>
        </p:nvCxnSpPr>
        <p:spPr>
          <a:xfrm>
            <a:off x="588297" y="1037356"/>
            <a:ext cx="3715956" cy="0"/>
          </a:xfrm>
          <a:prstGeom prst="straightConnector1">
            <a:avLst/>
          </a:prstGeom>
          <a:noFill/>
          <a:ln w="12700" cap="flat" cmpd="sng">
            <a:solidFill>
              <a:schemeClr val="accent2"/>
            </a:solidFill>
            <a:prstDash val="solid"/>
            <a:round/>
            <a:headEnd type="none" w="med" len="med"/>
            <a:tailEnd type="none" w="med" len="med"/>
          </a:ln>
        </p:spPr>
      </p:cxnSp>
      <p:sp>
        <p:nvSpPr>
          <p:cNvPr id="2" name="Espace réservé de la date 1">
            <a:extLst>
              <a:ext uri="{FF2B5EF4-FFF2-40B4-BE49-F238E27FC236}">
                <a16:creationId xmlns:a16="http://schemas.microsoft.com/office/drawing/2014/main" id="{5C6C8C81-1787-41BE-7F0B-44F900BA03A6}"/>
              </a:ext>
            </a:extLst>
          </p:cNvPr>
          <p:cNvSpPr>
            <a:spLocks noGrp="1"/>
          </p:cNvSpPr>
          <p:nvPr>
            <p:ph type="dt" sz="half" idx="14"/>
          </p:nvPr>
        </p:nvSpPr>
        <p:spPr/>
        <p:txBody>
          <a:bodyPr/>
          <a:lstStyle/>
          <a:p>
            <a:fld id="{511BE592-B1D8-E947-95D7-DBCE7E591BA7}" type="datetime3">
              <a:rPr lang="fr-BE" smtClean="0"/>
              <a:t>11/06/2025</a:t>
            </a:fld>
            <a:endParaRPr lang="fr-FR" dirty="0"/>
          </a:p>
        </p:txBody>
      </p:sp>
      <p:sp>
        <p:nvSpPr>
          <p:cNvPr id="3" name="Espace réservé du pied de page 2">
            <a:extLst>
              <a:ext uri="{FF2B5EF4-FFF2-40B4-BE49-F238E27FC236}">
                <a16:creationId xmlns:a16="http://schemas.microsoft.com/office/drawing/2014/main" id="{1B13FE74-C00D-BB39-4BF2-E32E38059E67}"/>
              </a:ext>
            </a:extLst>
          </p:cNvPr>
          <p:cNvSpPr>
            <a:spLocks noGrp="1"/>
          </p:cNvSpPr>
          <p:nvPr>
            <p:ph type="ftr" sz="quarter" idx="15"/>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4D072F6-9924-94AC-BB3F-E87312453838}"/>
              </a:ext>
            </a:extLst>
          </p:cNvPr>
          <p:cNvSpPr>
            <a:spLocks noGrp="1"/>
          </p:cNvSpPr>
          <p:nvPr>
            <p:ph type="sldNum" sz="quarter" idx="16"/>
          </p:nvPr>
        </p:nvSpPr>
        <p:spPr/>
        <p:txBody>
          <a:bodyPr/>
          <a:lstStyle/>
          <a:p>
            <a:pPr algn="l"/>
            <a:r>
              <a:rPr lang="fr-FR"/>
              <a:t>▪︎ </a:t>
            </a:r>
            <a:fld id="{71AEF36E-EA79-174C-93F9-FDA84EDD5956}" type="slidenum">
              <a:rPr lang="fr-FR" smtClean="0"/>
              <a:pPr algn="l"/>
              <a:t>‹N°›</a:t>
            </a:fld>
            <a:endParaRPr lang="fr-FR" dirty="0"/>
          </a:p>
        </p:txBody>
      </p:sp>
      <p:pic>
        <p:nvPicPr>
          <p:cNvPr id="37" name="Google Shape;201;p23">
            <a:extLst>
              <a:ext uri="{FF2B5EF4-FFF2-40B4-BE49-F238E27FC236}">
                <a16:creationId xmlns:a16="http://schemas.microsoft.com/office/drawing/2014/main" id="{05A82BB3-E82A-DB1C-BB48-352D01EC96B9}"/>
              </a:ext>
            </a:extLst>
          </p:cNvPr>
          <p:cNvPicPr preferRelativeResize="0"/>
          <p:nvPr userDrawn="1"/>
        </p:nvPicPr>
        <p:blipFill rotWithShape="1">
          <a:blip r:embed="rId16">
            <a:alphaModFix/>
          </a:blip>
          <a:srcRect/>
          <a:stretch/>
        </p:blipFill>
        <p:spPr>
          <a:xfrm flipH="1">
            <a:off x="0" y="661366"/>
            <a:ext cx="271512" cy="159992"/>
          </a:xfrm>
          <a:prstGeom prst="rect">
            <a:avLst/>
          </a:prstGeom>
          <a:noFill/>
          <a:ln>
            <a:noFill/>
          </a:ln>
        </p:spPr>
      </p:pic>
      <p:sp>
        <p:nvSpPr>
          <p:cNvPr id="6" name="Titre 5">
            <a:extLst>
              <a:ext uri="{FF2B5EF4-FFF2-40B4-BE49-F238E27FC236}">
                <a16:creationId xmlns:a16="http://schemas.microsoft.com/office/drawing/2014/main" id="{D06ED03A-FBDB-778E-EB57-99CFEB6D480B}"/>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12898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ques">
    <p:spTree>
      <p:nvGrpSpPr>
        <p:cNvPr id="1" name=""/>
        <p:cNvGrpSpPr/>
        <p:nvPr/>
      </p:nvGrpSpPr>
      <p:grpSpPr>
        <a:xfrm>
          <a:off x="0" y="0"/>
          <a:ext cx="0" cy="0"/>
          <a:chOff x="0" y="0"/>
          <a:chExt cx="0" cy="0"/>
        </a:xfrm>
      </p:grpSpPr>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1734675" y="4260645"/>
            <a:ext cx="1734124" cy="385763"/>
          </a:xfrm>
        </p:spPr>
        <p:txBody>
          <a:bodyPr>
            <a:normAutofit/>
          </a:bodyPr>
          <a:lstStyle>
            <a:lvl1pPr marL="0" indent="0" algn="ctr">
              <a:buNone/>
              <a:defRPr sz="1400" b="1">
                <a:solidFill>
                  <a:schemeClr val="tx2"/>
                </a:solidFill>
              </a:defRPr>
            </a:lvl1pPr>
          </a:lstStyle>
          <a:p>
            <a:pPr lvl="0"/>
            <a:r>
              <a:rPr lang="fr-FR" dirty="0"/>
              <a:t>Lorem ipsum</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1734675" y="4655835"/>
            <a:ext cx="1734124" cy="1782440"/>
          </a:xfrm>
        </p:spPr>
        <p:txBody>
          <a:bodyPr>
            <a:normAutofit/>
          </a:bodyPr>
          <a:lstStyle>
            <a:lvl1pPr marL="0" indent="0" algn="ctr">
              <a:buNone/>
              <a:defRPr sz="10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a:t>
            </a:r>
          </a:p>
        </p:txBody>
      </p:sp>
      <p:pic>
        <p:nvPicPr>
          <p:cNvPr id="81" name="Google Shape;201;p23">
            <a:extLst>
              <a:ext uri="{FF2B5EF4-FFF2-40B4-BE49-F238E27FC236}">
                <a16:creationId xmlns:a16="http://schemas.microsoft.com/office/drawing/2014/main" id="{4C9AC712-C542-371E-87F6-70B450C423F5}"/>
              </a:ext>
            </a:extLst>
          </p:cNvPr>
          <p:cNvPicPr preferRelativeResize="0"/>
          <p:nvPr userDrawn="1"/>
        </p:nvPicPr>
        <p:blipFill rotWithShape="1">
          <a:blip r:embed="rId2">
            <a:alphaModFix/>
          </a:blip>
          <a:srcRect/>
          <a:stretch/>
        </p:blipFill>
        <p:spPr>
          <a:xfrm flipH="1">
            <a:off x="0" y="661366"/>
            <a:ext cx="271512" cy="159992"/>
          </a:xfrm>
          <a:prstGeom prst="rect">
            <a:avLst/>
          </a:prstGeom>
          <a:noFill/>
          <a:ln>
            <a:noFill/>
          </a:ln>
        </p:spPr>
      </p:pic>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11/06/2025</a:t>
            </a:fld>
            <a:endParaRPr lang="fr-FR" dirty="0"/>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dirty="0"/>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dirty="0"/>
          </a:p>
        </p:txBody>
      </p:sp>
      <p:sp>
        <p:nvSpPr>
          <p:cNvPr id="25" name="Espace réservé du texte 70">
            <a:extLst>
              <a:ext uri="{FF2B5EF4-FFF2-40B4-BE49-F238E27FC236}">
                <a16:creationId xmlns:a16="http://schemas.microsoft.com/office/drawing/2014/main" id="{4745B0A3-E24E-3741-4527-2A8F7CD26656}"/>
              </a:ext>
            </a:extLst>
          </p:cNvPr>
          <p:cNvSpPr>
            <a:spLocks noGrp="1"/>
          </p:cNvSpPr>
          <p:nvPr>
            <p:ph type="body" sz="quarter" idx="29" hasCustomPrompt="1"/>
          </p:nvPr>
        </p:nvSpPr>
        <p:spPr>
          <a:xfrm>
            <a:off x="4015961" y="4655835"/>
            <a:ext cx="1734124" cy="1782440"/>
          </a:xfrm>
        </p:spPr>
        <p:txBody>
          <a:bodyPr>
            <a:normAutofit/>
          </a:bodyPr>
          <a:lstStyle>
            <a:lvl1pPr marL="0" indent="0" algn="ctr">
              <a:buNone/>
              <a:defRPr sz="10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a:t>
            </a:r>
          </a:p>
        </p:txBody>
      </p:sp>
      <p:sp>
        <p:nvSpPr>
          <p:cNvPr id="26" name="Espace réservé du texte 70">
            <a:extLst>
              <a:ext uri="{FF2B5EF4-FFF2-40B4-BE49-F238E27FC236}">
                <a16:creationId xmlns:a16="http://schemas.microsoft.com/office/drawing/2014/main" id="{C63762C1-52A9-53AB-3387-4A209C76E1E4}"/>
              </a:ext>
            </a:extLst>
          </p:cNvPr>
          <p:cNvSpPr>
            <a:spLocks noGrp="1"/>
          </p:cNvSpPr>
          <p:nvPr>
            <p:ph type="body" sz="quarter" idx="30" hasCustomPrompt="1"/>
          </p:nvPr>
        </p:nvSpPr>
        <p:spPr>
          <a:xfrm>
            <a:off x="6250111" y="4655835"/>
            <a:ext cx="1734124" cy="1782440"/>
          </a:xfrm>
        </p:spPr>
        <p:txBody>
          <a:bodyPr>
            <a:normAutofit/>
          </a:bodyPr>
          <a:lstStyle>
            <a:lvl1pPr marL="0" indent="0" algn="ctr">
              <a:buNone/>
              <a:defRPr sz="10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 vitae </a:t>
            </a:r>
            <a:r>
              <a:rPr lang="fr-FR" dirty="0" err="1"/>
              <a:t>tempor</a:t>
            </a:r>
            <a:r>
              <a:rPr lang="fr-FR" dirty="0"/>
              <a:t> </a:t>
            </a:r>
            <a:r>
              <a:rPr lang="fr-FR" dirty="0" err="1"/>
              <a:t>risus</a:t>
            </a:r>
            <a:r>
              <a:rPr lang="fr-FR" dirty="0"/>
              <a:t> </a:t>
            </a:r>
            <a:r>
              <a:rPr lang="fr-FR" dirty="0" err="1"/>
              <a:t>odio</a:t>
            </a:r>
            <a:r>
              <a:rPr lang="fr-FR" dirty="0"/>
              <a:t> eu ipsum. </a:t>
            </a:r>
          </a:p>
        </p:txBody>
      </p:sp>
      <p:sp>
        <p:nvSpPr>
          <p:cNvPr id="27" name="Espace réservé du texte 70">
            <a:extLst>
              <a:ext uri="{FF2B5EF4-FFF2-40B4-BE49-F238E27FC236}">
                <a16:creationId xmlns:a16="http://schemas.microsoft.com/office/drawing/2014/main" id="{F83A912C-4338-3A34-A6EA-AEA709A52BCC}"/>
              </a:ext>
            </a:extLst>
          </p:cNvPr>
          <p:cNvSpPr>
            <a:spLocks noGrp="1"/>
          </p:cNvSpPr>
          <p:nvPr>
            <p:ph type="body" sz="quarter" idx="31" hasCustomPrompt="1"/>
          </p:nvPr>
        </p:nvSpPr>
        <p:spPr>
          <a:xfrm>
            <a:off x="8497538" y="4655835"/>
            <a:ext cx="1734124" cy="1782440"/>
          </a:xfrm>
        </p:spPr>
        <p:txBody>
          <a:bodyPr>
            <a:normAutofit/>
          </a:bodyPr>
          <a:lstStyle>
            <a:lvl1pPr marL="0" indent="0" algn="ctr">
              <a:buNone/>
              <a:defRPr sz="10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 vitae </a:t>
            </a:r>
            <a:r>
              <a:rPr lang="fr-FR" dirty="0" err="1"/>
              <a:t>tempor</a:t>
            </a:r>
            <a:r>
              <a:rPr lang="fr-FR" dirty="0"/>
              <a:t> </a:t>
            </a:r>
            <a:r>
              <a:rPr lang="fr-FR" dirty="0" err="1"/>
              <a:t>risus</a:t>
            </a:r>
            <a:r>
              <a:rPr lang="fr-FR" dirty="0"/>
              <a:t> </a:t>
            </a:r>
            <a:r>
              <a:rPr lang="fr-FR" dirty="0" err="1"/>
              <a:t>odio</a:t>
            </a:r>
            <a:r>
              <a:rPr lang="fr-FR" dirty="0"/>
              <a:t> eu ipsum. </a:t>
            </a:r>
          </a:p>
        </p:txBody>
      </p:sp>
      <p:sp>
        <p:nvSpPr>
          <p:cNvPr id="32" name="Espace réservé du texte 65">
            <a:extLst>
              <a:ext uri="{FF2B5EF4-FFF2-40B4-BE49-F238E27FC236}">
                <a16:creationId xmlns:a16="http://schemas.microsoft.com/office/drawing/2014/main" id="{EA8FACF4-7082-E50D-D8E2-FB46ACDBA7FB}"/>
              </a:ext>
            </a:extLst>
          </p:cNvPr>
          <p:cNvSpPr>
            <a:spLocks noGrp="1"/>
          </p:cNvSpPr>
          <p:nvPr>
            <p:ph type="body" sz="quarter" idx="32" hasCustomPrompt="1"/>
          </p:nvPr>
        </p:nvSpPr>
        <p:spPr>
          <a:xfrm>
            <a:off x="4006535" y="4260645"/>
            <a:ext cx="1734124" cy="385763"/>
          </a:xfrm>
        </p:spPr>
        <p:txBody>
          <a:bodyPr>
            <a:normAutofit/>
          </a:bodyPr>
          <a:lstStyle>
            <a:lvl1pPr marL="0" indent="0" algn="ctr">
              <a:buNone/>
              <a:defRPr sz="1400" b="1">
                <a:solidFill>
                  <a:schemeClr val="tx2"/>
                </a:solidFill>
              </a:defRPr>
            </a:lvl1pPr>
          </a:lstStyle>
          <a:p>
            <a:pPr lvl="0"/>
            <a:r>
              <a:rPr lang="fr-FR" dirty="0"/>
              <a:t>Lorem ipsum</a:t>
            </a:r>
          </a:p>
        </p:txBody>
      </p:sp>
      <p:sp>
        <p:nvSpPr>
          <p:cNvPr id="33" name="Espace réservé du texte 65">
            <a:extLst>
              <a:ext uri="{FF2B5EF4-FFF2-40B4-BE49-F238E27FC236}">
                <a16:creationId xmlns:a16="http://schemas.microsoft.com/office/drawing/2014/main" id="{6AB3265E-B392-6617-ED44-0BACED097B59}"/>
              </a:ext>
            </a:extLst>
          </p:cNvPr>
          <p:cNvSpPr>
            <a:spLocks noGrp="1"/>
          </p:cNvSpPr>
          <p:nvPr>
            <p:ph type="body" sz="quarter" idx="33" hasCustomPrompt="1"/>
          </p:nvPr>
        </p:nvSpPr>
        <p:spPr>
          <a:xfrm>
            <a:off x="6250112" y="4260645"/>
            <a:ext cx="1734124" cy="385763"/>
          </a:xfrm>
        </p:spPr>
        <p:txBody>
          <a:bodyPr>
            <a:normAutofit/>
          </a:bodyPr>
          <a:lstStyle>
            <a:lvl1pPr marL="0" indent="0" algn="ctr">
              <a:buNone/>
              <a:defRPr sz="1400" b="1">
                <a:solidFill>
                  <a:schemeClr val="tx2"/>
                </a:solidFill>
              </a:defRPr>
            </a:lvl1pPr>
          </a:lstStyle>
          <a:p>
            <a:pPr lvl="0"/>
            <a:r>
              <a:rPr lang="fr-FR" dirty="0"/>
              <a:t>Lorem ipsum</a:t>
            </a:r>
          </a:p>
        </p:txBody>
      </p:sp>
      <p:sp>
        <p:nvSpPr>
          <p:cNvPr id="34" name="Espace réservé du texte 65">
            <a:extLst>
              <a:ext uri="{FF2B5EF4-FFF2-40B4-BE49-F238E27FC236}">
                <a16:creationId xmlns:a16="http://schemas.microsoft.com/office/drawing/2014/main" id="{3133932A-ED0F-9645-1182-09EA058CAEE0}"/>
              </a:ext>
            </a:extLst>
          </p:cNvPr>
          <p:cNvSpPr>
            <a:spLocks noGrp="1"/>
          </p:cNvSpPr>
          <p:nvPr>
            <p:ph type="body" sz="quarter" idx="34" hasCustomPrompt="1"/>
          </p:nvPr>
        </p:nvSpPr>
        <p:spPr>
          <a:xfrm>
            <a:off x="8503118" y="4270072"/>
            <a:ext cx="1734124" cy="385763"/>
          </a:xfrm>
        </p:spPr>
        <p:txBody>
          <a:bodyPr>
            <a:normAutofit/>
          </a:bodyPr>
          <a:lstStyle>
            <a:lvl1pPr marL="0" indent="0" algn="ctr">
              <a:buNone/>
              <a:defRPr sz="1400" b="1">
                <a:solidFill>
                  <a:schemeClr val="tx2"/>
                </a:solidFill>
              </a:defRPr>
            </a:lvl1pPr>
          </a:lstStyle>
          <a:p>
            <a:pPr lvl="0"/>
            <a:r>
              <a:rPr lang="fr-FR" dirty="0"/>
              <a:t>Lorem ipsum</a:t>
            </a:r>
          </a:p>
        </p:txBody>
      </p:sp>
      <p:sp>
        <p:nvSpPr>
          <p:cNvPr id="2" name="Rectangle 1">
            <a:extLst>
              <a:ext uri="{FF2B5EF4-FFF2-40B4-BE49-F238E27FC236}">
                <a16:creationId xmlns:a16="http://schemas.microsoft.com/office/drawing/2014/main" id="{95626375-BFD3-A5CD-8A01-A5D5E5D3CA72}"/>
              </a:ext>
            </a:extLst>
          </p:cNvPr>
          <p:cNvSpPr/>
          <p:nvPr userDrawn="1"/>
        </p:nvSpPr>
        <p:spPr>
          <a:xfrm rot="5400000">
            <a:off x="1883166" y="3582033"/>
            <a:ext cx="622540" cy="2690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107941E0-033B-D8AD-806D-67CCBB8418EC}"/>
              </a:ext>
            </a:extLst>
          </p:cNvPr>
          <p:cNvSpPr/>
          <p:nvPr userDrawn="1"/>
        </p:nvSpPr>
        <p:spPr>
          <a:xfrm rot="5400000">
            <a:off x="2055276" y="3482662"/>
            <a:ext cx="816055" cy="269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0090542A-EE35-F17A-59CE-AC17E44B3F47}"/>
              </a:ext>
            </a:extLst>
          </p:cNvPr>
          <p:cNvSpPr/>
          <p:nvPr userDrawn="1"/>
        </p:nvSpPr>
        <p:spPr>
          <a:xfrm rot="5400000">
            <a:off x="2071391" y="3238411"/>
            <a:ext cx="1304559" cy="269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A35A0A6-CC51-D8AC-6BFA-15647E09D36B}"/>
              </a:ext>
            </a:extLst>
          </p:cNvPr>
          <p:cNvSpPr/>
          <p:nvPr userDrawn="1"/>
        </p:nvSpPr>
        <p:spPr>
          <a:xfrm rot="5400000">
            <a:off x="2222427" y="3119771"/>
            <a:ext cx="1541839" cy="269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EA42DD6E-4BA0-CD9F-3ECF-EE334AB52BE4}"/>
              </a:ext>
            </a:extLst>
          </p:cNvPr>
          <p:cNvSpPr>
            <a:spLocks noGrp="1"/>
          </p:cNvSpPr>
          <p:nvPr>
            <p:ph type="title"/>
          </p:nvPr>
        </p:nvSpPr>
        <p:spPr/>
        <p:txBody>
          <a:bodyPr/>
          <a:lstStyle/>
          <a:p>
            <a:r>
              <a:rPr lang="fr-FR"/>
              <a:t>Modifiez le style du titre</a:t>
            </a:r>
          </a:p>
        </p:txBody>
      </p:sp>
      <p:sp>
        <p:nvSpPr>
          <p:cNvPr id="35" name="Rectangle 34">
            <a:extLst>
              <a:ext uri="{FF2B5EF4-FFF2-40B4-BE49-F238E27FC236}">
                <a16:creationId xmlns:a16="http://schemas.microsoft.com/office/drawing/2014/main" id="{D5C13B8A-213D-77B6-7A13-181A00DE2623}"/>
              </a:ext>
            </a:extLst>
          </p:cNvPr>
          <p:cNvSpPr/>
          <p:nvPr userDrawn="1"/>
        </p:nvSpPr>
        <p:spPr>
          <a:xfrm rot="5400000">
            <a:off x="4130665" y="3582033"/>
            <a:ext cx="622540" cy="2690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0DBC17C7-BD45-28EF-7A0C-EDDAB4294D33}"/>
              </a:ext>
            </a:extLst>
          </p:cNvPr>
          <p:cNvSpPr/>
          <p:nvPr userDrawn="1"/>
        </p:nvSpPr>
        <p:spPr>
          <a:xfrm rot="5400000">
            <a:off x="4168447" y="3348335"/>
            <a:ext cx="1084709" cy="269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5DDA95C4-6A86-9D01-FBE2-9D023C382D87}"/>
              </a:ext>
            </a:extLst>
          </p:cNvPr>
          <p:cNvSpPr/>
          <p:nvPr userDrawn="1"/>
        </p:nvSpPr>
        <p:spPr>
          <a:xfrm rot="5400000">
            <a:off x="4544317" y="3463838"/>
            <a:ext cx="853704" cy="269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AEC9977D-F7CB-35C5-C577-44233BF9DF85}"/>
              </a:ext>
            </a:extLst>
          </p:cNvPr>
          <p:cNvSpPr/>
          <p:nvPr userDrawn="1"/>
        </p:nvSpPr>
        <p:spPr>
          <a:xfrm rot="5400000">
            <a:off x="4588564" y="3238410"/>
            <a:ext cx="1304561" cy="269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B3D73C61-634F-F068-F820-55AB7F001524}"/>
              </a:ext>
            </a:extLst>
          </p:cNvPr>
          <p:cNvSpPr/>
          <p:nvPr userDrawn="1"/>
        </p:nvSpPr>
        <p:spPr>
          <a:xfrm rot="5400000">
            <a:off x="6078396" y="3272640"/>
            <a:ext cx="1241326" cy="2690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CF572892-B0DB-7CCF-869B-A1828F743864}"/>
              </a:ext>
            </a:extLst>
          </p:cNvPr>
          <p:cNvSpPr/>
          <p:nvPr userDrawn="1"/>
        </p:nvSpPr>
        <p:spPr>
          <a:xfrm rot="5400000">
            <a:off x="6719141" y="3641905"/>
            <a:ext cx="497568" cy="269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4B92EBEE-2D55-61AD-A917-68A9AF011403}"/>
              </a:ext>
            </a:extLst>
          </p:cNvPr>
          <p:cNvSpPr/>
          <p:nvPr userDrawn="1"/>
        </p:nvSpPr>
        <p:spPr>
          <a:xfrm rot="5400000">
            <a:off x="6851975" y="3514372"/>
            <a:ext cx="752636" cy="269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4DDFB88-474B-CAED-E663-C4ACAEEB63A3}"/>
              </a:ext>
            </a:extLst>
          </p:cNvPr>
          <p:cNvSpPr/>
          <p:nvPr userDrawn="1"/>
        </p:nvSpPr>
        <p:spPr>
          <a:xfrm rot="5400000">
            <a:off x="6955613" y="3348336"/>
            <a:ext cx="1084709" cy="269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12F4F689-80C8-49D9-931F-350A12D72773}"/>
              </a:ext>
            </a:extLst>
          </p:cNvPr>
          <p:cNvSpPr/>
          <p:nvPr userDrawn="1"/>
        </p:nvSpPr>
        <p:spPr>
          <a:xfrm rot="5400000">
            <a:off x="8758489" y="3700421"/>
            <a:ext cx="385763" cy="2690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8D64C5B-5B72-FC40-3C20-68569A3C6254}"/>
              </a:ext>
            </a:extLst>
          </p:cNvPr>
          <p:cNvSpPr/>
          <p:nvPr userDrawn="1"/>
        </p:nvSpPr>
        <p:spPr>
          <a:xfrm rot="5400000">
            <a:off x="8910274" y="3580727"/>
            <a:ext cx="619925" cy="269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ED17AD22-4CA9-B8DA-0C12-3EF00EE9696B}"/>
              </a:ext>
            </a:extLst>
          </p:cNvPr>
          <p:cNvSpPr/>
          <p:nvPr userDrawn="1"/>
        </p:nvSpPr>
        <p:spPr>
          <a:xfrm rot="5400000">
            <a:off x="9015253" y="3425339"/>
            <a:ext cx="930703" cy="269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12C9E9DA-37F8-1FDC-4175-C0923FE86F93}"/>
              </a:ext>
            </a:extLst>
          </p:cNvPr>
          <p:cNvSpPr/>
          <p:nvPr userDrawn="1"/>
        </p:nvSpPr>
        <p:spPr>
          <a:xfrm rot="5400000">
            <a:off x="9207925" y="3348336"/>
            <a:ext cx="1084709" cy="269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7725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erci">
    <p:spTree>
      <p:nvGrpSpPr>
        <p:cNvPr id="1" name=""/>
        <p:cNvGrpSpPr/>
        <p:nvPr/>
      </p:nvGrpSpPr>
      <p:grpSpPr>
        <a:xfrm>
          <a:off x="0" y="0"/>
          <a:ext cx="0" cy="0"/>
          <a:chOff x="0" y="0"/>
          <a:chExt cx="0" cy="0"/>
        </a:xfrm>
      </p:grpSpPr>
      <p:pic>
        <p:nvPicPr>
          <p:cNvPr id="5" name="Google Shape;494;p41">
            <a:extLst>
              <a:ext uri="{FF2B5EF4-FFF2-40B4-BE49-F238E27FC236}">
                <a16:creationId xmlns:a16="http://schemas.microsoft.com/office/drawing/2014/main" id="{85406726-500A-8F61-A38A-8D94690E7712}"/>
              </a:ext>
            </a:extLst>
          </p:cNvPr>
          <p:cNvPicPr preferRelativeResize="0"/>
          <p:nvPr userDrawn="1"/>
        </p:nvPicPr>
        <p:blipFill>
          <a:blip r:embed="rId2">
            <a:alphaModFix/>
          </a:blip>
          <a:stretch>
            <a:fillRect/>
          </a:stretch>
        </p:blipFill>
        <p:spPr>
          <a:xfrm flipH="1">
            <a:off x="0" y="0"/>
            <a:ext cx="12192000" cy="6858000"/>
          </a:xfrm>
          <a:prstGeom prst="rect">
            <a:avLst/>
          </a:prstGeom>
          <a:noFill/>
          <a:ln>
            <a:noFill/>
          </a:ln>
        </p:spPr>
      </p:pic>
      <p:pic>
        <p:nvPicPr>
          <p:cNvPr id="6" name="Google Shape;495;p41">
            <a:extLst>
              <a:ext uri="{FF2B5EF4-FFF2-40B4-BE49-F238E27FC236}">
                <a16:creationId xmlns:a16="http://schemas.microsoft.com/office/drawing/2014/main" id="{167C38E3-56A2-C197-CC70-580C16AE17C1}"/>
              </a:ext>
            </a:extLst>
          </p:cNvPr>
          <p:cNvPicPr preferRelativeResize="0"/>
          <p:nvPr userDrawn="1"/>
        </p:nvPicPr>
        <p:blipFill rotWithShape="1">
          <a:blip r:embed="rId3">
            <a:alphaModFix/>
            <a:extLst>
              <a:ext uri="{28A0092B-C50C-407E-A947-70E740481C1C}">
                <a14:useLocalDpi xmlns:a14="http://schemas.microsoft.com/office/drawing/2010/main"/>
              </a:ext>
            </a:extLst>
          </a:blip>
          <a:srcRect/>
          <a:stretch/>
        </p:blipFill>
        <p:spPr>
          <a:xfrm>
            <a:off x="0" y="1507357"/>
            <a:ext cx="12192004" cy="4864101"/>
          </a:xfrm>
          <a:prstGeom prst="rect">
            <a:avLst/>
          </a:prstGeom>
          <a:noFill/>
          <a:ln>
            <a:noFill/>
          </a:ln>
        </p:spPr>
      </p:pic>
      <p:pic>
        <p:nvPicPr>
          <p:cNvPr id="11" name="Image 10">
            <a:extLst>
              <a:ext uri="{FF2B5EF4-FFF2-40B4-BE49-F238E27FC236}">
                <a16:creationId xmlns:a16="http://schemas.microsoft.com/office/drawing/2014/main" id="{30CFB702-260B-3A30-1605-6D25EF3293A5}"/>
              </a:ext>
            </a:extLst>
          </p:cNvPr>
          <p:cNvPicPr>
            <a:picLocks noChangeAspect="1"/>
          </p:cNvPicPr>
          <p:nvPr userDrawn="1"/>
        </p:nvPicPr>
        <p:blipFill>
          <a:blip r:embed="rId4"/>
          <a:stretch>
            <a:fillRect/>
          </a:stretch>
        </p:blipFill>
        <p:spPr>
          <a:xfrm>
            <a:off x="499936" y="423181"/>
            <a:ext cx="1504102" cy="650078"/>
          </a:xfrm>
          <a:prstGeom prst="rect">
            <a:avLst/>
          </a:prstGeom>
        </p:spPr>
      </p:pic>
      <p:sp>
        <p:nvSpPr>
          <p:cNvPr id="3" name="Titre 2">
            <a:extLst>
              <a:ext uri="{FF2B5EF4-FFF2-40B4-BE49-F238E27FC236}">
                <a16:creationId xmlns:a16="http://schemas.microsoft.com/office/drawing/2014/main" id="{472773E7-93A1-3434-09E8-FC929D73D97C}"/>
              </a:ext>
            </a:extLst>
          </p:cNvPr>
          <p:cNvSpPr>
            <a:spLocks noGrp="1"/>
          </p:cNvSpPr>
          <p:nvPr>
            <p:ph type="title"/>
          </p:nvPr>
        </p:nvSpPr>
        <p:spPr>
          <a:xfrm>
            <a:off x="0" y="2921620"/>
            <a:ext cx="12192000" cy="1634140"/>
          </a:xfrm>
        </p:spPr>
        <p:txBody>
          <a:bodyPr anchor="ctr">
            <a:normAutofit/>
          </a:bodyPr>
          <a:lstStyle>
            <a:lvl1pPr algn="ctr">
              <a:defRPr sz="3600">
                <a:solidFill>
                  <a:schemeClr val="bg1">
                    <a:lumMod val="95000"/>
                  </a:schemeClr>
                </a:solidFill>
              </a:defRPr>
            </a:lvl1pPr>
          </a:lstStyle>
          <a:p>
            <a:endParaRPr lang="fr-FR" dirty="0"/>
          </a:p>
        </p:txBody>
      </p:sp>
    </p:spTree>
    <p:extLst>
      <p:ext uri="{BB962C8B-B14F-4D97-AF65-F5344CB8AC3E}">
        <p14:creationId xmlns:p14="http://schemas.microsoft.com/office/powerpoint/2010/main" val="2831000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0705F5-DF63-5C4C-BA36-0A550739B60B}"/>
              </a:ext>
            </a:extLst>
          </p:cNvPr>
          <p:cNvSpPr>
            <a:spLocks noGrp="1"/>
          </p:cNvSpPr>
          <p:nvPr>
            <p:ph idx="1"/>
          </p:nvPr>
        </p:nvSpPr>
        <p:spPr>
          <a:xfrm>
            <a:off x="4505093" y="1773043"/>
            <a:ext cx="6104959" cy="4500757"/>
          </a:xfrm>
          <a:prstGeom prst="rect">
            <a:avLst/>
          </a:prstGeom>
        </p:spPr>
        <p:txBody>
          <a:bodyPr/>
          <a:lstStyle/>
          <a:p>
            <a:pPr lvl="0"/>
            <a:endParaRPr lang="fr-FR" dirty="0"/>
          </a:p>
        </p:txBody>
      </p:sp>
      <p:sp>
        <p:nvSpPr>
          <p:cNvPr id="6" name="ZoneTexte 5">
            <a:extLst>
              <a:ext uri="{FF2B5EF4-FFF2-40B4-BE49-F238E27FC236}">
                <a16:creationId xmlns:a16="http://schemas.microsoft.com/office/drawing/2014/main" id="{81A2CFD0-D9DE-BB10-FEED-3E4AE00B9793}"/>
              </a:ext>
            </a:extLst>
          </p:cNvPr>
          <p:cNvSpPr txBox="1"/>
          <p:nvPr userDrawn="1"/>
        </p:nvSpPr>
        <p:spPr>
          <a:xfrm>
            <a:off x="294290" y="6421821"/>
            <a:ext cx="184731" cy="369332"/>
          </a:xfrm>
          <a:prstGeom prst="rect">
            <a:avLst/>
          </a:prstGeom>
          <a:noFill/>
        </p:spPr>
        <p:txBody>
          <a:bodyPr wrap="none" rtlCol="0">
            <a:spAutoFit/>
          </a:bodyPr>
          <a:lstStyle/>
          <a:p>
            <a:endParaRPr lang="fr-FR" dirty="0"/>
          </a:p>
        </p:txBody>
      </p:sp>
      <p:sp>
        <p:nvSpPr>
          <p:cNvPr id="7" name="Espace réservé de la date 6">
            <a:extLst>
              <a:ext uri="{FF2B5EF4-FFF2-40B4-BE49-F238E27FC236}">
                <a16:creationId xmlns:a16="http://schemas.microsoft.com/office/drawing/2014/main" id="{464EADBC-B6A2-70DA-D605-25A7BDDEA6B5}"/>
              </a:ext>
            </a:extLst>
          </p:cNvPr>
          <p:cNvSpPr>
            <a:spLocks noGrp="1"/>
          </p:cNvSpPr>
          <p:nvPr>
            <p:ph type="dt" sz="half" idx="10"/>
          </p:nvPr>
        </p:nvSpPr>
        <p:spPr/>
        <p:txBody>
          <a:bodyPr/>
          <a:lstStyle/>
          <a:p>
            <a:fld id="{B2867609-F87E-5348-B15E-2C77BD1EE497}" type="datetime3">
              <a:rPr lang="fr-BE" smtClean="0"/>
              <a:t>11/06/2025</a:t>
            </a:fld>
            <a:endParaRPr lang="fr-FR" dirty="0"/>
          </a:p>
        </p:txBody>
      </p:sp>
      <p:sp>
        <p:nvSpPr>
          <p:cNvPr id="9" name="Espace réservé du pied de page 8">
            <a:extLst>
              <a:ext uri="{FF2B5EF4-FFF2-40B4-BE49-F238E27FC236}">
                <a16:creationId xmlns:a16="http://schemas.microsoft.com/office/drawing/2014/main" id="{5E3573B8-7320-5036-4D61-777146D1CFF4}"/>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B393512A-FBBB-6C7C-953D-8A236385F944}"/>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cxnSp>
        <p:nvCxnSpPr>
          <p:cNvPr id="15" name="Google Shape;157;p20">
            <a:extLst>
              <a:ext uri="{FF2B5EF4-FFF2-40B4-BE49-F238E27FC236}">
                <a16:creationId xmlns:a16="http://schemas.microsoft.com/office/drawing/2014/main" id="{5B8BDEC8-A9F5-A7DB-08D2-4CC01B54EC8D}"/>
              </a:ext>
            </a:extLst>
          </p:cNvPr>
          <p:cNvCxnSpPr>
            <a:cxnSpLocks/>
          </p:cNvCxnSpPr>
          <p:nvPr userDrawn="1"/>
        </p:nvCxnSpPr>
        <p:spPr>
          <a:xfrm>
            <a:off x="4318416" y="1737360"/>
            <a:ext cx="0" cy="4536440"/>
          </a:xfrm>
          <a:prstGeom prst="straightConnector1">
            <a:avLst/>
          </a:prstGeom>
          <a:noFill/>
          <a:ln w="12700" cap="flat" cmpd="sng">
            <a:solidFill>
              <a:schemeClr val="accent2"/>
            </a:solidFill>
            <a:prstDash val="solid"/>
            <a:round/>
            <a:headEnd type="none" w="med" len="med"/>
            <a:tailEnd type="none" w="med" len="med"/>
          </a:ln>
        </p:spPr>
      </p:cxnSp>
      <p:sp>
        <p:nvSpPr>
          <p:cNvPr id="2" name="Titre 1">
            <a:extLst>
              <a:ext uri="{FF2B5EF4-FFF2-40B4-BE49-F238E27FC236}">
                <a16:creationId xmlns:a16="http://schemas.microsoft.com/office/drawing/2014/main" id="{CD0A4AD0-ECD9-A688-D217-46C8206E5D91}"/>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41851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hoto triangulaire + 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0705F5-DF63-5C4C-BA36-0A550739B60B}"/>
              </a:ext>
            </a:extLst>
          </p:cNvPr>
          <p:cNvSpPr>
            <a:spLocks noGrp="1"/>
          </p:cNvSpPr>
          <p:nvPr>
            <p:ph idx="1"/>
          </p:nvPr>
        </p:nvSpPr>
        <p:spPr>
          <a:xfrm>
            <a:off x="4505093" y="1773043"/>
            <a:ext cx="6104959" cy="4500757"/>
          </a:xfrm>
          <a:prstGeom prst="rect">
            <a:avLst/>
          </a:prstGeom>
        </p:spPr>
        <p:txBody>
          <a:bodyPr/>
          <a:lstStyle/>
          <a:p>
            <a:pPr lvl="0"/>
            <a:endParaRPr lang="fr-FR" dirty="0"/>
          </a:p>
        </p:txBody>
      </p:sp>
      <p:sp>
        <p:nvSpPr>
          <p:cNvPr id="14" name="Titre 13">
            <a:extLst>
              <a:ext uri="{FF2B5EF4-FFF2-40B4-BE49-F238E27FC236}">
                <a16:creationId xmlns:a16="http://schemas.microsoft.com/office/drawing/2014/main" id="{B55D04F7-8C52-0942-8A34-6B994C5CD525}"/>
              </a:ext>
            </a:extLst>
          </p:cNvPr>
          <p:cNvSpPr>
            <a:spLocks noGrp="1"/>
          </p:cNvSpPr>
          <p:nvPr>
            <p:ph type="title"/>
          </p:nvPr>
        </p:nvSpPr>
        <p:spPr>
          <a:xfrm>
            <a:off x="4505093" y="508001"/>
            <a:ext cx="6104951" cy="1100568"/>
          </a:xfrm>
        </p:spPr>
        <p:txBody>
          <a:bodyPr anchor="b">
            <a:normAutofit/>
          </a:bodyPr>
          <a:lstStyle>
            <a:lvl1pPr>
              <a:defRPr sz="2400"/>
            </a:lvl1pPr>
          </a:lstStyle>
          <a:p>
            <a:r>
              <a:rPr lang="fr-FR" dirty="0"/>
              <a:t>Modifiez le style du titre</a:t>
            </a:r>
          </a:p>
        </p:txBody>
      </p:sp>
      <p:sp>
        <p:nvSpPr>
          <p:cNvPr id="6" name="ZoneTexte 5">
            <a:extLst>
              <a:ext uri="{FF2B5EF4-FFF2-40B4-BE49-F238E27FC236}">
                <a16:creationId xmlns:a16="http://schemas.microsoft.com/office/drawing/2014/main" id="{81A2CFD0-D9DE-BB10-FEED-3E4AE00B9793}"/>
              </a:ext>
            </a:extLst>
          </p:cNvPr>
          <p:cNvSpPr txBox="1"/>
          <p:nvPr userDrawn="1"/>
        </p:nvSpPr>
        <p:spPr>
          <a:xfrm>
            <a:off x="294290" y="6421821"/>
            <a:ext cx="184731" cy="369332"/>
          </a:xfrm>
          <a:prstGeom prst="rect">
            <a:avLst/>
          </a:prstGeom>
          <a:noFill/>
        </p:spPr>
        <p:txBody>
          <a:bodyPr wrap="none" rtlCol="0">
            <a:spAutoFit/>
          </a:bodyPr>
          <a:lstStyle/>
          <a:p>
            <a:endParaRPr lang="fr-FR" dirty="0"/>
          </a:p>
        </p:txBody>
      </p:sp>
      <p:cxnSp>
        <p:nvCxnSpPr>
          <p:cNvPr id="15" name="Google Shape;157;p20">
            <a:extLst>
              <a:ext uri="{FF2B5EF4-FFF2-40B4-BE49-F238E27FC236}">
                <a16:creationId xmlns:a16="http://schemas.microsoft.com/office/drawing/2014/main" id="{5B8BDEC8-A9F5-A7DB-08D2-4CC01B54EC8D}"/>
              </a:ext>
            </a:extLst>
          </p:cNvPr>
          <p:cNvCxnSpPr>
            <a:cxnSpLocks/>
          </p:cNvCxnSpPr>
          <p:nvPr userDrawn="1"/>
        </p:nvCxnSpPr>
        <p:spPr>
          <a:xfrm>
            <a:off x="4318416" y="1737360"/>
            <a:ext cx="0" cy="4536440"/>
          </a:xfrm>
          <a:prstGeom prst="straightConnector1">
            <a:avLst/>
          </a:prstGeom>
          <a:noFill/>
          <a:ln w="12700" cap="flat" cmpd="sng">
            <a:solidFill>
              <a:schemeClr val="accent2"/>
            </a:solidFill>
            <a:prstDash val="solid"/>
            <a:round/>
            <a:headEnd type="none" w="med" len="med"/>
            <a:tailEnd type="none" w="med" len="med"/>
          </a:ln>
        </p:spPr>
      </p:cxnSp>
      <p:sp>
        <p:nvSpPr>
          <p:cNvPr id="12" name="Espace réservé pour une image  34">
            <a:extLst>
              <a:ext uri="{FF2B5EF4-FFF2-40B4-BE49-F238E27FC236}">
                <a16:creationId xmlns:a16="http://schemas.microsoft.com/office/drawing/2014/main" id="{84D32F74-0A3E-8FE5-EEB6-0E41C176E17A}"/>
              </a:ext>
            </a:extLst>
          </p:cNvPr>
          <p:cNvSpPr>
            <a:spLocks noGrp="1"/>
          </p:cNvSpPr>
          <p:nvPr>
            <p:ph type="pic" sz="quarter" idx="13"/>
          </p:nvPr>
        </p:nvSpPr>
        <p:spPr>
          <a:xfrm>
            <a:off x="-72991" y="-95124"/>
            <a:ext cx="4387787" cy="4971923"/>
          </a:xfrm>
          <a:custGeom>
            <a:avLst/>
            <a:gdLst>
              <a:gd name="connsiteX0" fmla="*/ 0 w 2217390"/>
              <a:gd name="connsiteY0" fmla="*/ 2614311 h 2614311"/>
              <a:gd name="connsiteX1" fmla="*/ 0 w 2217390"/>
              <a:gd name="connsiteY1" fmla="*/ 0 h 2614311"/>
              <a:gd name="connsiteX2" fmla="*/ 2217390 w 2217390"/>
              <a:gd name="connsiteY2" fmla="*/ 2614311 h 2614311"/>
              <a:gd name="connsiteX3" fmla="*/ 0 w 2217390"/>
              <a:gd name="connsiteY3" fmla="*/ 2614311 h 2614311"/>
              <a:gd name="connsiteX0" fmla="*/ 0 w 2217390"/>
              <a:gd name="connsiteY0" fmla="*/ 2583831 h 2583831"/>
              <a:gd name="connsiteX1" fmla="*/ 2194560 w 2217390"/>
              <a:gd name="connsiteY1" fmla="*/ 0 h 2583831"/>
              <a:gd name="connsiteX2" fmla="*/ 2217390 w 2217390"/>
              <a:gd name="connsiteY2" fmla="*/ 2583831 h 2583831"/>
              <a:gd name="connsiteX3" fmla="*/ 0 w 2217390"/>
              <a:gd name="connsiteY3" fmla="*/ 2583831 h 2583831"/>
              <a:gd name="connsiteX0" fmla="*/ 0 w 2197070"/>
              <a:gd name="connsiteY0" fmla="*/ 1283351 h 2583831"/>
              <a:gd name="connsiteX1" fmla="*/ 2174240 w 2197070"/>
              <a:gd name="connsiteY1" fmla="*/ 0 h 2583831"/>
              <a:gd name="connsiteX2" fmla="*/ 2197070 w 2197070"/>
              <a:gd name="connsiteY2" fmla="*/ 2583831 h 2583831"/>
              <a:gd name="connsiteX3" fmla="*/ 0 w 2197070"/>
              <a:gd name="connsiteY3" fmla="*/ 1283351 h 2583831"/>
              <a:gd name="connsiteX0" fmla="*/ 0 w 2227550"/>
              <a:gd name="connsiteY0" fmla="*/ 1273191 h 2583831"/>
              <a:gd name="connsiteX1" fmla="*/ 2204720 w 2227550"/>
              <a:gd name="connsiteY1" fmla="*/ 0 h 2583831"/>
              <a:gd name="connsiteX2" fmla="*/ 2227550 w 2227550"/>
              <a:gd name="connsiteY2" fmla="*/ 2583831 h 2583831"/>
              <a:gd name="connsiteX3" fmla="*/ 0 w 2227550"/>
              <a:gd name="connsiteY3" fmla="*/ 1273191 h 2583831"/>
              <a:gd name="connsiteX0" fmla="*/ 10268 w 2214988"/>
              <a:gd name="connsiteY0" fmla="*/ 1273191 h 2633948"/>
              <a:gd name="connsiteX1" fmla="*/ 2214988 w 2214988"/>
              <a:gd name="connsiteY1" fmla="*/ 0 h 2633948"/>
              <a:gd name="connsiteX2" fmla="*/ 0 w 2214988"/>
              <a:gd name="connsiteY2" fmla="*/ 2633948 h 2633948"/>
              <a:gd name="connsiteX3" fmla="*/ 10268 w 2214988"/>
              <a:gd name="connsiteY3" fmla="*/ 1273191 h 2633948"/>
              <a:gd name="connsiteX0" fmla="*/ 445 w 2226128"/>
              <a:gd name="connsiteY0" fmla="*/ 0 h 2663810"/>
              <a:gd name="connsiteX1" fmla="*/ 2226128 w 2226128"/>
              <a:gd name="connsiteY1" fmla="*/ 29862 h 2663810"/>
              <a:gd name="connsiteX2" fmla="*/ 11140 w 2226128"/>
              <a:gd name="connsiteY2" fmla="*/ 2663810 h 2663810"/>
              <a:gd name="connsiteX3" fmla="*/ 445 w 2226128"/>
              <a:gd name="connsiteY3" fmla="*/ 0 h 2663810"/>
              <a:gd name="connsiteX0" fmla="*/ 10268 w 2235951"/>
              <a:gd name="connsiteY0" fmla="*/ 0 h 2691653"/>
              <a:gd name="connsiteX1" fmla="*/ 2235951 w 2235951"/>
              <a:gd name="connsiteY1" fmla="*/ 29862 h 2691653"/>
              <a:gd name="connsiteX2" fmla="*/ 0 w 2235951"/>
              <a:gd name="connsiteY2" fmla="*/ 2691653 h 2691653"/>
              <a:gd name="connsiteX3" fmla="*/ 10268 w 2235951"/>
              <a:gd name="connsiteY3" fmla="*/ 0 h 2691653"/>
              <a:gd name="connsiteX0" fmla="*/ 10268 w 2272637"/>
              <a:gd name="connsiteY0" fmla="*/ 20255 h 2711908"/>
              <a:gd name="connsiteX1" fmla="*/ 2272637 w 2272637"/>
              <a:gd name="connsiteY1" fmla="*/ 0 h 2711908"/>
              <a:gd name="connsiteX2" fmla="*/ 0 w 2272637"/>
              <a:gd name="connsiteY2" fmla="*/ 2711908 h 2711908"/>
              <a:gd name="connsiteX3" fmla="*/ 10268 w 2272637"/>
              <a:gd name="connsiteY3" fmla="*/ 20255 h 2711908"/>
              <a:gd name="connsiteX0" fmla="*/ 10268 w 2272637"/>
              <a:gd name="connsiteY0" fmla="*/ 0 h 2713927"/>
              <a:gd name="connsiteX1" fmla="*/ 2272637 w 2272637"/>
              <a:gd name="connsiteY1" fmla="*/ 2019 h 2713927"/>
              <a:gd name="connsiteX2" fmla="*/ 0 w 2272637"/>
              <a:gd name="connsiteY2" fmla="*/ 2713927 h 2713927"/>
              <a:gd name="connsiteX3" fmla="*/ 10268 w 2272637"/>
              <a:gd name="connsiteY3" fmla="*/ 0 h 2713927"/>
              <a:gd name="connsiteX0" fmla="*/ 965 w 2263334"/>
              <a:gd name="connsiteY0" fmla="*/ 0 h 2725064"/>
              <a:gd name="connsiteX1" fmla="*/ 2263334 w 2263334"/>
              <a:gd name="connsiteY1" fmla="*/ 2019 h 2725064"/>
              <a:gd name="connsiteX2" fmla="*/ 1179 w 2263334"/>
              <a:gd name="connsiteY2" fmla="*/ 2725064 h 2725064"/>
              <a:gd name="connsiteX3" fmla="*/ 965 w 2263334"/>
              <a:gd name="connsiteY3" fmla="*/ 0 h 2725064"/>
            </a:gdLst>
            <a:ahLst/>
            <a:cxnLst>
              <a:cxn ang="0">
                <a:pos x="connsiteX0" y="connsiteY0"/>
              </a:cxn>
              <a:cxn ang="0">
                <a:pos x="connsiteX1" y="connsiteY1"/>
              </a:cxn>
              <a:cxn ang="0">
                <a:pos x="connsiteX2" y="connsiteY2"/>
              </a:cxn>
              <a:cxn ang="0">
                <a:pos x="connsiteX3" y="connsiteY3"/>
              </a:cxn>
            </a:cxnLst>
            <a:rect l="l" t="t" r="r" b="b"/>
            <a:pathLst>
              <a:path w="2263334" h="2725064">
                <a:moveTo>
                  <a:pt x="965" y="0"/>
                </a:moveTo>
                <a:lnTo>
                  <a:pt x="2263334" y="2019"/>
                </a:lnTo>
                <a:lnTo>
                  <a:pt x="1179" y="2725064"/>
                </a:lnTo>
                <a:cubicBezTo>
                  <a:pt x="4602" y="2271478"/>
                  <a:pt x="-2458" y="453586"/>
                  <a:pt x="965" y="0"/>
                </a:cubicBezTo>
                <a:close/>
              </a:path>
            </a:pathLst>
          </a:custGeom>
        </p:spPr>
        <p:txBody>
          <a:bodyPr/>
          <a:lstStyle>
            <a:lvl1pPr marL="0" indent="0">
              <a:buNone/>
              <a:defRPr/>
            </a:lvl1pPr>
          </a:lstStyle>
          <a:p>
            <a:endParaRPr lang="fr-FR" dirty="0"/>
          </a:p>
        </p:txBody>
      </p:sp>
      <p:pic>
        <p:nvPicPr>
          <p:cNvPr id="13" name="Image 12">
            <a:extLst>
              <a:ext uri="{FF2B5EF4-FFF2-40B4-BE49-F238E27FC236}">
                <a16:creationId xmlns:a16="http://schemas.microsoft.com/office/drawing/2014/main" id="{2DE22BCD-6F6C-5001-089C-6E114343C237}"/>
              </a:ext>
            </a:extLst>
          </p:cNvPr>
          <p:cNvPicPr>
            <a:picLocks noChangeAspect="1"/>
          </p:cNvPicPr>
          <p:nvPr userDrawn="1"/>
        </p:nvPicPr>
        <p:blipFill>
          <a:blip r:embed="rId2"/>
          <a:stretch>
            <a:fillRect/>
          </a:stretch>
        </p:blipFill>
        <p:spPr>
          <a:xfrm>
            <a:off x="11104726" y="455612"/>
            <a:ext cx="495300" cy="571500"/>
          </a:xfrm>
          <a:prstGeom prst="rect">
            <a:avLst/>
          </a:prstGeom>
        </p:spPr>
      </p:pic>
      <p:sp>
        <p:nvSpPr>
          <p:cNvPr id="2" name="Espace réservé de la date 1">
            <a:extLst>
              <a:ext uri="{FF2B5EF4-FFF2-40B4-BE49-F238E27FC236}">
                <a16:creationId xmlns:a16="http://schemas.microsoft.com/office/drawing/2014/main" id="{DCAFF8FD-CDF9-BF9C-5170-997B58AA6EF9}"/>
              </a:ext>
            </a:extLst>
          </p:cNvPr>
          <p:cNvSpPr>
            <a:spLocks noGrp="1"/>
          </p:cNvSpPr>
          <p:nvPr>
            <p:ph type="dt" sz="half" idx="14"/>
          </p:nvPr>
        </p:nvSpPr>
        <p:spPr/>
        <p:txBody>
          <a:bodyPr/>
          <a:lstStyle/>
          <a:p>
            <a:fld id="{B2867609-F87E-5348-B15E-2C77BD1EE497}" type="datetime3">
              <a:rPr lang="fr-BE" smtClean="0"/>
              <a:t>11/06/2025</a:t>
            </a:fld>
            <a:endParaRPr lang="fr-FR" dirty="0"/>
          </a:p>
        </p:txBody>
      </p:sp>
      <p:sp>
        <p:nvSpPr>
          <p:cNvPr id="4" name="Espace réservé du pied de page 3">
            <a:extLst>
              <a:ext uri="{FF2B5EF4-FFF2-40B4-BE49-F238E27FC236}">
                <a16:creationId xmlns:a16="http://schemas.microsoft.com/office/drawing/2014/main" id="{5F8E731D-BEC6-2C2A-B00C-5BCF5275C1BF}"/>
              </a:ext>
            </a:extLst>
          </p:cNvPr>
          <p:cNvSpPr>
            <a:spLocks noGrp="1"/>
          </p:cNvSpPr>
          <p:nvPr>
            <p:ph type="ftr" sz="quarter" idx="15"/>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D8671781-FE5D-FC4F-919A-C5A674B804A1}"/>
              </a:ext>
            </a:extLst>
          </p:cNvPr>
          <p:cNvSpPr>
            <a:spLocks noGrp="1"/>
          </p:cNvSpPr>
          <p:nvPr>
            <p:ph type="sldNum" sz="quarter" idx="16"/>
          </p:nvPr>
        </p:nvSpPr>
        <p:spPr/>
        <p:txBody>
          <a:bodyPr/>
          <a:lstStyle/>
          <a:p>
            <a:pPr algn="l"/>
            <a:r>
              <a:rPr lang="fr-FR"/>
              <a:t>▪︎ </a:t>
            </a:r>
            <a:fld id="{71AEF36E-EA79-174C-93F9-FDA84EDD5956}" type="slidenum">
              <a:rPr lang="fr-FR" smtClean="0"/>
              <a:pPr algn="l"/>
              <a:t>‹N°›</a:t>
            </a:fld>
            <a:endParaRPr lang="fr-FR" dirty="0"/>
          </a:p>
        </p:txBody>
      </p:sp>
    </p:spTree>
    <p:extLst>
      <p:ext uri="{BB962C8B-B14F-4D97-AF65-F5344CB8AC3E}">
        <p14:creationId xmlns:p14="http://schemas.microsoft.com/office/powerpoint/2010/main" val="402270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hoto triangulaire + TO - Pied de pag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0705F5-DF63-5C4C-BA36-0A550739B60B}"/>
              </a:ext>
            </a:extLst>
          </p:cNvPr>
          <p:cNvSpPr>
            <a:spLocks noGrp="1"/>
          </p:cNvSpPr>
          <p:nvPr>
            <p:ph idx="1"/>
          </p:nvPr>
        </p:nvSpPr>
        <p:spPr>
          <a:xfrm>
            <a:off x="4505093" y="1773043"/>
            <a:ext cx="6104959" cy="4500757"/>
          </a:xfrm>
          <a:prstGeom prst="rect">
            <a:avLst/>
          </a:prstGeom>
        </p:spPr>
        <p:txBody>
          <a:bodyPr/>
          <a:lstStyle/>
          <a:p>
            <a:pPr lvl="0"/>
            <a:endParaRPr lang="fr-FR" dirty="0"/>
          </a:p>
        </p:txBody>
      </p:sp>
      <p:sp>
        <p:nvSpPr>
          <p:cNvPr id="14" name="Titre 13">
            <a:extLst>
              <a:ext uri="{FF2B5EF4-FFF2-40B4-BE49-F238E27FC236}">
                <a16:creationId xmlns:a16="http://schemas.microsoft.com/office/drawing/2014/main" id="{B55D04F7-8C52-0942-8A34-6B994C5CD525}"/>
              </a:ext>
            </a:extLst>
          </p:cNvPr>
          <p:cNvSpPr>
            <a:spLocks noGrp="1"/>
          </p:cNvSpPr>
          <p:nvPr>
            <p:ph type="title"/>
          </p:nvPr>
        </p:nvSpPr>
        <p:spPr>
          <a:xfrm>
            <a:off x="4505093" y="508001"/>
            <a:ext cx="6104951" cy="1100568"/>
          </a:xfrm>
        </p:spPr>
        <p:txBody>
          <a:bodyPr anchor="b">
            <a:normAutofit/>
          </a:bodyPr>
          <a:lstStyle>
            <a:lvl1pPr>
              <a:defRPr sz="2400"/>
            </a:lvl1pPr>
          </a:lstStyle>
          <a:p>
            <a:r>
              <a:rPr lang="fr-FR" dirty="0"/>
              <a:t>Modifiez le style du titre</a:t>
            </a:r>
          </a:p>
        </p:txBody>
      </p:sp>
      <p:sp>
        <p:nvSpPr>
          <p:cNvPr id="6" name="ZoneTexte 5">
            <a:extLst>
              <a:ext uri="{FF2B5EF4-FFF2-40B4-BE49-F238E27FC236}">
                <a16:creationId xmlns:a16="http://schemas.microsoft.com/office/drawing/2014/main" id="{81A2CFD0-D9DE-BB10-FEED-3E4AE00B9793}"/>
              </a:ext>
            </a:extLst>
          </p:cNvPr>
          <p:cNvSpPr txBox="1"/>
          <p:nvPr userDrawn="1"/>
        </p:nvSpPr>
        <p:spPr>
          <a:xfrm>
            <a:off x="294290" y="6421821"/>
            <a:ext cx="184731" cy="369332"/>
          </a:xfrm>
          <a:prstGeom prst="rect">
            <a:avLst/>
          </a:prstGeom>
          <a:noFill/>
        </p:spPr>
        <p:txBody>
          <a:bodyPr wrap="none" rtlCol="0">
            <a:spAutoFit/>
          </a:bodyPr>
          <a:lstStyle/>
          <a:p>
            <a:endParaRPr lang="fr-FR" dirty="0"/>
          </a:p>
        </p:txBody>
      </p:sp>
      <p:cxnSp>
        <p:nvCxnSpPr>
          <p:cNvPr id="15" name="Google Shape;157;p20">
            <a:extLst>
              <a:ext uri="{FF2B5EF4-FFF2-40B4-BE49-F238E27FC236}">
                <a16:creationId xmlns:a16="http://schemas.microsoft.com/office/drawing/2014/main" id="{5B8BDEC8-A9F5-A7DB-08D2-4CC01B54EC8D}"/>
              </a:ext>
            </a:extLst>
          </p:cNvPr>
          <p:cNvCxnSpPr>
            <a:cxnSpLocks/>
          </p:cNvCxnSpPr>
          <p:nvPr userDrawn="1"/>
        </p:nvCxnSpPr>
        <p:spPr>
          <a:xfrm>
            <a:off x="4318416" y="1737360"/>
            <a:ext cx="0" cy="4536440"/>
          </a:xfrm>
          <a:prstGeom prst="straightConnector1">
            <a:avLst/>
          </a:prstGeom>
          <a:noFill/>
          <a:ln w="12700" cap="flat" cmpd="sng">
            <a:solidFill>
              <a:schemeClr val="accent2"/>
            </a:solidFill>
            <a:prstDash val="solid"/>
            <a:round/>
            <a:headEnd type="none" w="med" len="med"/>
            <a:tailEnd type="none" w="med" len="med"/>
          </a:ln>
        </p:spPr>
      </p:cxnSp>
      <p:sp>
        <p:nvSpPr>
          <p:cNvPr id="12" name="Espace réservé pour une image  34">
            <a:extLst>
              <a:ext uri="{FF2B5EF4-FFF2-40B4-BE49-F238E27FC236}">
                <a16:creationId xmlns:a16="http://schemas.microsoft.com/office/drawing/2014/main" id="{84D32F74-0A3E-8FE5-EEB6-0E41C176E17A}"/>
              </a:ext>
            </a:extLst>
          </p:cNvPr>
          <p:cNvSpPr>
            <a:spLocks noGrp="1"/>
          </p:cNvSpPr>
          <p:nvPr>
            <p:ph type="pic" sz="quarter" idx="13"/>
          </p:nvPr>
        </p:nvSpPr>
        <p:spPr>
          <a:xfrm>
            <a:off x="-72991" y="-95124"/>
            <a:ext cx="4387787" cy="4971923"/>
          </a:xfrm>
          <a:custGeom>
            <a:avLst/>
            <a:gdLst>
              <a:gd name="connsiteX0" fmla="*/ 0 w 2217390"/>
              <a:gd name="connsiteY0" fmla="*/ 2614311 h 2614311"/>
              <a:gd name="connsiteX1" fmla="*/ 0 w 2217390"/>
              <a:gd name="connsiteY1" fmla="*/ 0 h 2614311"/>
              <a:gd name="connsiteX2" fmla="*/ 2217390 w 2217390"/>
              <a:gd name="connsiteY2" fmla="*/ 2614311 h 2614311"/>
              <a:gd name="connsiteX3" fmla="*/ 0 w 2217390"/>
              <a:gd name="connsiteY3" fmla="*/ 2614311 h 2614311"/>
              <a:gd name="connsiteX0" fmla="*/ 0 w 2217390"/>
              <a:gd name="connsiteY0" fmla="*/ 2583831 h 2583831"/>
              <a:gd name="connsiteX1" fmla="*/ 2194560 w 2217390"/>
              <a:gd name="connsiteY1" fmla="*/ 0 h 2583831"/>
              <a:gd name="connsiteX2" fmla="*/ 2217390 w 2217390"/>
              <a:gd name="connsiteY2" fmla="*/ 2583831 h 2583831"/>
              <a:gd name="connsiteX3" fmla="*/ 0 w 2217390"/>
              <a:gd name="connsiteY3" fmla="*/ 2583831 h 2583831"/>
              <a:gd name="connsiteX0" fmla="*/ 0 w 2197070"/>
              <a:gd name="connsiteY0" fmla="*/ 1283351 h 2583831"/>
              <a:gd name="connsiteX1" fmla="*/ 2174240 w 2197070"/>
              <a:gd name="connsiteY1" fmla="*/ 0 h 2583831"/>
              <a:gd name="connsiteX2" fmla="*/ 2197070 w 2197070"/>
              <a:gd name="connsiteY2" fmla="*/ 2583831 h 2583831"/>
              <a:gd name="connsiteX3" fmla="*/ 0 w 2197070"/>
              <a:gd name="connsiteY3" fmla="*/ 1283351 h 2583831"/>
              <a:gd name="connsiteX0" fmla="*/ 0 w 2227550"/>
              <a:gd name="connsiteY0" fmla="*/ 1273191 h 2583831"/>
              <a:gd name="connsiteX1" fmla="*/ 2204720 w 2227550"/>
              <a:gd name="connsiteY1" fmla="*/ 0 h 2583831"/>
              <a:gd name="connsiteX2" fmla="*/ 2227550 w 2227550"/>
              <a:gd name="connsiteY2" fmla="*/ 2583831 h 2583831"/>
              <a:gd name="connsiteX3" fmla="*/ 0 w 2227550"/>
              <a:gd name="connsiteY3" fmla="*/ 1273191 h 2583831"/>
              <a:gd name="connsiteX0" fmla="*/ 10268 w 2214988"/>
              <a:gd name="connsiteY0" fmla="*/ 1273191 h 2633948"/>
              <a:gd name="connsiteX1" fmla="*/ 2214988 w 2214988"/>
              <a:gd name="connsiteY1" fmla="*/ 0 h 2633948"/>
              <a:gd name="connsiteX2" fmla="*/ 0 w 2214988"/>
              <a:gd name="connsiteY2" fmla="*/ 2633948 h 2633948"/>
              <a:gd name="connsiteX3" fmla="*/ 10268 w 2214988"/>
              <a:gd name="connsiteY3" fmla="*/ 1273191 h 2633948"/>
              <a:gd name="connsiteX0" fmla="*/ 445 w 2226128"/>
              <a:gd name="connsiteY0" fmla="*/ 0 h 2663810"/>
              <a:gd name="connsiteX1" fmla="*/ 2226128 w 2226128"/>
              <a:gd name="connsiteY1" fmla="*/ 29862 h 2663810"/>
              <a:gd name="connsiteX2" fmla="*/ 11140 w 2226128"/>
              <a:gd name="connsiteY2" fmla="*/ 2663810 h 2663810"/>
              <a:gd name="connsiteX3" fmla="*/ 445 w 2226128"/>
              <a:gd name="connsiteY3" fmla="*/ 0 h 2663810"/>
              <a:gd name="connsiteX0" fmla="*/ 10268 w 2235951"/>
              <a:gd name="connsiteY0" fmla="*/ 0 h 2691653"/>
              <a:gd name="connsiteX1" fmla="*/ 2235951 w 2235951"/>
              <a:gd name="connsiteY1" fmla="*/ 29862 h 2691653"/>
              <a:gd name="connsiteX2" fmla="*/ 0 w 2235951"/>
              <a:gd name="connsiteY2" fmla="*/ 2691653 h 2691653"/>
              <a:gd name="connsiteX3" fmla="*/ 10268 w 2235951"/>
              <a:gd name="connsiteY3" fmla="*/ 0 h 2691653"/>
              <a:gd name="connsiteX0" fmla="*/ 10268 w 2272637"/>
              <a:gd name="connsiteY0" fmla="*/ 20255 h 2711908"/>
              <a:gd name="connsiteX1" fmla="*/ 2272637 w 2272637"/>
              <a:gd name="connsiteY1" fmla="*/ 0 h 2711908"/>
              <a:gd name="connsiteX2" fmla="*/ 0 w 2272637"/>
              <a:gd name="connsiteY2" fmla="*/ 2711908 h 2711908"/>
              <a:gd name="connsiteX3" fmla="*/ 10268 w 2272637"/>
              <a:gd name="connsiteY3" fmla="*/ 20255 h 2711908"/>
              <a:gd name="connsiteX0" fmla="*/ 10268 w 2272637"/>
              <a:gd name="connsiteY0" fmla="*/ 0 h 2713927"/>
              <a:gd name="connsiteX1" fmla="*/ 2272637 w 2272637"/>
              <a:gd name="connsiteY1" fmla="*/ 2019 h 2713927"/>
              <a:gd name="connsiteX2" fmla="*/ 0 w 2272637"/>
              <a:gd name="connsiteY2" fmla="*/ 2713927 h 2713927"/>
              <a:gd name="connsiteX3" fmla="*/ 10268 w 2272637"/>
              <a:gd name="connsiteY3" fmla="*/ 0 h 2713927"/>
              <a:gd name="connsiteX0" fmla="*/ 965 w 2263334"/>
              <a:gd name="connsiteY0" fmla="*/ 0 h 2725064"/>
              <a:gd name="connsiteX1" fmla="*/ 2263334 w 2263334"/>
              <a:gd name="connsiteY1" fmla="*/ 2019 h 2725064"/>
              <a:gd name="connsiteX2" fmla="*/ 1179 w 2263334"/>
              <a:gd name="connsiteY2" fmla="*/ 2725064 h 2725064"/>
              <a:gd name="connsiteX3" fmla="*/ 965 w 2263334"/>
              <a:gd name="connsiteY3" fmla="*/ 0 h 2725064"/>
            </a:gdLst>
            <a:ahLst/>
            <a:cxnLst>
              <a:cxn ang="0">
                <a:pos x="connsiteX0" y="connsiteY0"/>
              </a:cxn>
              <a:cxn ang="0">
                <a:pos x="connsiteX1" y="connsiteY1"/>
              </a:cxn>
              <a:cxn ang="0">
                <a:pos x="connsiteX2" y="connsiteY2"/>
              </a:cxn>
              <a:cxn ang="0">
                <a:pos x="connsiteX3" y="connsiteY3"/>
              </a:cxn>
            </a:cxnLst>
            <a:rect l="l" t="t" r="r" b="b"/>
            <a:pathLst>
              <a:path w="2263334" h="2725064">
                <a:moveTo>
                  <a:pt x="965" y="0"/>
                </a:moveTo>
                <a:lnTo>
                  <a:pt x="2263334" y="2019"/>
                </a:lnTo>
                <a:lnTo>
                  <a:pt x="1179" y="2725064"/>
                </a:lnTo>
                <a:cubicBezTo>
                  <a:pt x="4602" y="2271478"/>
                  <a:pt x="-2458" y="453586"/>
                  <a:pt x="965" y="0"/>
                </a:cubicBezTo>
                <a:close/>
              </a:path>
            </a:pathLst>
          </a:custGeom>
        </p:spPr>
        <p:txBody>
          <a:bodyPr/>
          <a:lstStyle>
            <a:lvl1pPr marL="0" indent="0">
              <a:buNone/>
              <a:defRPr/>
            </a:lvl1pPr>
          </a:lstStyle>
          <a:p>
            <a:endParaRPr lang="fr-FR" dirty="0"/>
          </a:p>
        </p:txBody>
      </p:sp>
      <p:pic>
        <p:nvPicPr>
          <p:cNvPr id="13" name="Image 12">
            <a:extLst>
              <a:ext uri="{FF2B5EF4-FFF2-40B4-BE49-F238E27FC236}">
                <a16:creationId xmlns:a16="http://schemas.microsoft.com/office/drawing/2014/main" id="{2DE22BCD-6F6C-5001-089C-6E114343C237}"/>
              </a:ext>
            </a:extLst>
          </p:cNvPr>
          <p:cNvPicPr>
            <a:picLocks noChangeAspect="1"/>
          </p:cNvPicPr>
          <p:nvPr userDrawn="1"/>
        </p:nvPicPr>
        <p:blipFill>
          <a:blip r:embed="rId2"/>
          <a:stretch>
            <a:fillRect/>
          </a:stretch>
        </p:blipFill>
        <p:spPr>
          <a:xfrm>
            <a:off x="11104726" y="455612"/>
            <a:ext cx="495300" cy="571500"/>
          </a:xfrm>
          <a:prstGeom prst="rect">
            <a:avLst/>
          </a:prstGeom>
        </p:spPr>
      </p:pic>
    </p:spTree>
    <p:extLst>
      <p:ext uri="{BB962C8B-B14F-4D97-AF65-F5344CB8AC3E}">
        <p14:creationId xmlns:p14="http://schemas.microsoft.com/office/powerpoint/2010/main" val="122298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B0391B1-1C76-5948-935B-14D9C9250169}"/>
              </a:ext>
            </a:extLst>
          </p:cNvPr>
          <p:cNvSpPr>
            <a:spLocks noGrp="1"/>
          </p:cNvSpPr>
          <p:nvPr>
            <p:ph sz="half" idx="1"/>
          </p:nvPr>
        </p:nvSpPr>
        <p:spPr>
          <a:xfrm>
            <a:off x="731519" y="2033588"/>
            <a:ext cx="4726305" cy="4240212"/>
          </a:xfrm>
          <a:prstGeom prst="rect">
            <a:avLst/>
          </a:prstGeom>
        </p:spPr>
        <p:txBody>
          <a:bodyPr/>
          <a:lstStyle>
            <a:lvl2pPr marL="457200" indent="0">
              <a:buNone/>
              <a:defRPr/>
            </a:lvl2pPr>
          </a:lstStyle>
          <a:p>
            <a:pPr lvl="0"/>
            <a:endParaRPr lang="fr-FR" dirty="0"/>
          </a:p>
        </p:txBody>
      </p:sp>
      <p:sp>
        <p:nvSpPr>
          <p:cNvPr id="4" name="Espace réservé du contenu 3">
            <a:extLst>
              <a:ext uri="{FF2B5EF4-FFF2-40B4-BE49-F238E27FC236}">
                <a16:creationId xmlns:a16="http://schemas.microsoft.com/office/drawing/2014/main" id="{17F4AF8D-892C-D24D-8D62-673F695CC6D3}"/>
              </a:ext>
            </a:extLst>
          </p:cNvPr>
          <p:cNvSpPr>
            <a:spLocks noGrp="1"/>
          </p:cNvSpPr>
          <p:nvPr>
            <p:ph sz="half" idx="2"/>
          </p:nvPr>
        </p:nvSpPr>
        <p:spPr>
          <a:xfrm>
            <a:off x="5902964" y="2038661"/>
            <a:ext cx="4707088" cy="4235139"/>
          </a:xfrm>
          <a:prstGeom prst="rect">
            <a:avLst/>
          </a:prstGeom>
        </p:spPr>
        <p:txBody>
          <a:bodyPr/>
          <a:lstStyle/>
          <a:p>
            <a:pPr lvl="0"/>
            <a:endParaRPr lang="fr-FR" dirty="0"/>
          </a:p>
        </p:txBody>
      </p:sp>
      <p:sp>
        <p:nvSpPr>
          <p:cNvPr id="11" name="Titre 10">
            <a:extLst>
              <a:ext uri="{FF2B5EF4-FFF2-40B4-BE49-F238E27FC236}">
                <a16:creationId xmlns:a16="http://schemas.microsoft.com/office/drawing/2014/main" id="{8E323667-05A2-8D48-988F-F0061887B63A}"/>
              </a:ext>
            </a:extLst>
          </p:cNvPr>
          <p:cNvSpPr>
            <a:spLocks noGrp="1"/>
          </p:cNvSpPr>
          <p:nvPr>
            <p:ph type="title"/>
          </p:nvPr>
        </p:nvSpPr>
        <p:spPr>
          <a:xfrm>
            <a:off x="587375" y="566094"/>
            <a:ext cx="10022677" cy="1304560"/>
          </a:xfrm>
        </p:spPr>
        <p:txBody>
          <a:bodyPr/>
          <a:lstStyle/>
          <a:p>
            <a:r>
              <a:rPr lang="fr-FR" dirty="0"/>
              <a:t>Modifiez le style du titre</a:t>
            </a:r>
          </a:p>
        </p:txBody>
      </p:sp>
      <p:sp>
        <p:nvSpPr>
          <p:cNvPr id="2" name="Espace réservé de la date 1">
            <a:extLst>
              <a:ext uri="{FF2B5EF4-FFF2-40B4-BE49-F238E27FC236}">
                <a16:creationId xmlns:a16="http://schemas.microsoft.com/office/drawing/2014/main" id="{CA58D5D2-CB24-2D4D-988C-79B0045FD014}"/>
              </a:ext>
            </a:extLst>
          </p:cNvPr>
          <p:cNvSpPr>
            <a:spLocks noGrp="1"/>
          </p:cNvSpPr>
          <p:nvPr>
            <p:ph type="dt" sz="half" idx="10"/>
          </p:nvPr>
        </p:nvSpPr>
        <p:spPr/>
        <p:txBody>
          <a:bodyPr/>
          <a:lstStyle/>
          <a:p>
            <a:fld id="{E67A503C-3C2E-E240-8E9E-A531E3392BAE}" type="datetime3">
              <a:rPr lang="fr-BE" smtClean="0"/>
              <a:t>11/06/2025</a:t>
            </a:fld>
            <a:endParaRPr lang="fr-FR" dirty="0"/>
          </a:p>
        </p:txBody>
      </p:sp>
      <p:sp>
        <p:nvSpPr>
          <p:cNvPr id="5" name="Espace réservé du pied de page 4">
            <a:extLst>
              <a:ext uri="{FF2B5EF4-FFF2-40B4-BE49-F238E27FC236}">
                <a16:creationId xmlns:a16="http://schemas.microsoft.com/office/drawing/2014/main" id="{F027C6E2-0139-4141-B4B3-B8C4CBBA0368}"/>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C58CDFBE-F976-354E-A4D7-ACC4032BFE86}"/>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cxnSp>
        <p:nvCxnSpPr>
          <p:cNvPr id="9" name="Google Shape;157;p20">
            <a:extLst>
              <a:ext uri="{FF2B5EF4-FFF2-40B4-BE49-F238E27FC236}">
                <a16:creationId xmlns:a16="http://schemas.microsoft.com/office/drawing/2014/main" id="{2286CED2-D4F0-5950-693B-F9BD99BED66A}"/>
              </a:ext>
            </a:extLst>
          </p:cNvPr>
          <p:cNvCxnSpPr>
            <a:cxnSpLocks/>
          </p:cNvCxnSpPr>
          <p:nvPr userDrawn="1"/>
        </p:nvCxnSpPr>
        <p:spPr>
          <a:xfrm>
            <a:off x="587791" y="2033588"/>
            <a:ext cx="0" cy="4240212"/>
          </a:xfrm>
          <a:prstGeom prst="straightConnector1">
            <a:avLst/>
          </a:prstGeom>
          <a:noFill/>
          <a:ln w="12700" cap="flat" cmpd="sng">
            <a:solidFill>
              <a:schemeClr val="accent2"/>
            </a:solidFill>
            <a:prstDash val="solid"/>
            <a:round/>
            <a:headEnd type="none" w="med" len="med"/>
            <a:tailEnd type="none" w="med" len="med"/>
          </a:ln>
        </p:spPr>
      </p:cxnSp>
      <p:cxnSp>
        <p:nvCxnSpPr>
          <p:cNvPr id="12" name="Google Shape;157;p20">
            <a:extLst>
              <a:ext uri="{FF2B5EF4-FFF2-40B4-BE49-F238E27FC236}">
                <a16:creationId xmlns:a16="http://schemas.microsoft.com/office/drawing/2014/main" id="{E5BA9D51-5EF8-BDC6-2A85-FFF461EF8E07}"/>
              </a:ext>
            </a:extLst>
          </p:cNvPr>
          <p:cNvCxnSpPr>
            <a:cxnSpLocks/>
          </p:cNvCxnSpPr>
          <p:nvPr userDrawn="1"/>
        </p:nvCxnSpPr>
        <p:spPr>
          <a:xfrm>
            <a:off x="5718591" y="2033588"/>
            <a:ext cx="0" cy="4240212"/>
          </a:xfrm>
          <a:prstGeom prst="straightConnector1">
            <a:avLst/>
          </a:prstGeom>
          <a:noFill/>
          <a:ln w="1270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5553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p:tgtEl>
                                          <p:spTgt spid="9"/>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9DFBA7D-7216-4849-B88E-4BA8FFCCB0E8}"/>
              </a:ext>
            </a:extLst>
          </p:cNvPr>
          <p:cNvSpPr>
            <a:spLocks noGrp="1"/>
          </p:cNvSpPr>
          <p:nvPr>
            <p:ph type="body" idx="1"/>
          </p:nvPr>
        </p:nvSpPr>
        <p:spPr>
          <a:xfrm>
            <a:off x="715797" y="2033586"/>
            <a:ext cx="4717862" cy="582613"/>
          </a:xfrm>
          <a:prstGeom prst="rect">
            <a:avLst/>
          </a:prstGeom>
        </p:spPr>
        <p:txBody>
          <a:bodyPr anchor="b"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FR" dirty="0"/>
          </a:p>
        </p:txBody>
      </p:sp>
      <p:sp>
        <p:nvSpPr>
          <p:cNvPr id="4" name="Espace réservé du contenu 3">
            <a:extLst>
              <a:ext uri="{FF2B5EF4-FFF2-40B4-BE49-F238E27FC236}">
                <a16:creationId xmlns:a16="http://schemas.microsoft.com/office/drawing/2014/main" id="{DF0CF2AB-C864-1C46-B8A5-390C262BBB51}"/>
              </a:ext>
            </a:extLst>
          </p:cNvPr>
          <p:cNvSpPr>
            <a:spLocks noGrp="1"/>
          </p:cNvSpPr>
          <p:nvPr>
            <p:ph sz="half" idx="2"/>
          </p:nvPr>
        </p:nvSpPr>
        <p:spPr>
          <a:xfrm>
            <a:off x="751839" y="2781300"/>
            <a:ext cx="4705985" cy="3492500"/>
          </a:xfrm>
          <a:prstGeom prst="rect">
            <a:avLst/>
          </a:prstGeom>
        </p:spPr>
        <p:txBody>
          <a:bodyPr/>
          <a:lstStyle/>
          <a:p>
            <a:pPr lvl="0"/>
            <a:endParaRPr lang="fr-FR" dirty="0"/>
          </a:p>
        </p:txBody>
      </p:sp>
      <p:sp>
        <p:nvSpPr>
          <p:cNvPr id="5" name="Espace réservé du texte 4">
            <a:extLst>
              <a:ext uri="{FF2B5EF4-FFF2-40B4-BE49-F238E27FC236}">
                <a16:creationId xmlns:a16="http://schemas.microsoft.com/office/drawing/2014/main" id="{65FDFF92-7A41-5D4A-A79A-869C2E04E190}"/>
              </a:ext>
            </a:extLst>
          </p:cNvPr>
          <p:cNvSpPr>
            <a:spLocks noGrp="1"/>
          </p:cNvSpPr>
          <p:nvPr>
            <p:ph type="body" sz="quarter" idx="3"/>
          </p:nvPr>
        </p:nvSpPr>
        <p:spPr>
          <a:xfrm>
            <a:off x="5892800" y="2033587"/>
            <a:ext cx="4717862" cy="582613"/>
          </a:xfrm>
          <a:prstGeom prst="rect">
            <a:avLst/>
          </a:prstGeom>
        </p:spPr>
        <p:txBody>
          <a:bodyPr anchor="b"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FR" dirty="0"/>
          </a:p>
        </p:txBody>
      </p:sp>
      <p:sp>
        <p:nvSpPr>
          <p:cNvPr id="6" name="Espace réservé du contenu 5">
            <a:extLst>
              <a:ext uri="{FF2B5EF4-FFF2-40B4-BE49-F238E27FC236}">
                <a16:creationId xmlns:a16="http://schemas.microsoft.com/office/drawing/2014/main" id="{920E4C3A-E0ED-3548-8768-FC4D5F38FC4D}"/>
              </a:ext>
            </a:extLst>
          </p:cNvPr>
          <p:cNvSpPr>
            <a:spLocks noGrp="1"/>
          </p:cNvSpPr>
          <p:nvPr>
            <p:ph sz="quarter" idx="4"/>
          </p:nvPr>
        </p:nvSpPr>
        <p:spPr>
          <a:xfrm>
            <a:off x="5892800" y="2781300"/>
            <a:ext cx="4717251" cy="3492500"/>
          </a:xfrm>
          <a:prstGeom prst="rect">
            <a:avLst/>
          </a:prstGeom>
        </p:spPr>
        <p:txBody>
          <a:bodyPr/>
          <a:lstStyle/>
          <a:p>
            <a:pPr lvl="0"/>
            <a:endParaRPr lang="fr-FR" dirty="0"/>
          </a:p>
        </p:txBody>
      </p:sp>
      <p:sp>
        <p:nvSpPr>
          <p:cNvPr id="7" name="Espace réservé de la date 6">
            <a:extLst>
              <a:ext uri="{FF2B5EF4-FFF2-40B4-BE49-F238E27FC236}">
                <a16:creationId xmlns:a16="http://schemas.microsoft.com/office/drawing/2014/main" id="{BE0B5CA1-D741-B246-803F-9006A82C94C2}"/>
              </a:ext>
            </a:extLst>
          </p:cNvPr>
          <p:cNvSpPr>
            <a:spLocks noGrp="1"/>
          </p:cNvSpPr>
          <p:nvPr>
            <p:ph type="dt" sz="half" idx="10"/>
          </p:nvPr>
        </p:nvSpPr>
        <p:spPr/>
        <p:txBody>
          <a:bodyPr/>
          <a:lstStyle/>
          <a:p>
            <a:fld id="{ED1B5D61-AB6B-AF4A-A3B2-0A6146F5FCAF}" type="datetime3">
              <a:rPr lang="fr-BE" smtClean="0"/>
              <a:t>11/06/2025</a:t>
            </a:fld>
            <a:endParaRPr lang="fr-FR" dirty="0"/>
          </a:p>
        </p:txBody>
      </p:sp>
      <p:sp>
        <p:nvSpPr>
          <p:cNvPr id="8" name="Espace réservé du pied de page 7">
            <a:extLst>
              <a:ext uri="{FF2B5EF4-FFF2-40B4-BE49-F238E27FC236}">
                <a16:creationId xmlns:a16="http://schemas.microsoft.com/office/drawing/2014/main" id="{E7B0DE61-14F9-1A46-A59D-02303546BF17}"/>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80DEA0FC-F150-3B49-B40B-D6B018D6A7A7}"/>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10" name="Titre 9">
            <a:extLst>
              <a:ext uri="{FF2B5EF4-FFF2-40B4-BE49-F238E27FC236}">
                <a16:creationId xmlns:a16="http://schemas.microsoft.com/office/drawing/2014/main" id="{2ADBAE23-A51E-1557-5BF1-DCCD2356F9B0}"/>
              </a:ext>
            </a:extLst>
          </p:cNvPr>
          <p:cNvSpPr>
            <a:spLocks noGrp="1"/>
          </p:cNvSpPr>
          <p:nvPr>
            <p:ph type="title"/>
          </p:nvPr>
        </p:nvSpPr>
        <p:spPr>
          <a:xfrm>
            <a:off x="587375" y="566094"/>
            <a:ext cx="10022677" cy="1304560"/>
          </a:xfrm>
        </p:spPr>
        <p:txBody>
          <a:bodyPr/>
          <a:lstStyle/>
          <a:p>
            <a:r>
              <a:rPr lang="fr-FR"/>
              <a:t>Modifiez le style du titre</a:t>
            </a:r>
          </a:p>
        </p:txBody>
      </p:sp>
      <p:cxnSp>
        <p:nvCxnSpPr>
          <p:cNvPr id="11" name="Google Shape;157;p20">
            <a:extLst>
              <a:ext uri="{FF2B5EF4-FFF2-40B4-BE49-F238E27FC236}">
                <a16:creationId xmlns:a16="http://schemas.microsoft.com/office/drawing/2014/main" id="{42DCDFED-C8D2-F722-002A-CB0AB35C7021}"/>
              </a:ext>
            </a:extLst>
          </p:cNvPr>
          <p:cNvCxnSpPr>
            <a:cxnSpLocks/>
          </p:cNvCxnSpPr>
          <p:nvPr userDrawn="1"/>
        </p:nvCxnSpPr>
        <p:spPr>
          <a:xfrm>
            <a:off x="604603" y="2781300"/>
            <a:ext cx="0" cy="3492500"/>
          </a:xfrm>
          <a:prstGeom prst="straightConnector1">
            <a:avLst/>
          </a:prstGeom>
          <a:noFill/>
          <a:ln w="12700" cap="flat" cmpd="sng">
            <a:solidFill>
              <a:schemeClr val="accent2"/>
            </a:solidFill>
            <a:prstDash val="solid"/>
            <a:round/>
            <a:headEnd type="none" w="med" len="med"/>
            <a:tailEnd type="none" w="med" len="med"/>
          </a:ln>
        </p:spPr>
      </p:cxnSp>
      <p:cxnSp>
        <p:nvCxnSpPr>
          <p:cNvPr id="13" name="Google Shape;157;p20">
            <a:extLst>
              <a:ext uri="{FF2B5EF4-FFF2-40B4-BE49-F238E27FC236}">
                <a16:creationId xmlns:a16="http://schemas.microsoft.com/office/drawing/2014/main" id="{FD2A831B-ABDD-E9DE-6203-B4833887F184}"/>
              </a:ext>
            </a:extLst>
          </p:cNvPr>
          <p:cNvCxnSpPr>
            <a:cxnSpLocks/>
          </p:cNvCxnSpPr>
          <p:nvPr userDrawn="1"/>
        </p:nvCxnSpPr>
        <p:spPr>
          <a:xfrm>
            <a:off x="5715083" y="2781300"/>
            <a:ext cx="0" cy="3492500"/>
          </a:xfrm>
          <a:prstGeom prst="straightConnector1">
            <a:avLst/>
          </a:prstGeom>
          <a:noFill/>
          <a:ln w="1270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00747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p:tgtEl>
                                          <p:spTgt spid="1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4B180A7-1FAA-8B44-A84D-665A6B9D5892}"/>
              </a:ext>
            </a:extLst>
          </p:cNvPr>
          <p:cNvSpPr>
            <a:spLocks noGrp="1"/>
          </p:cNvSpPr>
          <p:nvPr>
            <p:ph type="dt" sz="half" idx="10"/>
          </p:nvPr>
        </p:nvSpPr>
        <p:spPr/>
        <p:txBody>
          <a:bodyPr/>
          <a:lstStyle/>
          <a:p>
            <a:fld id="{D68DC7BE-4429-5D42-8C7E-B3B21B75BB9E}" type="datetime3">
              <a:rPr lang="fr-BE" smtClean="0"/>
              <a:t>11/06/2025</a:t>
            </a:fld>
            <a:endParaRPr lang="fr-FR" dirty="0"/>
          </a:p>
        </p:txBody>
      </p:sp>
      <p:sp>
        <p:nvSpPr>
          <p:cNvPr id="4" name="Espace réservé du pied de page 3">
            <a:extLst>
              <a:ext uri="{FF2B5EF4-FFF2-40B4-BE49-F238E27FC236}">
                <a16:creationId xmlns:a16="http://schemas.microsoft.com/office/drawing/2014/main" id="{4CC50AA2-8469-FA4C-9C92-353ACC560975}"/>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8456E3C8-B544-AA45-BB35-2E541F25D25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6" name="Titre 5">
            <a:extLst>
              <a:ext uri="{FF2B5EF4-FFF2-40B4-BE49-F238E27FC236}">
                <a16:creationId xmlns:a16="http://schemas.microsoft.com/office/drawing/2014/main" id="{0DDDAA05-EEB9-AC33-D817-A0B95DE19248}"/>
              </a:ext>
            </a:extLst>
          </p:cNvPr>
          <p:cNvSpPr>
            <a:spLocks noGrp="1"/>
          </p:cNvSpPr>
          <p:nvPr>
            <p:ph type="title"/>
          </p:nvPr>
        </p:nvSpPr>
        <p:spPr>
          <a:xfrm>
            <a:off x="587375" y="557041"/>
            <a:ext cx="10022677" cy="1304560"/>
          </a:xfrm>
        </p:spPr>
        <p:txBody>
          <a:bodyPr/>
          <a:lstStyle/>
          <a:p>
            <a:r>
              <a:rPr lang="fr-FR" dirty="0"/>
              <a:t>Modifiez le style du titre</a:t>
            </a:r>
          </a:p>
        </p:txBody>
      </p:sp>
    </p:spTree>
    <p:extLst>
      <p:ext uri="{BB962C8B-B14F-4D97-AF65-F5344CB8AC3E}">
        <p14:creationId xmlns:p14="http://schemas.microsoft.com/office/powerpoint/2010/main" val="3716616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C98A1267-0E47-F245-A1EE-11773D05328E}" type="datetime3">
              <a:rPr lang="fr-BE" smtClean="0"/>
              <a:t>11/06/2025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Tree>
    <p:extLst>
      <p:ext uri="{BB962C8B-B14F-4D97-AF65-F5344CB8AC3E}">
        <p14:creationId xmlns:p14="http://schemas.microsoft.com/office/powerpoint/2010/main" val="1893297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12" name="Triangle 11">
            <a:extLst>
              <a:ext uri="{FF2B5EF4-FFF2-40B4-BE49-F238E27FC236}">
                <a16:creationId xmlns:a16="http://schemas.microsoft.com/office/drawing/2014/main" id="{C4375E78-DED4-F8B3-98AF-5552755DAB17}"/>
              </a:ext>
            </a:extLst>
          </p:cNvPr>
          <p:cNvSpPr/>
          <p:nvPr userDrawn="1"/>
        </p:nvSpPr>
        <p:spPr>
          <a:xfrm>
            <a:off x="-11150" y="-8054"/>
            <a:ext cx="4241221" cy="4783253"/>
          </a:xfrm>
          <a:custGeom>
            <a:avLst/>
            <a:gdLst>
              <a:gd name="connsiteX0" fmla="*/ 0 w 4079219"/>
              <a:gd name="connsiteY0" fmla="*/ 4610100 h 4610100"/>
              <a:gd name="connsiteX1" fmla="*/ 2039610 w 4079219"/>
              <a:gd name="connsiteY1" fmla="*/ 0 h 4610100"/>
              <a:gd name="connsiteX2" fmla="*/ 4079219 w 4079219"/>
              <a:gd name="connsiteY2" fmla="*/ 4610100 h 4610100"/>
              <a:gd name="connsiteX3" fmla="*/ 0 w 4079219"/>
              <a:gd name="connsiteY3" fmla="*/ 4610100 h 4610100"/>
              <a:gd name="connsiteX0" fmla="*/ 0 w 4079219"/>
              <a:gd name="connsiteY0" fmla="*/ 4635500 h 4635500"/>
              <a:gd name="connsiteX1" fmla="*/ 7610 w 4079219"/>
              <a:gd name="connsiteY1" fmla="*/ 0 h 4635500"/>
              <a:gd name="connsiteX2" fmla="*/ 4079219 w 4079219"/>
              <a:gd name="connsiteY2" fmla="*/ 4635500 h 4635500"/>
              <a:gd name="connsiteX3" fmla="*/ 0 w 4079219"/>
              <a:gd name="connsiteY3" fmla="*/ 4635500 h 4635500"/>
              <a:gd name="connsiteX0" fmla="*/ 0 w 4015719"/>
              <a:gd name="connsiteY0" fmla="*/ 4635500 h 4635500"/>
              <a:gd name="connsiteX1" fmla="*/ 7610 w 4015719"/>
              <a:gd name="connsiteY1" fmla="*/ 0 h 4635500"/>
              <a:gd name="connsiteX2" fmla="*/ 4015719 w 4015719"/>
              <a:gd name="connsiteY2" fmla="*/ 25400 h 4635500"/>
              <a:gd name="connsiteX3" fmla="*/ 0 w 4015719"/>
              <a:gd name="connsiteY3" fmla="*/ 4635500 h 4635500"/>
              <a:gd name="connsiteX0" fmla="*/ 0 w 4218919"/>
              <a:gd name="connsiteY0" fmla="*/ 4635500 h 4635500"/>
              <a:gd name="connsiteX1" fmla="*/ 7610 w 4218919"/>
              <a:gd name="connsiteY1" fmla="*/ 0 h 4635500"/>
              <a:gd name="connsiteX2" fmla="*/ 4218919 w 4218919"/>
              <a:gd name="connsiteY2" fmla="*/ 25400 h 4635500"/>
              <a:gd name="connsiteX3" fmla="*/ 0 w 4218919"/>
              <a:gd name="connsiteY3" fmla="*/ 4635500 h 4635500"/>
              <a:gd name="connsiteX0" fmla="*/ 0 w 4218919"/>
              <a:gd name="connsiteY0" fmla="*/ 4775200 h 4775200"/>
              <a:gd name="connsiteX1" fmla="*/ 7610 w 4218919"/>
              <a:gd name="connsiteY1" fmla="*/ 0 h 4775200"/>
              <a:gd name="connsiteX2" fmla="*/ 4218919 w 4218919"/>
              <a:gd name="connsiteY2" fmla="*/ 25400 h 4775200"/>
              <a:gd name="connsiteX3" fmla="*/ 0 w 4218919"/>
              <a:gd name="connsiteY3" fmla="*/ 4775200 h 4775200"/>
              <a:gd name="connsiteX0" fmla="*/ 0 w 4230070"/>
              <a:gd name="connsiteY0" fmla="*/ 4775200 h 4775200"/>
              <a:gd name="connsiteX1" fmla="*/ 7610 w 4230070"/>
              <a:gd name="connsiteY1" fmla="*/ 0 h 4775200"/>
              <a:gd name="connsiteX2" fmla="*/ 4230070 w 4230070"/>
              <a:gd name="connsiteY2" fmla="*/ 14249 h 4775200"/>
              <a:gd name="connsiteX3" fmla="*/ 0 w 4230070"/>
              <a:gd name="connsiteY3" fmla="*/ 4775200 h 4775200"/>
              <a:gd name="connsiteX0" fmla="*/ 0 w 4241221"/>
              <a:gd name="connsiteY0" fmla="*/ 4783253 h 4783253"/>
              <a:gd name="connsiteX1" fmla="*/ 7610 w 4241221"/>
              <a:gd name="connsiteY1" fmla="*/ 8053 h 4783253"/>
              <a:gd name="connsiteX2" fmla="*/ 4241221 w 4241221"/>
              <a:gd name="connsiteY2" fmla="*/ 0 h 4783253"/>
              <a:gd name="connsiteX3" fmla="*/ 0 w 4241221"/>
              <a:gd name="connsiteY3" fmla="*/ 4783253 h 4783253"/>
            </a:gdLst>
            <a:ahLst/>
            <a:cxnLst>
              <a:cxn ang="0">
                <a:pos x="connsiteX0" y="connsiteY0"/>
              </a:cxn>
              <a:cxn ang="0">
                <a:pos x="connsiteX1" y="connsiteY1"/>
              </a:cxn>
              <a:cxn ang="0">
                <a:pos x="connsiteX2" y="connsiteY2"/>
              </a:cxn>
              <a:cxn ang="0">
                <a:pos x="connsiteX3" y="connsiteY3"/>
              </a:cxn>
            </a:cxnLst>
            <a:rect l="l" t="t" r="r" b="b"/>
            <a:pathLst>
              <a:path w="4241221" h="4783253">
                <a:moveTo>
                  <a:pt x="0" y="4783253"/>
                </a:moveTo>
                <a:cubicBezTo>
                  <a:pt x="2537" y="3238086"/>
                  <a:pt x="5073" y="1553220"/>
                  <a:pt x="7610" y="8053"/>
                </a:cubicBezTo>
                <a:lnTo>
                  <a:pt x="4241221" y="0"/>
                </a:lnTo>
                <a:lnTo>
                  <a:pt x="0" y="478325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6" y="426720"/>
            <a:ext cx="4422666" cy="5847080"/>
          </a:xfrm>
          <a:prstGeom prst="rect">
            <a:avLst/>
          </a:prstGeom>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5158577" y="426720"/>
            <a:ext cx="5451475" cy="2930843"/>
          </a:xfrm>
          <a:prstGeom prst="rect">
            <a:avLst/>
          </a:prstGeom>
        </p:spPr>
        <p:txBody>
          <a:bodyPr/>
          <a:lstStyle/>
          <a:p>
            <a:endParaRPr lang="fr-FR"/>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5158578" y="3496365"/>
            <a:ext cx="2654299" cy="2773363"/>
          </a:xfrm>
          <a:prstGeom prst="rect">
            <a:avLst/>
          </a:prstGeom>
        </p:spPr>
        <p:txBody>
          <a:bodyPr/>
          <a:lstStyle/>
          <a:p>
            <a:endParaRPr lang="fr-FR"/>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7961413" y="3496365"/>
            <a:ext cx="2654299" cy="2773363"/>
          </a:xfrm>
          <a:prstGeom prst="rect">
            <a:avLst/>
          </a:prstGeom>
        </p:spPr>
        <p:txBody>
          <a:bodyPr/>
          <a:lstStyle/>
          <a:p>
            <a:endParaRPr lang="fr-FR"/>
          </a:p>
        </p:txBody>
      </p:sp>
      <p:sp>
        <p:nvSpPr>
          <p:cNvPr id="2" name="Espace réservé de la date 1">
            <a:extLst>
              <a:ext uri="{FF2B5EF4-FFF2-40B4-BE49-F238E27FC236}">
                <a16:creationId xmlns:a16="http://schemas.microsoft.com/office/drawing/2014/main" id="{71910DD9-D78C-2CF8-6416-63180F33E632}"/>
              </a:ext>
            </a:extLst>
          </p:cNvPr>
          <p:cNvSpPr>
            <a:spLocks noGrp="1"/>
          </p:cNvSpPr>
          <p:nvPr>
            <p:ph type="dt" sz="half" idx="17"/>
          </p:nvPr>
        </p:nvSpPr>
        <p:spPr/>
        <p:txBody>
          <a:bodyPr/>
          <a:lstStyle/>
          <a:p>
            <a:fld id="{B2867609-F87E-5348-B15E-2C77BD1EE497}" type="datetime3">
              <a:rPr lang="fr-BE" smtClean="0"/>
              <a:t>11/06/2025</a:t>
            </a:fld>
            <a:endParaRPr lang="fr-FR" dirty="0"/>
          </a:p>
        </p:txBody>
      </p:sp>
      <p:sp>
        <p:nvSpPr>
          <p:cNvPr id="3" name="Espace réservé du pied de page 2">
            <a:extLst>
              <a:ext uri="{FF2B5EF4-FFF2-40B4-BE49-F238E27FC236}">
                <a16:creationId xmlns:a16="http://schemas.microsoft.com/office/drawing/2014/main" id="{655BA25A-A176-1CD3-47CC-858465AB3C31}"/>
              </a:ext>
            </a:extLst>
          </p:cNvPr>
          <p:cNvSpPr>
            <a:spLocks noGrp="1"/>
          </p:cNvSpPr>
          <p:nvPr>
            <p:ph type="ftr" sz="quarter" idx="18"/>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F2CBEFE9-046B-09BA-AB79-4A027128C394}"/>
              </a:ext>
            </a:extLst>
          </p:cNvPr>
          <p:cNvSpPr>
            <a:spLocks noGrp="1"/>
          </p:cNvSpPr>
          <p:nvPr>
            <p:ph type="sldNum" sz="quarter" idx="19"/>
          </p:nvPr>
        </p:nvSpPr>
        <p:spPr/>
        <p:txBody>
          <a:bodyPr/>
          <a:lstStyle/>
          <a:p>
            <a:pPr algn="l"/>
            <a:r>
              <a:rPr lang="fr-FR"/>
              <a:t>▪︎ </a:t>
            </a:r>
            <a:fld id="{71AEF36E-EA79-174C-93F9-FDA84EDD5956}" type="slidenum">
              <a:rPr lang="fr-FR" smtClean="0"/>
              <a:pPr algn="l"/>
              <a:t>‹N°›</a:t>
            </a:fld>
            <a:endParaRPr lang="fr-FR" dirty="0"/>
          </a:p>
        </p:txBody>
      </p:sp>
    </p:spTree>
    <p:extLst>
      <p:ext uri="{BB962C8B-B14F-4D97-AF65-F5344CB8AC3E}">
        <p14:creationId xmlns:p14="http://schemas.microsoft.com/office/powerpoint/2010/main" val="1676324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3872428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014D6553-6128-1B40-B222-7A1D7D7DBED6}" type="datetime3">
              <a:rPr lang="fr-BE" smtClean="0"/>
              <a:t>11/06/2025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79120"/>
            <a:ext cx="11000021" cy="5694680"/>
          </a:xfrm>
          <a:noFill/>
        </p:spPr>
        <p:txBody>
          <a:bodyPr/>
          <a:lstStyle/>
          <a:p>
            <a:endParaRPr lang="fr-FR"/>
          </a:p>
        </p:txBody>
      </p:sp>
    </p:spTree>
    <p:extLst>
      <p:ext uri="{BB962C8B-B14F-4D97-AF65-F5344CB8AC3E}">
        <p14:creationId xmlns:p14="http://schemas.microsoft.com/office/powerpoint/2010/main" val="337214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ss titre">
    <p:bg>
      <p:bgPr>
        <a:solidFill>
          <a:schemeClr val="bg1"/>
        </a:solidFill>
        <a:effectLst/>
      </p:bgPr>
    </p:bg>
    <p:spTree>
      <p:nvGrpSpPr>
        <p:cNvPr id="1" name=""/>
        <p:cNvGrpSpPr/>
        <p:nvPr/>
      </p:nvGrpSpPr>
      <p:grpSpPr>
        <a:xfrm>
          <a:off x="0" y="0"/>
          <a:ext cx="0" cy="0"/>
          <a:chOff x="0" y="0"/>
          <a:chExt cx="0" cy="0"/>
        </a:xfrm>
      </p:grpSpPr>
      <p:pic>
        <p:nvPicPr>
          <p:cNvPr id="5" name="Google Shape;66;p14">
            <a:extLst>
              <a:ext uri="{FF2B5EF4-FFF2-40B4-BE49-F238E27FC236}">
                <a16:creationId xmlns:a16="http://schemas.microsoft.com/office/drawing/2014/main" id="{0490C3FE-111B-4548-05FA-7086770718BC}"/>
              </a:ext>
            </a:extLst>
          </p:cNvPr>
          <p:cNvPicPr preferRelativeResize="0"/>
          <p:nvPr userDrawn="1"/>
        </p:nvPicPr>
        <p:blipFill>
          <a:blip r:embed="rId2">
            <a:alphaModFix/>
          </a:blip>
          <a:stretch>
            <a:fillRect/>
          </a:stretch>
        </p:blipFill>
        <p:spPr>
          <a:xfrm>
            <a:off x="0" y="0"/>
            <a:ext cx="12192000" cy="6858000"/>
          </a:xfrm>
          <a:prstGeom prst="rect">
            <a:avLst/>
          </a:prstGeom>
          <a:noFill/>
          <a:ln>
            <a:noFill/>
          </a:ln>
        </p:spPr>
      </p:pic>
      <p:pic>
        <p:nvPicPr>
          <p:cNvPr id="6" name="Google Shape;67;p14">
            <a:extLst>
              <a:ext uri="{FF2B5EF4-FFF2-40B4-BE49-F238E27FC236}">
                <a16:creationId xmlns:a16="http://schemas.microsoft.com/office/drawing/2014/main" id="{A92D6198-62CE-21AD-76BB-8F3445D090D7}"/>
              </a:ext>
            </a:extLst>
          </p:cNvPr>
          <p:cNvPicPr preferRelativeResize="0"/>
          <p:nvPr userDrawn="1"/>
        </p:nvPicPr>
        <p:blipFill rotWithShape="1">
          <a:blip r:embed="rId3">
            <a:alphaModFix/>
            <a:extLst>
              <a:ext uri="{28A0092B-C50C-407E-A947-70E740481C1C}">
                <a14:useLocalDpi xmlns:a14="http://schemas.microsoft.com/office/drawing/2010/main"/>
              </a:ext>
            </a:extLst>
          </a:blip>
          <a:srcRect/>
          <a:stretch/>
        </p:blipFill>
        <p:spPr>
          <a:xfrm>
            <a:off x="0" y="1502203"/>
            <a:ext cx="12192003" cy="4864101"/>
          </a:xfrm>
          <a:prstGeom prst="rect">
            <a:avLst/>
          </a:prstGeom>
          <a:noFill/>
          <a:ln>
            <a:noFill/>
          </a:ln>
        </p:spPr>
      </p:pic>
      <p:sp>
        <p:nvSpPr>
          <p:cNvPr id="2" name="Titre 1">
            <a:extLst>
              <a:ext uri="{FF2B5EF4-FFF2-40B4-BE49-F238E27FC236}">
                <a16:creationId xmlns:a16="http://schemas.microsoft.com/office/drawing/2014/main" id="{A9CB4CA9-101D-0B4A-BA3D-66DCC7882CC7}"/>
              </a:ext>
            </a:extLst>
          </p:cNvPr>
          <p:cNvSpPr>
            <a:spLocks noGrp="1"/>
          </p:cNvSpPr>
          <p:nvPr>
            <p:ph type="ctrTitle"/>
          </p:nvPr>
        </p:nvSpPr>
        <p:spPr>
          <a:xfrm>
            <a:off x="1250173" y="2769042"/>
            <a:ext cx="10442714" cy="1432568"/>
          </a:xfrm>
        </p:spPr>
        <p:txBody>
          <a:bodyPr anchor="b">
            <a:normAutofit/>
          </a:bodyPr>
          <a:lstStyle>
            <a:lvl1pPr algn="l">
              <a:defRPr sz="3600">
                <a:solidFill>
                  <a:schemeClr val="bg1">
                    <a:lumMod val="95000"/>
                  </a:schemeClr>
                </a:solidFill>
              </a:defRPr>
            </a:lvl1pPr>
          </a:lstStyle>
          <a:p>
            <a:r>
              <a:rPr lang="fr-FR" dirty="0"/>
              <a:t>Modifiez le style du titre</a:t>
            </a:r>
          </a:p>
        </p:txBody>
      </p:sp>
      <p:sp>
        <p:nvSpPr>
          <p:cNvPr id="3" name="Sous-titre 2">
            <a:extLst>
              <a:ext uri="{FF2B5EF4-FFF2-40B4-BE49-F238E27FC236}">
                <a16:creationId xmlns:a16="http://schemas.microsoft.com/office/drawing/2014/main" id="{8CBA7B59-7E80-AB4A-AB13-5BA6F34CACFE}"/>
              </a:ext>
            </a:extLst>
          </p:cNvPr>
          <p:cNvSpPr>
            <a:spLocks noGrp="1"/>
          </p:cNvSpPr>
          <p:nvPr>
            <p:ph type="subTitle" idx="1"/>
          </p:nvPr>
        </p:nvSpPr>
        <p:spPr>
          <a:xfrm>
            <a:off x="1257413" y="4341832"/>
            <a:ext cx="10435474" cy="1160070"/>
          </a:xfrm>
        </p:spPr>
        <p:txBody>
          <a:bodyPr/>
          <a:lstStyle>
            <a:lvl1pPr marL="0" indent="0" algn="l">
              <a:buFont typeface="Wingdings" pitchFamily="2" charset="2"/>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1798341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5437187"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6167438" y="584200"/>
            <a:ext cx="5437186" cy="5689600"/>
          </a:xfrm>
          <a:noFill/>
        </p:spPr>
        <p:txBody>
          <a:bodyPr/>
          <a:lstStyle/>
          <a:p>
            <a:endParaRPr lang="fr-FR" dirty="0"/>
          </a:p>
        </p:txBody>
      </p:sp>
      <p:sp>
        <p:nvSpPr>
          <p:cNvPr id="2" name="Espace réservé de la date 1">
            <a:extLst>
              <a:ext uri="{FF2B5EF4-FFF2-40B4-BE49-F238E27FC236}">
                <a16:creationId xmlns:a16="http://schemas.microsoft.com/office/drawing/2014/main" id="{0E18CD1F-414A-DC80-664B-CAC9C2937A0A}"/>
              </a:ext>
            </a:extLst>
          </p:cNvPr>
          <p:cNvSpPr>
            <a:spLocks noGrp="1"/>
          </p:cNvSpPr>
          <p:nvPr>
            <p:ph type="dt" sz="half" idx="15"/>
          </p:nvPr>
        </p:nvSpPr>
        <p:spPr/>
        <p:txBody>
          <a:bodyPr/>
          <a:lstStyle/>
          <a:p>
            <a:fld id="{9CC27472-F48B-7A45-B6F8-0ACD7801C2CA}" type="datetime3">
              <a:rPr lang="fr-BE" smtClean="0"/>
              <a:t>11/06/2025</a:t>
            </a:fld>
            <a:endParaRPr lang="fr-FR" dirty="0"/>
          </a:p>
        </p:txBody>
      </p:sp>
      <p:sp>
        <p:nvSpPr>
          <p:cNvPr id="3" name="Espace réservé du pied de page 2">
            <a:extLst>
              <a:ext uri="{FF2B5EF4-FFF2-40B4-BE49-F238E27FC236}">
                <a16:creationId xmlns:a16="http://schemas.microsoft.com/office/drawing/2014/main" id="{941261BF-9215-D5C4-E136-8B7E2108A494}"/>
              </a:ext>
            </a:extLst>
          </p:cNvPr>
          <p:cNvSpPr>
            <a:spLocks noGrp="1"/>
          </p:cNvSpPr>
          <p:nvPr>
            <p:ph type="ftr" sz="quarter" idx="16"/>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BF6335E9-1CF4-9061-3A7C-C2222DA1621E}"/>
              </a:ext>
            </a:extLst>
          </p:cNvPr>
          <p:cNvSpPr>
            <a:spLocks noGrp="1"/>
          </p:cNvSpPr>
          <p:nvPr>
            <p:ph type="sldNum" sz="quarter" idx="17"/>
          </p:nvPr>
        </p:nvSpPr>
        <p:spPr/>
        <p:txBody>
          <a:bodyPr/>
          <a:lstStyle/>
          <a:p>
            <a:pPr algn="l"/>
            <a:r>
              <a:rPr lang="fr-FR"/>
              <a:t>▪︎ </a:t>
            </a:r>
            <a:fld id="{71AEF36E-EA79-174C-93F9-FDA84EDD5956}" type="slidenum">
              <a:rPr lang="fr-FR" smtClean="0"/>
              <a:pPr algn="l"/>
              <a:t>‹N°›</a:t>
            </a:fld>
            <a:endParaRPr lang="fr-FR" dirty="0"/>
          </a:p>
        </p:txBody>
      </p:sp>
    </p:spTree>
    <p:extLst>
      <p:ext uri="{BB962C8B-B14F-4D97-AF65-F5344CB8AC3E}">
        <p14:creationId xmlns:p14="http://schemas.microsoft.com/office/powerpoint/2010/main" val="1308986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big +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30CCC7FD-646F-3D4D-8F9E-22336916107A}" type="datetime3">
              <a:rPr lang="fr-BE" smtClean="0"/>
              <a:t>11/06/2025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6840538"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7572375" y="584200"/>
            <a:ext cx="4032249" cy="5689600"/>
          </a:xfrm>
          <a:noFill/>
        </p:spPr>
        <p:txBody>
          <a:bodyPr/>
          <a:lstStyle/>
          <a:p>
            <a:endParaRPr lang="fr-FR" dirty="0"/>
          </a:p>
        </p:txBody>
      </p:sp>
    </p:spTree>
    <p:extLst>
      <p:ext uri="{BB962C8B-B14F-4D97-AF65-F5344CB8AC3E}">
        <p14:creationId xmlns:p14="http://schemas.microsoft.com/office/powerpoint/2010/main" val="4126755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 bi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3AA5F018-6505-844C-BA82-65A0A1AA8DB8}" type="datetime3">
              <a:rPr lang="fr-BE" smtClean="0"/>
              <a:t>11/06/2025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3348038"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4079875" y="584200"/>
            <a:ext cx="7524749" cy="5689600"/>
          </a:xfrm>
          <a:noFill/>
        </p:spPr>
        <p:txBody>
          <a:bodyPr/>
          <a:lstStyle/>
          <a:p>
            <a:endParaRPr lang="fr-FR" dirty="0"/>
          </a:p>
        </p:txBody>
      </p:sp>
    </p:spTree>
    <p:extLst>
      <p:ext uri="{BB962C8B-B14F-4D97-AF65-F5344CB8AC3E}">
        <p14:creationId xmlns:p14="http://schemas.microsoft.com/office/powerpoint/2010/main" val="4124685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075369F0-CD80-B944-AEDE-51E16C1FB6C8}" type="datetime3">
              <a:rPr lang="fr-BE" smtClean="0"/>
              <a:t>11/06/2025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6840538"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7572375" y="584200"/>
            <a:ext cx="4032249" cy="2773363"/>
          </a:xfrm>
          <a:noFill/>
        </p:spPr>
        <p:txBody>
          <a:bodyPr/>
          <a:lstStyle/>
          <a:p>
            <a:endParaRPr lang="fr-FR" dirty="0"/>
          </a:p>
        </p:txBody>
      </p:sp>
      <p:sp>
        <p:nvSpPr>
          <p:cNvPr id="7" name="Espace réservé pour une image  5">
            <a:extLst>
              <a:ext uri="{FF2B5EF4-FFF2-40B4-BE49-F238E27FC236}">
                <a16:creationId xmlns:a16="http://schemas.microsoft.com/office/drawing/2014/main" id="{08DD2D23-B29C-FB42-9B23-85ECE49B922A}"/>
              </a:ext>
            </a:extLst>
          </p:cNvPr>
          <p:cNvSpPr>
            <a:spLocks noGrp="1"/>
          </p:cNvSpPr>
          <p:nvPr>
            <p:ph type="pic" sz="quarter" idx="15"/>
          </p:nvPr>
        </p:nvSpPr>
        <p:spPr>
          <a:xfrm>
            <a:off x="7572375" y="3500437"/>
            <a:ext cx="4032249" cy="2773363"/>
          </a:xfrm>
          <a:noFill/>
        </p:spPr>
        <p:txBody>
          <a:bodyPr/>
          <a:lstStyle/>
          <a:p>
            <a:endParaRPr lang="fr-FR" dirty="0"/>
          </a:p>
        </p:txBody>
      </p:sp>
    </p:spTree>
    <p:extLst>
      <p:ext uri="{BB962C8B-B14F-4D97-AF65-F5344CB8AC3E}">
        <p14:creationId xmlns:p14="http://schemas.microsoft.com/office/powerpoint/2010/main" val="1365492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B62031B8-3A38-B04C-871B-A1160799B20C}" type="datetime3">
              <a:rPr lang="fr-BE" smtClean="0"/>
              <a:t>11/06/2025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4764088" y="584200"/>
            <a:ext cx="6840538"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587374" y="584200"/>
            <a:ext cx="4032249" cy="2773363"/>
          </a:xfrm>
          <a:noFill/>
        </p:spPr>
        <p:txBody>
          <a:bodyPr/>
          <a:lstStyle/>
          <a:p>
            <a:endParaRPr lang="fr-FR" dirty="0"/>
          </a:p>
        </p:txBody>
      </p:sp>
      <p:sp>
        <p:nvSpPr>
          <p:cNvPr id="7" name="Espace réservé pour une image  5">
            <a:extLst>
              <a:ext uri="{FF2B5EF4-FFF2-40B4-BE49-F238E27FC236}">
                <a16:creationId xmlns:a16="http://schemas.microsoft.com/office/drawing/2014/main" id="{08DD2D23-B29C-FB42-9B23-85ECE49B922A}"/>
              </a:ext>
            </a:extLst>
          </p:cNvPr>
          <p:cNvSpPr>
            <a:spLocks noGrp="1"/>
          </p:cNvSpPr>
          <p:nvPr>
            <p:ph type="pic" sz="quarter" idx="15"/>
          </p:nvPr>
        </p:nvSpPr>
        <p:spPr>
          <a:xfrm>
            <a:off x="587374" y="3500437"/>
            <a:ext cx="4032249" cy="2773363"/>
          </a:xfrm>
          <a:noFill/>
        </p:spPr>
        <p:txBody>
          <a:bodyPr/>
          <a:lstStyle/>
          <a:p>
            <a:endParaRPr lang="fr-FR" dirty="0"/>
          </a:p>
        </p:txBody>
      </p:sp>
    </p:spTree>
    <p:extLst>
      <p:ext uri="{BB962C8B-B14F-4D97-AF65-F5344CB8AC3E}">
        <p14:creationId xmlns:p14="http://schemas.microsoft.com/office/powerpoint/2010/main" val="685084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D361F729-41AF-4940-97E6-E4FE49892014}" type="datetime3">
              <a:rPr lang="fr-BE" smtClean="0"/>
              <a:t>11/06/2025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6167438" y="584200"/>
            <a:ext cx="5437188" cy="2773363"/>
          </a:xfrm>
          <a:noFill/>
        </p:spPr>
        <p:txBody>
          <a:bodyPr/>
          <a:lstStyle/>
          <a:p>
            <a:endParaRPr lang="fr-FR" dirty="0"/>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587374" y="584200"/>
            <a:ext cx="5437188" cy="2773363"/>
          </a:xfrm>
          <a:noFill/>
        </p:spPr>
        <p:txBody>
          <a:bodyPr/>
          <a:lstStyle/>
          <a:p>
            <a:endParaRPr lang="fr-FR" dirty="0"/>
          </a:p>
        </p:txBody>
      </p:sp>
      <p:sp>
        <p:nvSpPr>
          <p:cNvPr id="7" name="Espace réservé pour une image  5">
            <a:extLst>
              <a:ext uri="{FF2B5EF4-FFF2-40B4-BE49-F238E27FC236}">
                <a16:creationId xmlns:a16="http://schemas.microsoft.com/office/drawing/2014/main" id="{08DD2D23-B29C-FB42-9B23-85ECE49B922A}"/>
              </a:ext>
            </a:extLst>
          </p:cNvPr>
          <p:cNvSpPr>
            <a:spLocks noGrp="1"/>
          </p:cNvSpPr>
          <p:nvPr>
            <p:ph type="pic" sz="quarter" idx="15"/>
          </p:nvPr>
        </p:nvSpPr>
        <p:spPr>
          <a:xfrm>
            <a:off x="587374" y="3500437"/>
            <a:ext cx="5437188" cy="2773363"/>
          </a:xfrm>
          <a:noFill/>
        </p:spPr>
        <p:txBody>
          <a:bodyPr/>
          <a:lstStyle/>
          <a:p>
            <a:endParaRPr lang="fr-FR" dirty="0"/>
          </a:p>
        </p:txBody>
      </p:sp>
      <p:sp>
        <p:nvSpPr>
          <p:cNvPr id="11" name="Espace réservé pour une image  3">
            <a:extLst>
              <a:ext uri="{FF2B5EF4-FFF2-40B4-BE49-F238E27FC236}">
                <a16:creationId xmlns:a16="http://schemas.microsoft.com/office/drawing/2014/main" id="{C751D814-F035-A942-A609-711613717A82}"/>
              </a:ext>
            </a:extLst>
          </p:cNvPr>
          <p:cNvSpPr>
            <a:spLocks noGrp="1"/>
          </p:cNvSpPr>
          <p:nvPr>
            <p:ph type="pic" sz="quarter" idx="16"/>
          </p:nvPr>
        </p:nvSpPr>
        <p:spPr>
          <a:xfrm>
            <a:off x="6167438" y="3500436"/>
            <a:ext cx="5437188" cy="2773363"/>
          </a:xfrm>
          <a:noFill/>
        </p:spPr>
        <p:txBody>
          <a:bodyPr/>
          <a:lstStyle/>
          <a:p>
            <a:endParaRPr lang="fr-FR" dirty="0"/>
          </a:p>
        </p:txBody>
      </p:sp>
    </p:spTree>
    <p:extLst>
      <p:ext uri="{BB962C8B-B14F-4D97-AF65-F5344CB8AC3E}">
        <p14:creationId xmlns:p14="http://schemas.microsoft.com/office/powerpoint/2010/main" val="837531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D5B1F30B-D462-DA4C-8383-4C54696B769B}" type="datetime3">
              <a:rPr lang="fr-BE" smtClean="0"/>
              <a:t>11/06/2025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5437187"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6167437" y="584200"/>
            <a:ext cx="5437187" cy="2773363"/>
          </a:xfrm>
          <a:noFill/>
        </p:spPr>
        <p:txBody>
          <a:bodyPr/>
          <a:lstStyle/>
          <a:p>
            <a:endParaRPr lang="fr-FR" dirty="0"/>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6167438" y="3496365"/>
            <a:ext cx="2654299" cy="2773363"/>
          </a:xfrm>
          <a:noFill/>
        </p:spPr>
        <p:txBody>
          <a:bodyPr/>
          <a:lstStyle/>
          <a:p>
            <a:endParaRPr lang="fr-FR" dirty="0"/>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8950326" y="3496365"/>
            <a:ext cx="2654299" cy="2773363"/>
          </a:xfrm>
          <a:noFill/>
        </p:spPr>
        <p:txBody>
          <a:bodyPr/>
          <a:lstStyle/>
          <a:p>
            <a:endParaRPr lang="fr-FR"/>
          </a:p>
        </p:txBody>
      </p:sp>
    </p:spTree>
    <p:extLst>
      <p:ext uri="{BB962C8B-B14F-4D97-AF65-F5344CB8AC3E}">
        <p14:creationId xmlns:p14="http://schemas.microsoft.com/office/powerpoint/2010/main" val="388848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BB478E52-0F97-4A43-9FF6-90A6BA0F134D}" type="datetime3">
              <a:rPr lang="fr-BE" smtClean="0"/>
              <a:t>11/06/2025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6167438" y="584200"/>
            <a:ext cx="5437187"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587376" y="584200"/>
            <a:ext cx="5437187" cy="2773363"/>
          </a:xfrm>
          <a:noFill/>
        </p:spPr>
        <p:txBody>
          <a:bodyPr/>
          <a:lstStyle/>
          <a:p>
            <a:endParaRPr lang="fr-FR" dirty="0"/>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587377" y="3496365"/>
            <a:ext cx="2654299" cy="2773363"/>
          </a:xfrm>
          <a:noFill/>
        </p:spPr>
        <p:txBody>
          <a:bodyPr/>
          <a:lstStyle/>
          <a:p>
            <a:endParaRPr lang="fr-FR" dirty="0"/>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3370265" y="3496365"/>
            <a:ext cx="2654299" cy="2773363"/>
          </a:xfrm>
          <a:noFill/>
        </p:spPr>
        <p:txBody>
          <a:bodyPr/>
          <a:lstStyle/>
          <a:p>
            <a:endParaRPr lang="fr-FR"/>
          </a:p>
        </p:txBody>
      </p:sp>
    </p:spTree>
    <p:extLst>
      <p:ext uri="{BB962C8B-B14F-4D97-AF65-F5344CB8AC3E}">
        <p14:creationId xmlns:p14="http://schemas.microsoft.com/office/powerpoint/2010/main" val="2526551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1+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13491BE9-1690-7B46-B385-D8CF94996849}" type="datetime3">
              <a:rPr lang="fr-BE" smtClean="0"/>
              <a:t>11/06/2025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2654299" cy="2773363"/>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3367089" y="584200"/>
            <a:ext cx="4060824" cy="5689600"/>
          </a:xfrm>
          <a:noFill/>
        </p:spPr>
        <p:txBody>
          <a:bodyPr/>
          <a:lstStyle/>
          <a:p>
            <a:endParaRPr lang="fr-FR" dirty="0"/>
          </a:p>
        </p:txBody>
      </p:sp>
      <p:sp>
        <p:nvSpPr>
          <p:cNvPr id="12" name="Espace réservé pour une image  5">
            <a:extLst>
              <a:ext uri="{FF2B5EF4-FFF2-40B4-BE49-F238E27FC236}">
                <a16:creationId xmlns:a16="http://schemas.microsoft.com/office/drawing/2014/main" id="{FB8A040F-0B6D-114E-A108-0CBD815D8DB4}"/>
              </a:ext>
            </a:extLst>
          </p:cNvPr>
          <p:cNvSpPr>
            <a:spLocks noGrp="1"/>
          </p:cNvSpPr>
          <p:nvPr>
            <p:ph type="pic" sz="quarter" idx="17"/>
          </p:nvPr>
        </p:nvSpPr>
        <p:spPr>
          <a:xfrm>
            <a:off x="587375" y="3496365"/>
            <a:ext cx="2654299" cy="2773363"/>
          </a:xfrm>
          <a:noFill/>
        </p:spPr>
        <p:txBody>
          <a:bodyPr/>
          <a:lstStyle/>
          <a:p>
            <a:endParaRPr lang="fr-FR" dirty="0"/>
          </a:p>
        </p:txBody>
      </p:sp>
      <p:sp>
        <p:nvSpPr>
          <p:cNvPr id="15" name="Espace réservé pour une image  5">
            <a:extLst>
              <a:ext uri="{FF2B5EF4-FFF2-40B4-BE49-F238E27FC236}">
                <a16:creationId xmlns:a16="http://schemas.microsoft.com/office/drawing/2014/main" id="{18BE2E42-7AD8-DE42-BA3B-CCF7FD4C0F91}"/>
              </a:ext>
            </a:extLst>
          </p:cNvPr>
          <p:cNvSpPr>
            <a:spLocks noGrp="1"/>
          </p:cNvSpPr>
          <p:nvPr>
            <p:ph type="pic" sz="quarter" idx="18"/>
          </p:nvPr>
        </p:nvSpPr>
        <p:spPr>
          <a:xfrm>
            <a:off x="7572374" y="584200"/>
            <a:ext cx="4039911" cy="5689600"/>
          </a:xfrm>
          <a:noFill/>
        </p:spPr>
        <p:txBody>
          <a:bodyPr/>
          <a:lstStyle/>
          <a:p>
            <a:endParaRPr lang="fr-FR" dirty="0"/>
          </a:p>
        </p:txBody>
      </p:sp>
    </p:spTree>
    <p:extLst>
      <p:ext uri="{BB962C8B-B14F-4D97-AF65-F5344CB8AC3E}">
        <p14:creationId xmlns:p14="http://schemas.microsoft.com/office/powerpoint/2010/main" val="9410495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1+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F85B3FB1-23A8-FC47-8164-AF117291B971}" type="datetime3">
              <a:rPr lang="fr-BE" smtClean="0"/>
              <a:t>11/06/2025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6" y="584200"/>
            <a:ext cx="4032250" cy="2773363"/>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4764089" y="584200"/>
            <a:ext cx="4054474" cy="5689600"/>
          </a:xfrm>
          <a:noFill/>
        </p:spPr>
        <p:txBody>
          <a:bodyPr/>
          <a:lstStyle/>
          <a:p>
            <a:endParaRPr lang="fr-FR" dirty="0"/>
          </a:p>
        </p:txBody>
      </p:sp>
      <p:sp>
        <p:nvSpPr>
          <p:cNvPr id="12" name="Espace réservé pour une image  5">
            <a:extLst>
              <a:ext uri="{FF2B5EF4-FFF2-40B4-BE49-F238E27FC236}">
                <a16:creationId xmlns:a16="http://schemas.microsoft.com/office/drawing/2014/main" id="{FB8A040F-0B6D-114E-A108-0CBD815D8DB4}"/>
              </a:ext>
            </a:extLst>
          </p:cNvPr>
          <p:cNvSpPr>
            <a:spLocks noGrp="1"/>
          </p:cNvSpPr>
          <p:nvPr>
            <p:ph type="pic" sz="quarter" idx="17"/>
          </p:nvPr>
        </p:nvSpPr>
        <p:spPr>
          <a:xfrm>
            <a:off x="587375" y="3496365"/>
            <a:ext cx="4032250" cy="2773363"/>
          </a:xfrm>
          <a:noFill/>
        </p:spPr>
        <p:txBody>
          <a:bodyPr/>
          <a:lstStyle/>
          <a:p>
            <a:endParaRPr lang="fr-FR" dirty="0"/>
          </a:p>
        </p:txBody>
      </p:sp>
      <p:sp>
        <p:nvSpPr>
          <p:cNvPr id="15" name="Espace réservé pour une image  3">
            <a:extLst>
              <a:ext uri="{FF2B5EF4-FFF2-40B4-BE49-F238E27FC236}">
                <a16:creationId xmlns:a16="http://schemas.microsoft.com/office/drawing/2014/main" id="{81F865C1-36F4-314C-A804-70C78203EB63}"/>
              </a:ext>
            </a:extLst>
          </p:cNvPr>
          <p:cNvSpPr>
            <a:spLocks noGrp="1"/>
          </p:cNvSpPr>
          <p:nvPr>
            <p:ph type="pic" sz="quarter" idx="18"/>
          </p:nvPr>
        </p:nvSpPr>
        <p:spPr>
          <a:xfrm>
            <a:off x="8959850" y="584200"/>
            <a:ext cx="2644774" cy="2773363"/>
          </a:xfrm>
          <a:noFill/>
        </p:spPr>
        <p:txBody>
          <a:bodyPr/>
          <a:lstStyle/>
          <a:p>
            <a:endParaRPr lang="fr-FR"/>
          </a:p>
        </p:txBody>
      </p:sp>
      <p:sp>
        <p:nvSpPr>
          <p:cNvPr id="16" name="Espace réservé pour une image  5">
            <a:extLst>
              <a:ext uri="{FF2B5EF4-FFF2-40B4-BE49-F238E27FC236}">
                <a16:creationId xmlns:a16="http://schemas.microsoft.com/office/drawing/2014/main" id="{096B5FCB-C373-B944-B8BE-FF7674FC80FB}"/>
              </a:ext>
            </a:extLst>
          </p:cNvPr>
          <p:cNvSpPr>
            <a:spLocks noGrp="1"/>
          </p:cNvSpPr>
          <p:nvPr>
            <p:ph type="pic" sz="quarter" idx="19"/>
          </p:nvPr>
        </p:nvSpPr>
        <p:spPr>
          <a:xfrm>
            <a:off x="8959849" y="3496365"/>
            <a:ext cx="2644774" cy="2773363"/>
          </a:xfrm>
          <a:noFill/>
        </p:spPr>
        <p:txBody>
          <a:bodyPr/>
          <a:lstStyle/>
          <a:p>
            <a:endParaRPr lang="fr-FR" dirty="0"/>
          </a:p>
        </p:txBody>
      </p:sp>
    </p:spTree>
    <p:extLst>
      <p:ext uri="{BB962C8B-B14F-4D97-AF65-F5344CB8AC3E}">
        <p14:creationId xmlns:p14="http://schemas.microsoft.com/office/powerpoint/2010/main" val="3259128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itation">
    <p:bg>
      <p:bgPr>
        <a:solidFill>
          <a:schemeClr val="bg1"/>
        </a:solidFill>
        <a:effectLst/>
      </p:bgPr>
    </p:bg>
    <p:spTree>
      <p:nvGrpSpPr>
        <p:cNvPr id="1" name=""/>
        <p:cNvGrpSpPr/>
        <p:nvPr/>
      </p:nvGrpSpPr>
      <p:grpSpPr>
        <a:xfrm>
          <a:off x="0" y="0"/>
          <a:ext cx="0" cy="0"/>
          <a:chOff x="0" y="0"/>
          <a:chExt cx="0" cy="0"/>
        </a:xfrm>
      </p:grpSpPr>
      <p:pic>
        <p:nvPicPr>
          <p:cNvPr id="5" name="Google Shape;66;p14">
            <a:extLst>
              <a:ext uri="{FF2B5EF4-FFF2-40B4-BE49-F238E27FC236}">
                <a16:creationId xmlns:a16="http://schemas.microsoft.com/office/drawing/2014/main" id="{0490C3FE-111B-4548-05FA-7086770718BC}"/>
              </a:ext>
            </a:extLst>
          </p:cNvPr>
          <p:cNvPicPr preferRelativeResize="0"/>
          <p:nvPr userDrawn="1"/>
        </p:nvPicPr>
        <p:blipFill>
          <a:blip r:embed="rId2">
            <a:alphaModFix/>
          </a:blip>
          <a:stretch>
            <a:fillRect/>
          </a:stretch>
        </p:blipFill>
        <p:spPr>
          <a:xfrm>
            <a:off x="0" y="0"/>
            <a:ext cx="12192000" cy="6858000"/>
          </a:xfrm>
          <a:prstGeom prst="rect">
            <a:avLst/>
          </a:prstGeom>
          <a:noFill/>
          <a:ln>
            <a:noFill/>
          </a:ln>
        </p:spPr>
      </p:pic>
      <p:pic>
        <p:nvPicPr>
          <p:cNvPr id="6" name="Google Shape;67;p14">
            <a:extLst>
              <a:ext uri="{FF2B5EF4-FFF2-40B4-BE49-F238E27FC236}">
                <a16:creationId xmlns:a16="http://schemas.microsoft.com/office/drawing/2014/main" id="{A92D6198-62CE-21AD-76BB-8F3445D090D7}"/>
              </a:ext>
            </a:extLst>
          </p:cNvPr>
          <p:cNvPicPr preferRelativeResize="0"/>
          <p:nvPr userDrawn="1"/>
        </p:nvPicPr>
        <p:blipFill rotWithShape="1">
          <a:blip r:embed="rId3">
            <a:alphaModFix/>
            <a:extLst>
              <a:ext uri="{28A0092B-C50C-407E-A947-70E740481C1C}">
                <a14:useLocalDpi xmlns:a14="http://schemas.microsoft.com/office/drawing/2010/main"/>
              </a:ext>
            </a:extLst>
          </a:blip>
          <a:srcRect/>
          <a:stretch/>
        </p:blipFill>
        <p:spPr>
          <a:xfrm>
            <a:off x="0" y="1502203"/>
            <a:ext cx="12192003" cy="4864101"/>
          </a:xfrm>
          <a:prstGeom prst="rect">
            <a:avLst/>
          </a:prstGeom>
          <a:noFill/>
          <a:ln>
            <a:noFill/>
          </a:ln>
        </p:spPr>
      </p:pic>
      <p:sp>
        <p:nvSpPr>
          <p:cNvPr id="4" name="Rectangle 3">
            <a:extLst>
              <a:ext uri="{FF2B5EF4-FFF2-40B4-BE49-F238E27FC236}">
                <a16:creationId xmlns:a16="http://schemas.microsoft.com/office/drawing/2014/main" id="{72EAED27-0674-1200-9993-D841D7430953}"/>
              </a:ext>
            </a:extLst>
          </p:cNvPr>
          <p:cNvSpPr/>
          <p:nvPr userDrawn="1"/>
        </p:nvSpPr>
        <p:spPr>
          <a:xfrm>
            <a:off x="0" y="1833275"/>
            <a:ext cx="12191999" cy="2400657"/>
          </a:xfrm>
          <a:prstGeom prst="rect">
            <a:avLst/>
          </a:prstGeom>
        </p:spPr>
        <p:txBody>
          <a:bodyPr wrap="square">
            <a:spAutoFit/>
          </a:bodyPr>
          <a:lstStyle/>
          <a:p>
            <a:pPr algn="ctr"/>
            <a:r>
              <a:rPr lang="fr-FR" sz="15000" dirty="0">
                <a:solidFill>
                  <a:schemeClr val="accent6"/>
                </a:solidFill>
              </a:rPr>
              <a:t>“</a:t>
            </a:r>
          </a:p>
        </p:txBody>
      </p:sp>
      <p:sp>
        <p:nvSpPr>
          <p:cNvPr id="8" name="Espace réservé du texte 7">
            <a:extLst>
              <a:ext uri="{FF2B5EF4-FFF2-40B4-BE49-F238E27FC236}">
                <a16:creationId xmlns:a16="http://schemas.microsoft.com/office/drawing/2014/main" id="{8DF40FCD-E758-E863-297A-AED3125B6B93}"/>
              </a:ext>
            </a:extLst>
          </p:cNvPr>
          <p:cNvSpPr>
            <a:spLocks noGrp="1"/>
          </p:cNvSpPr>
          <p:nvPr>
            <p:ph type="body" sz="quarter" idx="10" hasCustomPrompt="1"/>
          </p:nvPr>
        </p:nvSpPr>
        <p:spPr>
          <a:xfrm>
            <a:off x="2109457" y="3320715"/>
            <a:ext cx="7967050" cy="1656097"/>
          </a:xfrm>
        </p:spPr>
        <p:txBody>
          <a:bodyPr>
            <a:normAutofit/>
          </a:bodyPr>
          <a:lstStyle>
            <a:lvl1pPr marL="0" indent="0" algn="ctr">
              <a:buNone/>
              <a:defRPr sz="1800" i="1">
                <a:solidFill>
                  <a:schemeClr val="bg1"/>
                </a:solidFill>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 vitae </a:t>
            </a:r>
            <a:r>
              <a:rPr lang="fr-FR" dirty="0" err="1"/>
              <a:t>tempor</a:t>
            </a:r>
            <a:r>
              <a:rPr lang="fr-FR" dirty="0"/>
              <a:t> </a:t>
            </a:r>
            <a:r>
              <a:rPr lang="fr-FR" dirty="0" err="1"/>
              <a:t>risus</a:t>
            </a:r>
            <a:r>
              <a:rPr lang="fr-FR" dirty="0"/>
              <a:t> </a:t>
            </a:r>
            <a:r>
              <a:rPr lang="fr-FR" dirty="0" err="1"/>
              <a:t>odio</a:t>
            </a:r>
            <a:r>
              <a:rPr lang="fr-FR" dirty="0"/>
              <a:t> eu ipsum. </a:t>
            </a:r>
            <a:r>
              <a:rPr lang="fr-FR" dirty="0" err="1"/>
              <a:t>Phasellus</a:t>
            </a:r>
            <a:r>
              <a:rPr lang="fr-FR" dirty="0"/>
              <a:t> </a:t>
            </a:r>
            <a:r>
              <a:rPr lang="fr-FR" dirty="0" err="1"/>
              <a:t>mauris</a:t>
            </a:r>
            <a:r>
              <a:rPr lang="fr-FR" dirty="0"/>
              <a:t> </a:t>
            </a:r>
            <a:r>
              <a:rPr lang="fr-FR" dirty="0" err="1"/>
              <a:t>tortor</a:t>
            </a:r>
            <a:r>
              <a:rPr lang="fr-FR" dirty="0"/>
              <a:t>, </a:t>
            </a:r>
            <a:r>
              <a:rPr lang="fr-FR" dirty="0" err="1"/>
              <a:t>lobortis</a:t>
            </a:r>
            <a:r>
              <a:rPr lang="fr-FR" dirty="0"/>
              <a:t> </a:t>
            </a:r>
            <a:r>
              <a:rPr lang="fr-FR" dirty="0" err="1"/>
              <a:t>sit</a:t>
            </a:r>
            <a:r>
              <a:rPr lang="fr-FR" dirty="0"/>
              <a:t> </a:t>
            </a:r>
            <a:r>
              <a:rPr lang="fr-FR" dirty="0" err="1"/>
              <a:t>amet</a:t>
            </a:r>
            <a:r>
              <a:rPr lang="fr-FR" dirty="0"/>
              <a:t> ex eu, dictum </a:t>
            </a:r>
            <a:r>
              <a:rPr lang="fr-FR" dirty="0" err="1"/>
              <a:t>venenatis</a:t>
            </a:r>
            <a:r>
              <a:rPr lang="fr-FR" dirty="0"/>
              <a:t> libero. </a:t>
            </a:r>
          </a:p>
        </p:txBody>
      </p:sp>
      <p:sp>
        <p:nvSpPr>
          <p:cNvPr id="10" name="Espace réservé du texte 9">
            <a:extLst>
              <a:ext uri="{FF2B5EF4-FFF2-40B4-BE49-F238E27FC236}">
                <a16:creationId xmlns:a16="http://schemas.microsoft.com/office/drawing/2014/main" id="{641536C1-7692-BDAF-3CFA-50AC0C652E70}"/>
              </a:ext>
            </a:extLst>
          </p:cNvPr>
          <p:cNvSpPr>
            <a:spLocks noGrp="1"/>
          </p:cNvSpPr>
          <p:nvPr>
            <p:ph type="body" sz="quarter" idx="11" hasCustomPrompt="1"/>
          </p:nvPr>
        </p:nvSpPr>
        <p:spPr>
          <a:xfrm>
            <a:off x="1241424" y="5188017"/>
            <a:ext cx="9725025" cy="167780"/>
          </a:xfrm>
        </p:spPr>
        <p:txBody>
          <a:bodyPr>
            <a:normAutofit/>
          </a:bodyPr>
          <a:lstStyle>
            <a:lvl1pPr marL="0" indent="0" algn="ctr">
              <a:buNone/>
              <a:defRPr sz="1400" b="1">
                <a:solidFill>
                  <a:schemeClr val="bg1"/>
                </a:solidFill>
              </a:defRPr>
            </a:lvl1pPr>
          </a:lstStyle>
          <a:p>
            <a:pPr lvl="0"/>
            <a:r>
              <a:rPr lang="fr-FR" dirty="0"/>
              <a:t>Prof. John Doe</a:t>
            </a:r>
          </a:p>
        </p:txBody>
      </p:sp>
      <p:sp>
        <p:nvSpPr>
          <p:cNvPr id="12" name="Espace réservé du texte 11">
            <a:extLst>
              <a:ext uri="{FF2B5EF4-FFF2-40B4-BE49-F238E27FC236}">
                <a16:creationId xmlns:a16="http://schemas.microsoft.com/office/drawing/2014/main" id="{BD8EE6A4-B2EA-133A-E868-779D816446D8}"/>
              </a:ext>
            </a:extLst>
          </p:cNvPr>
          <p:cNvSpPr>
            <a:spLocks noGrp="1"/>
          </p:cNvSpPr>
          <p:nvPr>
            <p:ph type="body" sz="quarter" idx="12" hasCustomPrompt="1"/>
          </p:nvPr>
        </p:nvSpPr>
        <p:spPr>
          <a:xfrm>
            <a:off x="1241424" y="5438274"/>
            <a:ext cx="9725025" cy="562180"/>
          </a:xfrm>
        </p:spPr>
        <p:txBody>
          <a:bodyPr>
            <a:normAutofit/>
          </a:bodyPr>
          <a:lstStyle>
            <a:lvl1pPr marL="0" indent="0" algn="ctr">
              <a:buNone/>
              <a:defRPr sz="1200">
                <a:solidFill>
                  <a:schemeClr val="bg1"/>
                </a:solidFill>
              </a:defRPr>
            </a:lvl1pPr>
          </a:lstStyle>
          <a:p>
            <a:pPr lvl="0"/>
            <a:r>
              <a:rPr lang="fr-FR" dirty="0"/>
              <a:t>Doyen</a:t>
            </a:r>
          </a:p>
        </p:txBody>
      </p:sp>
    </p:spTree>
    <p:extLst>
      <p:ext uri="{BB962C8B-B14F-4D97-AF65-F5344CB8AC3E}">
        <p14:creationId xmlns:p14="http://schemas.microsoft.com/office/powerpoint/2010/main" val="19916830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1+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9F2D600C-BAE4-C140-9516-43295E209EF6}" type="datetime3">
              <a:rPr lang="fr-BE" smtClean="0"/>
              <a:t>11/06/2025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5437187" cy="2773363"/>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6167437" y="584200"/>
            <a:ext cx="5437187" cy="2773363"/>
          </a:xfrm>
          <a:noFill/>
        </p:spPr>
        <p:txBody>
          <a:bodyPr/>
          <a:lstStyle/>
          <a:p>
            <a:endParaRPr lang="fr-FR" dirty="0"/>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6167437" y="3496365"/>
            <a:ext cx="2654299" cy="2773363"/>
          </a:xfrm>
          <a:noFill/>
        </p:spPr>
        <p:txBody>
          <a:bodyPr/>
          <a:lstStyle/>
          <a:p>
            <a:endParaRPr lang="fr-FR" dirty="0"/>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8950325" y="3496365"/>
            <a:ext cx="2654299" cy="2773363"/>
          </a:xfrm>
          <a:noFill/>
        </p:spPr>
        <p:txBody>
          <a:bodyPr/>
          <a:lstStyle/>
          <a:p>
            <a:endParaRPr lang="fr-FR"/>
          </a:p>
        </p:txBody>
      </p:sp>
      <p:sp>
        <p:nvSpPr>
          <p:cNvPr id="12" name="Espace réservé pour une image  5">
            <a:extLst>
              <a:ext uri="{FF2B5EF4-FFF2-40B4-BE49-F238E27FC236}">
                <a16:creationId xmlns:a16="http://schemas.microsoft.com/office/drawing/2014/main" id="{FB8A040F-0B6D-114E-A108-0CBD815D8DB4}"/>
              </a:ext>
            </a:extLst>
          </p:cNvPr>
          <p:cNvSpPr>
            <a:spLocks noGrp="1"/>
          </p:cNvSpPr>
          <p:nvPr>
            <p:ph type="pic" sz="quarter" idx="17"/>
          </p:nvPr>
        </p:nvSpPr>
        <p:spPr>
          <a:xfrm>
            <a:off x="587375" y="3496365"/>
            <a:ext cx="2654299" cy="2773363"/>
          </a:xfrm>
          <a:noFill/>
        </p:spPr>
        <p:txBody>
          <a:bodyPr/>
          <a:lstStyle/>
          <a:p>
            <a:endParaRPr lang="fr-FR" dirty="0"/>
          </a:p>
        </p:txBody>
      </p:sp>
      <p:sp>
        <p:nvSpPr>
          <p:cNvPr id="14" name="Espace réservé pour une image  5">
            <a:extLst>
              <a:ext uri="{FF2B5EF4-FFF2-40B4-BE49-F238E27FC236}">
                <a16:creationId xmlns:a16="http://schemas.microsoft.com/office/drawing/2014/main" id="{C8FF4CB0-E35C-5E42-9F2F-B94E5B42401A}"/>
              </a:ext>
            </a:extLst>
          </p:cNvPr>
          <p:cNvSpPr>
            <a:spLocks noGrp="1"/>
          </p:cNvSpPr>
          <p:nvPr>
            <p:ph type="pic" sz="quarter" idx="18"/>
          </p:nvPr>
        </p:nvSpPr>
        <p:spPr>
          <a:xfrm>
            <a:off x="3370263" y="3496365"/>
            <a:ext cx="2654299" cy="2773363"/>
          </a:xfrm>
          <a:noFill/>
        </p:spPr>
        <p:txBody>
          <a:bodyPr/>
          <a:lstStyle/>
          <a:p>
            <a:endParaRPr lang="fr-FR" dirty="0"/>
          </a:p>
        </p:txBody>
      </p:sp>
    </p:spTree>
    <p:extLst>
      <p:ext uri="{BB962C8B-B14F-4D97-AF65-F5344CB8AC3E}">
        <p14:creationId xmlns:p14="http://schemas.microsoft.com/office/powerpoint/2010/main" val="3768842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1+1+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02769C27-197B-1548-8715-CAEB2C25201B}" type="datetime3">
              <a:rPr lang="fr-BE" smtClean="0"/>
              <a:t>11/06/2025</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2781300"/>
            <a:ext cx="5437187" cy="34925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6167437" y="584200"/>
            <a:ext cx="5437187" cy="3479528"/>
          </a:xfrm>
          <a:noFill/>
        </p:spPr>
        <p:txBody>
          <a:bodyPr/>
          <a:lstStyle/>
          <a:p>
            <a:endParaRPr lang="fr-FR" dirty="0"/>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6167438" y="4232275"/>
            <a:ext cx="2654299" cy="2037453"/>
          </a:xfrm>
          <a:noFill/>
        </p:spPr>
        <p:txBody>
          <a:bodyPr/>
          <a:lstStyle/>
          <a:p>
            <a:endParaRPr lang="fr-FR" dirty="0"/>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8964613" y="4232275"/>
            <a:ext cx="2640012" cy="2037453"/>
          </a:xfrm>
          <a:noFill/>
        </p:spPr>
        <p:txBody>
          <a:bodyPr/>
          <a:lstStyle/>
          <a:p>
            <a:endParaRPr lang="fr-FR"/>
          </a:p>
        </p:txBody>
      </p:sp>
      <p:sp>
        <p:nvSpPr>
          <p:cNvPr id="12" name="Espace réservé pour une image  5">
            <a:extLst>
              <a:ext uri="{FF2B5EF4-FFF2-40B4-BE49-F238E27FC236}">
                <a16:creationId xmlns:a16="http://schemas.microsoft.com/office/drawing/2014/main" id="{CD84FFD3-84DB-B94E-A7C4-6C4C30C56DA7}"/>
              </a:ext>
            </a:extLst>
          </p:cNvPr>
          <p:cNvSpPr>
            <a:spLocks noGrp="1"/>
          </p:cNvSpPr>
          <p:nvPr>
            <p:ph type="pic" sz="quarter" idx="17"/>
          </p:nvPr>
        </p:nvSpPr>
        <p:spPr>
          <a:xfrm>
            <a:off x="594519" y="584200"/>
            <a:ext cx="2637632" cy="2037453"/>
          </a:xfrm>
          <a:noFill/>
        </p:spPr>
        <p:txBody>
          <a:bodyPr/>
          <a:lstStyle/>
          <a:p>
            <a:endParaRPr lang="fr-FR" dirty="0"/>
          </a:p>
        </p:txBody>
      </p:sp>
      <p:sp>
        <p:nvSpPr>
          <p:cNvPr id="14" name="Espace réservé pour une image  5">
            <a:extLst>
              <a:ext uri="{FF2B5EF4-FFF2-40B4-BE49-F238E27FC236}">
                <a16:creationId xmlns:a16="http://schemas.microsoft.com/office/drawing/2014/main" id="{431C9448-5F29-E84B-85C9-94EA7731328D}"/>
              </a:ext>
            </a:extLst>
          </p:cNvPr>
          <p:cNvSpPr>
            <a:spLocks noGrp="1"/>
          </p:cNvSpPr>
          <p:nvPr>
            <p:ph type="pic" sz="quarter" idx="18"/>
          </p:nvPr>
        </p:nvSpPr>
        <p:spPr>
          <a:xfrm>
            <a:off x="3377406" y="584200"/>
            <a:ext cx="2654299" cy="2037453"/>
          </a:xfrm>
          <a:noFill/>
        </p:spPr>
        <p:txBody>
          <a:bodyPr/>
          <a:lstStyle/>
          <a:p>
            <a:endParaRPr lang="fr-FR"/>
          </a:p>
        </p:txBody>
      </p:sp>
    </p:spTree>
    <p:extLst>
      <p:ext uri="{BB962C8B-B14F-4D97-AF65-F5344CB8AC3E}">
        <p14:creationId xmlns:p14="http://schemas.microsoft.com/office/powerpoint/2010/main" val="358920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CB4CA9-101D-0B4A-BA3D-66DCC7882CC7}"/>
              </a:ext>
            </a:extLst>
          </p:cNvPr>
          <p:cNvSpPr>
            <a:spLocks noGrp="1"/>
          </p:cNvSpPr>
          <p:nvPr>
            <p:ph type="ctrTitle"/>
          </p:nvPr>
        </p:nvSpPr>
        <p:spPr>
          <a:xfrm>
            <a:off x="4566238" y="2334537"/>
            <a:ext cx="7140962" cy="1160070"/>
          </a:xfrm>
        </p:spPr>
        <p:txBody>
          <a:bodyPr anchor="b">
            <a:normAutofit/>
          </a:bodyPr>
          <a:lstStyle>
            <a:lvl1pPr algn="l">
              <a:defRPr sz="3600"/>
            </a:lvl1pPr>
          </a:lstStyle>
          <a:p>
            <a:endParaRPr lang="fr-FR" dirty="0"/>
          </a:p>
        </p:txBody>
      </p:sp>
      <p:sp>
        <p:nvSpPr>
          <p:cNvPr id="13" name="Triangle 12">
            <a:extLst>
              <a:ext uri="{FF2B5EF4-FFF2-40B4-BE49-F238E27FC236}">
                <a16:creationId xmlns:a16="http://schemas.microsoft.com/office/drawing/2014/main" id="{A6DC8FBD-3CFB-FB76-5874-CA98E595A3A6}"/>
              </a:ext>
            </a:extLst>
          </p:cNvPr>
          <p:cNvSpPr/>
          <p:nvPr userDrawn="1"/>
        </p:nvSpPr>
        <p:spPr>
          <a:xfrm rot="5400000">
            <a:off x="-186533" y="3650471"/>
            <a:ext cx="2632616" cy="226949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accent1"/>
              </a:solidFill>
              <a:effectLst>
                <a:outerShdw blurRad="38100" dist="25400" dir="5400000" algn="ctr" rotWithShape="0">
                  <a:srgbClr val="6E747A">
                    <a:alpha val="43000"/>
                  </a:srgbClr>
                </a:outerShdw>
              </a:effectLst>
            </a:endParaRPr>
          </a:p>
        </p:txBody>
      </p:sp>
      <p:sp>
        <p:nvSpPr>
          <p:cNvPr id="14" name="Google Shape;162;p20">
            <a:extLst>
              <a:ext uri="{FF2B5EF4-FFF2-40B4-BE49-F238E27FC236}">
                <a16:creationId xmlns:a16="http://schemas.microsoft.com/office/drawing/2014/main" id="{CEB37287-81D9-799C-4EA4-BE6310D45DA1}"/>
              </a:ext>
            </a:extLst>
          </p:cNvPr>
          <p:cNvSpPr/>
          <p:nvPr userDrawn="1"/>
        </p:nvSpPr>
        <p:spPr>
          <a:xfrm rot="-5400000">
            <a:off x="11428193" y="3243735"/>
            <a:ext cx="819054" cy="708561"/>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angle 14">
            <a:extLst>
              <a:ext uri="{FF2B5EF4-FFF2-40B4-BE49-F238E27FC236}">
                <a16:creationId xmlns:a16="http://schemas.microsoft.com/office/drawing/2014/main" id="{8F53496A-3219-6039-D695-08DF48D6253E}"/>
              </a:ext>
            </a:extLst>
          </p:cNvPr>
          <p:cNvSpPr>
            <a:spLocks noChangeAspect="1"/>
          </p:cNvSpPr>
          <p:nvPr userDrawn="1"/>
        </p:nvSpPr>
        <p:spPr>
          <a:xfrm>
            <a:off x="0" y="0"/>
            <a:ext cx="2368633" cy="4675608"/>
          </a:xfrm>
          <a:custGeom>
            <a:avLst/>
            <a:gdLst>
              <a:gd name="connsiteX0" fmla="*/ 0 w 1404594"/>
              <a:gd name="connsiteY0" fmla="*/ 0 h 3429000"/>
              <a:gd name="connsiteX1" fmla="*/ 1404594 w 1404594"/>
              <a:gd name="connsiteY1" fmla="*/ 0 h 3429000"/>
              <a:gd name="connsiteX2" fmla="*/ 1404594 w 1404594"/>
              <a:gd name="connsiteY2" fmla="*/ 3429000 h 3429000"/>
              <a:gd name="connsiteX3" fmla="*/ 0 w 1404594"/>
              <a:gd name="connsiteY3" fmla="*/ 3429000 h 3429000"/>
              <a:gd name="connsiteX4" fmla="*/ 0 w 1404594"/>
              <a:gd name="connsiteY4" fmla="*/ 0 h 3429000"/>
              <a:gd name="connsiteX0" fmla="*/ 0 w 1404594"/>
              <a:gd name="connsiteY0" fmla="*/ 0 h 3429000"/>
              <a:gd name="connsiteX1" fmla="*/ 1404594 w 1404594"/>
              <a:gd name="connsiteY1" fmla="*/ 0 h 3429000"/>
              <a:gd name="connsiteX2" fmla="*/ 1404594 w 1404594"/>
              <a:gd name="connsiteY2" fmla="*/ 3429000 h 3429000"/>
              <a:gd name="connsiteX3" fmla="*/ 0 w 1404594"/>
              <a:gd name="connsiteY3" fmla="*/ 2505173 h 3429000"/>
              <a:gd name="connsiteX4" fmla="*/ 0 w 1404594"/>
              <a:gd name="connsiteY4" fmla="*/ 0 h 3429000"/>
              <a:gd name="connsiteX0" fmla="*/ 0 w 1404594"/>
              <a:gd name="connsiteY0" fmla="*/ 0 h 3532695"/>
              <a:gd name="connsiteX1" fmla="*/ 1404594 w 1404594"/>
              <a:gd name="connsiteY1" fmla="*/ 0 h 3532695"/>
              <a:gd name="connsiteX2" fmla="*/ 1404594 w 1404594"/>
              <a:gd name="connsiteY2" fmla="*/ 3532695 h 3532695"/>
              <a:gd name="connsiteX3" fmla="*/ 0 w 1404594"/>
              <a:gd name="connsiteY3" fmla="*/ 2505173 h 3532695"/>
              <a:gd name="connsiteX4" fmla="*/ 0 w 1404594"/>
              <a:gd name="connsiteY4" fmla="*/ 0 h 3532695"/>
              <a:gd name="connsiteX0" fmla="*/ 0 w 1412415"/>
              <a:gd name="connsiteY0" fmla="*/ 0 h 3532695"/>
              <a:gd name="connsiteX1" fmla="*/ 1412415 w 1412415"/>
              <a:gd name="connsiteY1" fmla="*/ 160256 h 3532695"/>
              <a:gd name="connsiteX2" fmla="*/ 1404594 w 1412415"/>
              <a:gd name="connsiteY2" fmla="*/ 3532695 h 3532695"/>
              <a:gd name="connsiteX3" fmla="*/ 0 w 1412415"/>
              <a:gd name="connsiteY3" fmla="*/ 2505173 h 3532695"/>
              <a:gd name="connsiteX4" fmla="*/ 0 w 1412415"/>
              <a:gd name="connsiteY4" fmla="*/ 0 h 3532695"/>
              <a:gd name="connsiteX0" fmla="*/ 0 w 1412415"/>
              <a:gd name="connsiteY0" fmla="*/ 0 h 3372440"/>
              <a:gd name="connsiteX1" fmla="*/ 1412415 w 1412415"/>
              <a:gd name="connsiteY1" fmla="*/ 1 h 3372440"/>
              <a:gd name="connsiteX2" fmla="*/ 1404594 w 1412415"/>
              <a:gd name="connsiteY2" fmla="*/ 3372440 h 3372440"/>
              <a:gd name="connsiteX3" fmla="*/ 0 w 1412415"/>
              <a:gd name="connsiteY3" fmla="*/ 2344918 h 3372440"/>
              <a:gd name="connsiteX4" fmla="*/ 0 w 1412415"/>
              <a:gd name="connsiteY4" fmla="*/ 0 h 3372440"/>
              <a:gd name="connsiteX0" fmla="*/ 0 w 1412415"/>
              <a:gd name="connsiteY0" fmla="*/ 0 h 3377157"/>
              <a:gd name="connsiteX1" fmla="*/ 1412415 w 1412415"/>
              <a:gd name="connsiteY1" fmla="*/ 1 h 3377157"/>
              <a:gd name="connsiteX2" fmla="*/ 1412383 w 1412415"/>
              <a:gd name="connsiteY2" fmla="*/ 3377157 h 3377157"/>
              <a:gd name="connsiteX3" fmla="*/ 0 w 1412415"/>
              <a:gd name="connsiteY3" fmla="*/ 2344918 h 3377157"/>
              <a:gd name="connsiteX4" fmla="*/ 0 w 1412415"/>
              <a:gd name="connsiteY4" fmla="*/ 0 h 3377157"/>
              <a:gd name="connsiteX0" fmla="*/ 0 w 1412415"/>
              <a:gd name="connsiteY0" fmla="*/ 0 h 3377157"/>
              <a:gd name="connsiteX1" fmla="*/ 1412415 w 1412415"/>
              <a:gd name="connsiteY1" fmla="*/ 1 h 3377157"/>
              <a:gd name="connsiteX2" fmla="*/ 1412383 w 1412415"/>
              <a:gd name="connsiteY2" fmla="*/ 3377157 h 3377157"/>
              <a:gd name="connsiteX3" fmla="*/ 0 w 1412415"/>
              <a:gd name="connsiteY3" fmla="*/ 2359071 h 3377157"/>
              <a:gd name="connsiteX4" fmla="*/ 0 w 1412415"/>
              <a:gd name="connsiteY4" fmla="*/ 0 h 3377157"/>
              <a:gd name="connsiteX0" fmla="*/ 0 w 1412415"/>
              <a:gd name="connsiteY0" fmla="*/ 0 h 3377157"/>
              <a:gd name="connsiteX1" fmla="*/ 1412415 w 1412415"/>
              <a:gd name="connsiteY1" fmla="*/ 1 h 3377157"/>
              <a:gd name="connsiteX2" fmla="*/ 1412383 w 1412415"/>
              <a:gd name="connsiteY2" fmla="*/ 3377157 h 3377157"/>
              <a:gd name="connsiteX3" fmla="*/ 0 w 1412415"/>
              <a:gd name="connsiteY3" fmla="*/ 2363789 h 3377157"/>
              <a:gd name="connsiteX4" fmla="*/ 0 w 1412415"/>
              <a:gd name="connsiteY4" fmla="*/ 0 h 337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415" h="3377157">
                <a:moveTo>
                  <a:pt x="0" y="0"/>
                </a:moveTo>
                <a:lnTo>
                  <a:pt x="1412415" y="1"/>
                </a:lnTo>
                <a:cubicBezTo>
                  <a:pt x="1412404" y="1125720"/>
                  <a:pt x="1412394" y="2251438"/>
                  <a:pt x="1412383" y="3377157"/>
                </a:cubicBezTo>
                <a:lnTo>
                  <a:pt x="0" y="2363789"/>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 name="Google Shape;157;p20">
            <a:extLst>
              <a:ext uri="{FF2B5EF4-FFF2-40B4-BE49-F238E27FC236}">
                <a16:creationId xmlns:a16="http://schemas.microsoft.com/office/drawing/2014/main" id="{A5D1B48D-66DF-4903-01A7-3D115C7C492A}"/>
              </a:ext>
            </a:extLst>
          </p:cNvPr>
          <p:cNvCxnSpPr>
            <a:cxnSpLocks/>
          </p:cNvCxnSpPr>
          <p:nvPr userDrawn="1"/>
        </p:nvCxnSpPr>
        <p:spPr>
          <a:xfrm>
            <a:off x="4298096" y="1463040"/>
            <a:ext cx="0" cy="3921760"/>
          </a:xfrm>
          <a:prstGeom prst="straightConnector1">
            <a:avLst/>
          </a:prstGeom>
          <a:noFill/>
          <a:ln w="12700" cap="flat" cmpd="sng">
            <a:solidFill>
              <a:schemeClr val="accent2"/>
            </a:solidFill>
            <a:prstDash val="solid"/>
            <a:round/>
            <a:headEnd type="none" w="med" len="med"/>
            <a:tailEnd type="none" w="med" len="med"/>
          </a:ln>
        </p:spPr>
      </p:cxnSp>
      <p:pic>
        <p:nvPicPr>
          <p:cNvPr id="9" name="Google Shape;161;p20">
            <a:extLst>
              <a:ext uri="{FF2B5EF4-FFF2-40B4-BE49-F238E27FC236}">
                <a16:creationId xmlns:a16="http://schemas.microsoft.com/office/drawing/2014/main" id="{1301F942-C599-65C1-D741-88F0E7C9CFD1}"/>
              </a:ext>
            </a:extLst>
          </p:cNvPr>
          <p:cNvPicPr preferRelativeResize="0"/>
          <p:nvPr userDrawn="1"/>
        </p:nvPicPr>
        <p:blipFill rotWithShape="1">
          <a:blip r:embed="rId2">
            <a:alphaModFix/>
          </a:blip>
          <a:srcRect/>
          <a:stretch/>
        </p:blipFill>
        <p:spPr>
          <a:xfrm>
            <a:off x="3922226" y="3261360"/>
            <a:ext cx="370897" cy="218556"/>
          </a:xfrm>
          <a:prstGeom prst="rect">
            <a:avLst/>
          </a:prstGeom>
          <a:noFill/>
          <a:ln>
            <a:noFill/>
          </a:ln>
        </p:spPr>
      </p:pic>
      <p:sp>
        <p:nvSpPr>
          <p:cNvPr id="11" name="Sous-titre 2">
            <a:extLst>
              <a:ext uri="{FF2B5EF4-FFF2-40B4-BE49-F238E27FC236}">
                <a16:creationId xmlns:a16="http://schemas.microsoft.com/office/drawing/2014/main" id="{51D5BCA4-D222-82CA-FF38-38B1F1E313A8}"/>
              </a:ext>
            </a:extLst>
          </p:cNvPr>
          <p:cNvSpPr>
            <a:spLocks noGrp="1"/>
          </p:cNvSpPr>
          <p:nvPr>
            <p:ph type="subTitle" idx="1"/>
          </p:nvPr>
        </p:nvSpPr>
        <p:spPr>
          <a:xfrm>
            <a:off x="4566238" y="3788229"/>
            <a:ext cx="9099670" cy="1379384"/>
          </a:xfrm>
          <a:prstGeom prst="rect">
            <a:avLst/>
          </a:prstGeom>
        </p:spPr>
        <p:txBody>
          <a:bodyPr>
            <a:normAutofit/>
          </a:bodyPr>
          <a:lstStyle>
            <a:lvl1pPr marL="0" indent="0" algn="l">
              <a:lnSpc>
                <a:spcPct val="100000"/>
              </a:lnSpc>
              <a:buFont typeface="Wingdings" pitchFamily="2" charset="2"/>
              <a:buNone/>
              <a:defRPr sz="1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dirty="0"/>
          </a:p>
        </p:txBody>
      </p:sp>
      <p:sp>
        <p:nvSpPr>
          <p:cNvPr id="20" name="Espace réservé du texte 19">
            <a:extLst>
              <a:ext uri="{FF2B5EF4-FFF2-40B4-BE49-F238E27FC236}">
                <a16:creationId xmlns:a16="http://schemas.microsoft.com/office/drawing/2014/main" id="{7A72AA71-5FF9-70F7-076D-55F6C63C26DF}"/>
              </a:ext>
            </a:extLst>
          </p:cNvPr>
          <p:cNvSpPr>
            <a:spLocks noGrp="1"/>
          </p:cNvSpPr>
          <p:nvPr>
            <p:ph type="body" sz="quarter" idx="10" hasCustomPrompt="1"/>
          </p:nvPr>
        </p:nvSpPr>
        <p:spPr>
          <a:xfrm>
            <a:off x="3134251" y="2989955"/>
            <a:ext cx="1158872" cy="761365"/>
          </a:xfrm>
        </p:spPr>
        <p:txBody>
          <a:bodyPr anchor="ctr">
            <a:normAutofit/>
          </a:bodyPr>
          <a:lstStyle>
            <a:lvl1pPr marL="0" indent="0">
              <a:buNone/>
              <a:defRPr sz="4300">
                <a:solidFill>
                  <a:schemeClr val="tx2"/>
                </a:solidFill>
              </a:defRPr>
            </a:lvl1pPr>
          </a:lstStyle>
          <a:p>
            <a:pPr lvl="0"/>
            <a:r>
              <a:rPr lang="fr-FR" dirty="0"/>
              <a:t>01</a:t>
            </a:r>
          </a:p>
        </p:txBody>
      </p:sp>
    </p:spTree>
    <p:extLst>
      <p:ext uri="{BB962C8B-B14F-4D97-AF65-F5344CB8AC3E}">
        <p14:creationId xmlns:p14="http://schemas.microsoft.com/office/powerpoint/2010/main" val="135829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 photo">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CB4CA9-101D-0B4A-BA3D-66DCC7882CC7}"/>
              </a:ext>
            </a:extLst>
          </p:cNvPr>
          <p:cNvSpPr>
            <a:spLocks noGrp="1"/>
          </p:cNvSpPr>
          <p:nvPr>
            <p:ph type="ctrTitle"/>
          </p:nvPr>
        </p:nvSpPr>
        <p:spPr>
          <a:xfrm>
            <a:off x="4566238" y="2334537"/>
            <a:ext cx="7140962" cy="1160070"/>
          </a:xfrm>
        </p:spPr>
        <p:txBody>
          <a:bodyPr anchor="b">
            <a:normAutofit/>
          </a:bodyPr>
          <a:lstStyle>
            <a:lvl1pPr algn="l">
              <a:defRPr sz="3600"/>
            </a:lvl1pPr>
          </a:lstStyle>
          <a:p>
            <a:endParaRPr lang="fr-FR" dirty="0"/>
          </a:p>
        </p:txBody>
      </p:sp>
      <p:sp>
        <p:nvSpPr>
          <p:cNvPr id="13" name="Triangle 12">
            <a:extLst>
              <a:ext uri="{FF2B5EF4-FFF2-40B4-BE49-F238E27FC236}">
                <a16:creationId xmlns:a16="http://schemas.microsoft.com/office/drawing/2014/main" id="{A6DC8FBD-3CFB-FB76-5874-CA98E595A3A6}"/>
              </a:ext>
            </a:extLst>
          </p:cNvPr>
          <p:cNvSpPr/>
          <p:nvPr userDrawn="1"/>
        </p:nvSpPr>
        <p:spPr>
          <a:xfrm rot="5400000">
            <a:off x="-186533" y="3650471"/>
            <a:ext cx="2632616" cy="226949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accent1"/>
              </a:solidFill>
              <a:effectLst>
                <a:outerShdw blurRad="38100" dist="25400" dir="5400000" algn="ctr" rotWithShape="0">
                  <a:srgbClr val="6E747A">
                    <a:alpha val="43000"/>
                  </a:srgbClr>
                </a:outerShdw>
              </a:effectLst>
            </a:endParaRPr>
          </a:p>
        </p:txBody>
      </p:sp>
      <p:sp>
        <p:nvSpPr>
          <p:cNvPr id="14" name="Google Shape;162;p20">
            <a:extLst>
              <a:ext uri="{FF2B5EF4-FFF2-40B4-BE49-F238E27FC236}">
                <a16:creationId xmlns:a16="http://schemas.microsoft.com/office/drawing/2014/main" id="{CEB37287-81D9-799C-4EA4-BE6310D45DA1}"/>
              </a:ext>
            </a:extLst>
          </p:cNvPr>
          <p:cNvSpPr/>
          <p:nvPr userDrawn="1"/>
        </p:nvSpPr>
        <p:spPr>
          <a:xfrm rot="-5400000">
            <a:off x="11428193" y="3243735"/>
            <a:ext cx="819054" cy="708561"/>
          </a:xfrm>
          <a:prstGeom prst="triangle">
            <a:avLst>
              <a:gd name="adj" fmla="val 50000"/>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157;p20">
            <a:extLst>
              <a:ext uri="{FF2B5EF4-FFF2-40B4-BE49-F238E27FC236}">
                <a16:creationId xmlns:a16="http://schemas.microsoft.com/office/drawing/2014/main" id="{A5D1B48D-66DF-4903-01A7-3D115C7C492A}"/>
              </a:ext>
            </a:extLst>
          </p:cNvPr>
          <p:cNvCxnSpPr>
            <a:cxnSpLocks/>
          </p:cNvCxnSpPr>
          <p:nvPr userDrawn="1"/>
        </p:nvCxnSpPr>
        <p:spPr>
          <a:xfrm>
            <a:off x="4298096" y="1463040"/>
            <a:ext cx="0" cy="3921760"/>
          </a:xfrm>
          <a:prstGeom prst="straightConnector1">
            <a:avLst/>
          </a:prstGeom>
          <a:noFill/>
          <a:ln w="12700" cap="flat" cmpd="sng">
            <a:solidFill>
              <a:schemeClr val="accent2"/>
            </a:solidFill>
            <a:prstDash val="solid"/>
            <a:round/>
            <a:headEnd type="none" w="med" len="med"/>
            <a:tailEnd type="none" w="med" len="med"/>
          </a:ln>
        </p:spPr>
      </p:cxnSp>
      <p:pic>
        <p:nvPicPr>
          <p:cNvPr id="9" name="Google Shape;161;p20">
            <a:extLst>
              <a:ext uri="{FF2B5EF4-FFF2-40B4-BE49-F238E27FC236}">
                <a16:creationId xmlns:a16="http://schemas.microsoft.com/office/drawing/2014/main" id="{1301F942-C599-65C1-D741-88F0E7C9CFD1}"/>
              </a:ext>
            </a:extLst>
          </p:cNvPr>
          <p:cNvPicPr preferRelativeResize="0"/>
          <p:nvPr userDrawn="1"/>
        </p:nvPicPr>
        <p:blipFill rotWithShape="1">
          <a:blip r:embed="rId2">
            <a:alphaModFix/>
          </a:blip>
          <a:srcRect/>
          <a:stretch/>
        </p:blipFill>
        <p:spPr>
          <a:xfrm>
            <a:off x="3922226" y="3261360"/>
            <a:ext cx="370897" cy="218556"/>
          </a:xfrm>
          <a:prstGeom prst="rect">
            <a:avLst/>
          </a:prstGeom>
          <a:noFill/>
          <a:ln>
            <a:noFill/>
          </a:ln>
        </p:spPr>
      </p:pic>
      <p:sp>
        <p:nvSpPr>
          <p:cNvPr id="11" name="Sous-titre 2">
            <a:extLst>
              <a:ext uri="{FF2B5EF4-FFF2-40B4-BE49-F238E27FC236}">
                <a16:creationId xmlns:a16="http://schemas.microsoft.com/office/drawing/2014/main" id="{51D5BCA4-D222-82CA-FF38-38B1F1E313A8}"/>
              </a:ext>
            </a:extLst>
          </p:cNvPr>
          <p:cNvSpPr>
            <a:spLocks noGrp="1"/>
          </p:cNvSpPr>
          <p:nvPr>
            <p:ph type="subTitle" idx="1"/>
          </p:nvPr>
        </p:nvSpPr>
        <p:spPr>
          <a:xfrm>
            <a:off x="4566238" y="3788229"/>
            <a:ext cx="9099670" cy="1379384"/>
          </a:xfrm>
          <a:prstGeom prst="rect">
            <a:avLst/>
          </a:prstGeom>
        </p:spPr>
        <p:txBody>
          <a:bodyPr>
            <a:normAutofit/>
          </a:bodyPr>
          <a:lstStyle>
            <a:lvl1pPr marL="0" indent="0" algn="l">
              <a:lnSpc>
                <a:spcPct val="100000"/>
              </a:lnSpc>
              <a:buFont typeface="Wingdings" pitchFamily="2" charset="2"/>
              <a:buNone/>
              <a:defRPr sz="1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dirty="0"/>
          </a:p>
        </p:txBody>
      </p:sp>
      <p:sp>
        <p:nvSpPr>
          <p:cNvPr id="20" name="Espace réservé du texte 19">
            <a:extLst>
              <a:ext uri="{FF2B5EF4-FFF2-40B4-BE49-F238E27FC236}">
                <a16:creationId xmlns:a16="http://schemas.microsoft.com/office/drawing/2014/main" id="{7A72AA71-5FF9-70F7-076D-55F6C63C26DF}"/>
              </a:ext>
            </a:extLst>
          </p:cNvPr>
          <p:cNvSpPr>
            <a:spLocks noGrp="1"/>
          </p:cNvSpPr>
          <p:nvPr>
            <p:ph type="body" sz="quarter" idx="10" hasCustomPrompt="1"/>
          </p:nvPr>
        </p:nvSpPr>
        <p:spPr>
          <a:xfrm>
            <a:off x="3134251" y="2989955"/>
            <a:ext cx="1158872" cy="761365"/>
          </a:xfrm>
        </p:spPr>
        <p:txBody>
          <a:bodyPr anchor="ctr">
            <a:normAutofit/>
          </a:bodyPr>
          <a:lstStyle>
            <a:lvl1pPr marL="0" indent="0">
              <a:buNone/>
              <a:defRPr sz="4300">
                <a:solidFill>
                  <a:schemeClr val="tx2"/>
                </a:solidFill>
              </a:defRPr>
            </a:lvl1pPr>
          </a:lstStyle>
          <a:p>
            <a:pPr lvl="0"/>
            <a:r>
              <a:rPr lang="fr-FR" dirty="0"/>
              <a:t>01</a:t>
            </a:r>
          </a:p>
        </p:txBody>
      </p:sp>
      <p:sp>
        <p:nvSpPr>
          <p:cNvPr id="4" name="Espace réservé pour une image  3">
            <a:extLst>
              <a:ext uri="{FF2B5EF4-FFF2-40B4-BE49-F238E27FC236}">
                <a16:creationId xmlns:a16="http://schemas.microsoft.com/office/drawing/2014/main" id="{AC686D46-5758-058C-7FEA-97349BD68451}"/>
              </a:ext>
            </a:extLst>
          </p:cNvPr>
          <p:cNvSpPr>
            <a:spLocks noGrp="1"/>
          </p:cNvSpPr>
          <p:nvPr>
            <p:ph type="pic" sz="quarter" idx="11"/>
          </p:nvPr>
        </p:nvSpPr>
        <p:spPr>
          <a:xfrm>
            <a:off x="-5212" y="0"/>
            <a:ext cx="2369849" cy="467560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7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110"/>
              <a:gd name="connsiteY0" fmla="*/ 10000 h 10000"/>
              <a:gd name="connsiteX1" fmla="*/ 27 w 8110"/>
              <a:gd name="connsiteY1" fmla="*/ 0 h 10000"/>
              <a:gd name="connsiteX2" fmla="*/ 8110 w 8110"/>
              <a:gd name="connsiteY2" fmla="*/ 43 h 10000"/>
              <a:gd name="connsiteX3" fmla="*/ 8000 w 8110"/>
              <a:gd name="connsiteY3" fmla="*/ 10000 h 10000"/>
              <a:gd name="connsiteX4" fmla="*/ 0 w 8110"/>
              <a:gd name="connsiteY4" fmla="*/ 10000 h 10000"/>
              <a:gd name="connsiteX0" fmla="*/ 95 w 9968"/>
              <a:gd name="connsiteY0" fmla="*/ 7001 h 10000"/>
              <a:gd name="connsiteX1" fmla="*/ 1 w 9968"/>
              <a:gd name="connsiteY1" fmla="*/ 0 h 10000"/>
              <a:gd name="connsiteX2" fmla="*/ 9968 w 9968"/>
              <a:gd name="connsiteY2" fmla="*/ 43 h 10000"/>
              <a:gd name="connsiteX3" fmla="*/ 9832 w 9968"/>
              <a:gd name="connsiteY3" fmla="*/ 10000 h 10000"/>
              <a:gd name="connsiteX4" fmla="*/ 95 w 9968"/>
              <a:gd name="connsiteY4" fmla="*/ 7001 h 10000"/>
              <a:gd name="connsiteX0" fmla="*/ 95 w 9915"/>
              <a:gd name="connsiteY0" fmla="*/ 7001 h 10000"/>
              <a:gd name="connsiteX1" fmla="*/ 1 w 9915"/>
              <a:gd name="connsiteY1" fmla="*/ 0 h 10000"/>
              <a:gd name="connsiteX2" fmla="*/ 9915 w 9915"/>
              <a:gd name="connsiteY2" fmla="*/ 0 h 10000"/>
              <a:gd name="connsiteX3" fmla="*/ 9864 w 9915"/>
              <a:gd name="connsiteY3" fmla="*/ 10000 h 10000"/>
              <a:gd name="connsiteX4" fmla="*/ 95 w 9915"/>
              <a:gd name="connsiteY4" fmla="*/ 7001 h 10000"/>
              <a:gd name="connsiteX0" fmla="*/ 53 w 10000"/>
              <a:gd name="connsiteY0" fmla="*/ 7023 h 10000"/>
              <a:gd name="connsiteX1" fmla="*/ 1 w 10000"/>
              <a:gd name="connsiteY1" fmla="*/ 0 h 10000"/>
              <a:gd name="connsiteX2" fmla="*/ 10000 w 10000"/>
              <a:gd name="connsiteY2" fmla="*/ 0 h 10000"/>
              <a:gd name="connsiteX3" fmla="*/ 9949 w 10000"/>
              <a:gd name="connsiteY3" fmla="*/ 10000 h 10000"/>
              <a:gd name="connsiteX4" fmla="*/ 53 w 10000"/>
              <a:gd name="connsiteY4" fmla="*/ 7023 h 10000"/>
              <a:gd name="connsiteX0" fmla="*/ 11 w 10001"/>
              <a:gd name="connsiteY0" fmla="*/ 7023 h 10000"/>
              <a:gd name="connsiteX1" fmla="*/ 2 w 10001"/>
              <a:gd name="connsiteY1" fmla="*/ 0 h 10000"/>
              <a:gd name="connsiteX2" fmla="*/ 10001 w 10001"/>
              <a:gd name="connsiteY2" fmla="*/ 0 h 10000"/>
              <a:gd name="connsiteX3" fmla="*/ 9950 w 10001"/>
              <a:gd name="connsiteY3" fmla="*/ 10000 h 10000"/>
              <a:gd name="connsiteX4" fmla="*/ 11 w 10001"/>
              <a:gd name="connsiteY4" fmla="*/ 70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00">
                <a:moveTo>
                  <a:pt x="11" y="7023"/>
                </a:moveTo>
                <a:cubicBezTo>
                  <a:pt x="22" y="3690"/>
                  <a:pt x="-9" y="3333"/>
                  <a:pt x="2" y="0"/>
                </a:cubicBezTo>
                <a:lnTo>
                  <a:pt x="10001" y="0"/>
                </a:lnTo>
                <a:cubicBezTo>
                  <a:pt x="9955" y="3319"/>
                  <a:pt x="9996" y="6681"/>
                  <a:pt x="9950" y="10000"/>
                </a:cubicBezTo>
                <a:lnTo>
                  <a:pt x="11" y="7023"/>
                </a:lnTo>
                <a:close/>
              </a:path>
            </a:pathLst>
          </a:custGeom>
        </p:spPr>
        <p:txBody>
          <a:bodyPr/>
          <a:lstStyle>
            <a:lvl1pPr marL="0" indent="0">
              <a:buNone/>
              <a:defRPr/>
            </a:lvl1pPr>
          </a:lstStyle>
          <a:p>
            <a:endParaRPr lang="fr-FR" dirty="0"/>
          </a:p>
        </p:txBody>
      </p:sp>
    </p:spTree>
    <p:extLst>
      <p:ext uri="{BB962C8B-B14F-4D97-AF65-F5344CB8AC3E}">
        <p14:creationId xmlns:p14="http://schemas.microsoft.com/office/powerpoint/2010/main" val="351687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 images triangulaires">
    <p:spTree>
      <p:nvGrpSpPr>
        <p:cNvPr id="1" name=""/>
        <p:cNvGrpSpPr/>
        <p:nvPr/>
      </p:nvGrpSpPr>
      <p:grpSpPr>
        <a:xfrm>
          <a:off x="0" y="0"/>
          <a:ext cx="0" cy="0"/>
          <a:chOff x="0" y="0"/>
          <a:chExt cx="0" cy="0"/>
        </a:xfrm>
      </p:grpSpPr>
      <p:cxnSp>
        <p:nvCxnSpPr>
          <p:cNvPr id="32" name="Google Shape;190;p22">
            <a:extLst>
              <a:ext uri="{FF2B5EF4-FFF2-40B4-BE49-F238E27FC236}">
                <a16:creationId xmlns:a16="http://schemas.microsoft.com/office/drawing/2014/main" id="{50CC7A5A-7052-431C-EFA8-BCCB99E708AA}"/>
              </a:ext>
            </a:extLst>
          </p:cNvPr>
          <p:cNvCxnSpPr>
            <a:cxnSpLocks/>
          </p:cNvCxnSpPr>
          <p:nvPr userDrawn="1"/>
        </p:nvCxnSpPr>
        <p:spPr>
          <a:xfrm>
            <a:off x="5583575" y="3119120"/>
            <a:ext cx="0" cy="1483508"/>
          </a:xfrm>
          <a:prstGeom prst="straightConnector1">
            <a:avLst/>
          </a:prstGeom>
          <a:noFill/>
          <a:ln w="12700" cap="flat" cmpd="sng">
            <a:solidFill>
              <a:schemeClr val="tx2"/>
            </a:solidFill>
            <a:prstDash val="solid"/>
            <a:round/>
            <a:headEnd type="none" w="med" len="med"/>
            <a:tailEnd type="none" w="med" len="med"/>
          </a:ln>
        </p:spPr>
      </p:cxnSp>
      <p:sp>
        <p:nvSpPr>
          <p:cNvPr id="15" name="Titre 14">
            <a:extLst>
              <a:ext uri="{FF2B5EF4-FFF2-40B4-BE49-F238E27FC236}">
                <a16:creationId xmlns:a16="http://schemas.microsoft.com/office/drawing/2014/main" id="{90C07D6C-FFB9-43BC-0A6D-BB7C055946A9}"/>
              </a:ext>
            </a:extLst>
          </p:cNvPr>
          <p:cNvSpPr>
            <a:spLocks noGrp="1"/>
          </p:cNvSpPr>
          <p:nvPr>
            <p:ph type="title"/>
          </p:nvPr>
        </p:nvSpPr>
        <p:spPr>
          <a:xfrm>
            <a:off x="5783780" y="3403599"/>
            <a:ext cx="4843580" cy="1188869"/>
          </a:xfrm>
        </p:spPr>
        <p:txBody>
          <a:bodyPr anchor="b">
            <a:normAutofit/>
          </a:bodyPr>
          <a:lstStyle>
            <a:lvl1pPr>
              <a:defRPr sz="2400"/>
            </a:lvl1pPr>
          </a:lstStyle>
          <a:p>
            <a:endParaRPr lang="fr-FR" dirty="0"/>
          </a:p>
        </p:txBody>
      </p:sp>
      <p:sp>
        <p:nvSpPr>
          <p:cNvPr id="29" name="Triangle 28">
            <a:extLst>
              <a:ext uri="{FF2B5EF4-FFF2-40B4-BE49-F238E27FC236}">
                <a16:creationId xmlns:a16="http://schemas.microsoft.com/office/drawing/2014/main" id="{27A36E75-3B1E-BFE3-0824-834F5221FB12}"/>
              </a:ext>
            </a:extLst>
          </p:cNvPr>
          <p:cNvSpPr/>
          <p:nvPr userDrawn="1"/>
        </p:nvSpPr>
        <p:spPr>
          <a:xfrm rot="5400000">
            <a:off x="-95508" y="2883539"/>
            <a:ext cx="1207753" cy="1041166"/>
          </a:xfrm>
          <a:prstGeom prst="triangle">
            <a:avLst/>
          </a:prstGeom>
          <a:solidFill>
            <a:srgbClr val="007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Espace réservé pour une image  32">
            <a:extLst>
              <a:ext uri="{FF2B5EF4-FFF2-40B4-BE49-F238E27FC236}">
                <a16:creationId xmlns:a16="http://schemas.microsoft.com/office/drawing/2014/main" id="{445FA73C-DC72-D2F6-4476-18D8E78F6CCE}"/>
              </a:ext>
            </a:extLst>
          </p:cNvPr>
          <p:cNvSpPr>
            <a:spLocks noGrp="1"/>
          </p:cNvSpPr>
          <p:nvPr>
            <p:ph type="pic" sz="quarter" idx="10"/>
          </p:nvPr>
        </p:nvSpPr>
        <p:spPr>
          <a:xfrm>
            <a:off x="-2055" y="-20320"/>
            <a:ext cx="2941847" cy="4368949"/>
          </a:xfrm>
          <a:custGeom>
            <a:avLst/>
            <a:gdLst>
              <a:gd name="connsiteX0" fmla="*/ 0 w 2930709"/>
              <a:gd name="connsiteY0" fmla="*/ 0 h 4368949"/>
              <a:gd name="connsiteX1" fmla="*/ 2442248 w 2930709"/>
              <a:gd name="connsiteY1" fmla="*/ 0 h 4368949"/>
              <a:gd name="connsiteX2" fmla="*/ 2930709 w 2930709"/>
              <a:gd name="connsiteY2" fmla="*/ 488461 h 4368949"/>
              <a:gd name="connsiteX3" fmla="*/ 2930709 w 2930709"/>
              <a:gd name="connsiteY3" fmla="*/ 4368949 h 4368949"/>
              <a:gd name="connsiteX4" fmla="*/ 0 w 2930709"/>
              <a:gd name="connsiteY4" fmla="*/ 4368949 h 4368949"/>
              <a:gd name="connsiteX5" fmla="*/ 0 w 2930709"/>
              <a:gd name="connsiteY5" fmla="*/ 0 h 4368949"/>
              <a:gd name="connsiteX0" fmla="*/ 0 w 2930709"/>
              <a:gd name="connsiteY0" fmla="*/ 0 h 4368949"/>
              <a:gd name="connsiteX1" fmla="*/ 2442248 w 2930709"/>
              <a:gd name="connsiteY1" fmla="*/ 0 h 4368949"/>
              <a:gd name="connsiteX2" fmla="*/ 2930709 w 2930709"/>
              <a:gd name="connsiteY2" fmla="*/ 21101 h 4368949"/>
              <a:gd name="connsiteX3" fmla="*/ 2930709 w 2930709"/>
              <a:gd name="connsiteY3" fmla="*/ 4368949 h 4368949"/>
              <a:gd name="connsiteX4" fmla="*/ 0 w 2930709"/>
              <a:gd name="connsiteY4" fmla="*/ 4368949 h 4368949"/>
              <a:gd name="connsiteX5" fmla="*/ 0 w 2930709"/>
              <a:gd name="connsiteY5" fmla="*/ 0 h 4368949"/>
              <a:gd name="connsiteX0" fmla="*/ 0 w 2930709"/>
              <a:gd name="connsiteY0" fmla="*/ 772160 h 4368949"/>
              <a:gd name="connsiteX1" fmla="*/ 2442248 w 2930709"/>
              <a:gd name="connsiteY1" fmla="*/ 0 h 4368949"/>
              <a:gd name="connsiteX2" fmla="*/ 2930709 w 2930709"/>
              <a:gd name="connsiteY2" fmla="*/ 21101 h 4368949"/>
              <a:gd name="connsiteX3" fmla="*/ 2930709 w 2930709"/>
              <a:gd name="connsiteY3" fmla="*/ 4368949 h 4368949"/>
              <a:gd name="connsiteX4" fmla="*/ 0 w 2930709"/>
              <a:gd name="connsiteY4" fmla="*/ 4368949 h 4368949"/>
              <a:gd name="connsiteX5" fmla="*/ 0 w 2930709"/>
              <a:gd name="connsiteY5" fmla="*/ 772160 h 4368949"/>
              <a:gd name="connsiteX0" fmla="*/ 0 w 2930709"/>
              <a:gd name="connsiteY0" fmla="*/ 772160 h 4368949"/>
              <a:gd name="connsiteX1" fmla="*/ 1426248 w 2930709"/>
              <a:gd name="connsiteY1" fmla="*/ 0 h 4368949"/>
              <a:gd name="connsiteX2" fmla="*/ 2930709 w 2930709"/>
              <a:gd name="connsiteY2" fmla="*/ 21101 h 4368949"/>
              <a:gd name="connsiteX3" fmla="*/ 2930709 w 2930709"/>
              <a:gd name="connsiteY3" fmla="*/ 4368949 h 4368949"/>
              <a:gd name="connsiteX4" fmla="*/ 0 w 2930709"/>
              <a:gd name="connsiteY4" fmla="*/ 4368949 h 4368949"/>
              <a:gd name="connsiteX5" fmla="*/ 0 w 2930709"/>
              <a:gd name="connsiteY5" fmla="*/ 772160 h 4368949"/>
              <a:gd name="connsiteX0" fmla="*/ 10160 w 2940869"/>
              <a:gd name="connsiteY0" fmla="*/ 772160 h 4368949"/>
              <a:gd name="connsiteX1" fmla="*/ 1436408 w 2940869"/>
              <a:gd name="connsiteY1" fmla="*/ 0 h 4368949"/>
              <a:gd name="connsiteX2" fmla="*/ 2940869 w 2940869"/>
              <a:gd name="connsiteY2" fmla="*/ 21101 h 4368949"/>
              <a:gd name="connsiteX3" fmla="*/ 2940869 w 2940869"/>
              <a:gd name="connsiteY3" fmla="*/ 4368949 h 4368949"/>
              <a:gd name="connsiteX4" fmla="*/ 0 w 2940869"/>
              <a:gd name="connsiteY4" fmla="*/ 2662069 h 4368949"/>
              <a:gd name="connsiteX5" fmla="*/ 10160 w 2940869"/>
              <a:gd name="connsiteY5" fmla="*/ 772160 h 4368949"/>
              <a:gd name="connsiteX0" fmla="*/ 450 w 2951479"/>
              <a:gd name="connsiteY0" fmla="*/ 833120 h 4368949"/>
              <a:gd name="connsiteX1" fmla="*/ 1447018 w 2951479"/>
              <a:gd name="connsiteY1" fmla="*/ 0 h 4368949"/>
              <a:gd name="connsiteX2" fmla="*/ 2951479 w 2951479"/>
              <a:gd name="connsiteY2" fmla="*/ 21101 h 4368949"/>
              <a:gd name="connsiteX3" fmla="*/ 2951479 w 2951479"/>
              <a:gd name="connsiteY3" fmla="*/ 4368949 h 4368949"/>
              <a:gd name="connsiteX4" fmla="*/ 10610 w 2951479"/>
              <a:gd name="connsiteY4" fmla="*/ 2662069 h 4368949"/>
              <a:gd name="connsiteX5" fmla="*/ 450 w 2951479"/>
              <a:gd name="connsiteY5" fmla="*/ 833120 h 4368949"/>
              <a:gd name="connsiteX0" fmla="*/ 978 w 2941847"/>
              <a:gd name="connsiteY0" fmla="*/ 843280 h 4368949"/>
              <a:gd name="connsiteX1" fmla="*/ 1437386 w 2941847"/>
              <a:gd name="connsiteY1" fmla="*/ 0 h 4368949"/>
              <a:gd name="connsiteX2" fmla="*/ 2941847 w 2941847"/>
              <a:gd name="connsiteY2" fmla="*/ 21101 h 4368949"/>
              <a:gd name="connsiteX3" fmla="*/ 2941847 w 2941847"/>
              <a:gd name="connsiteY3" fmla="*/ 4368949 h 4368949"/>
              <a:gd name="connsiteX4" fmla="*/ 978 w 2941847"/>
              <a:gd name="connsiteY4" fmla="*/ 2662069 h 4368949"/>
              <a:gd name="connsiteX5" fmla="*/ 978 w 2941847"/>
              <a:gd name="connsiteY5" fmla="*/ 843280 h 4368949"/>
              <a:gd name="connsiteX0" fmla="*/ 978 w 2941847"/>
              <a:gd name="connsiteY0" fmla="*/ 843280 h 4368949"/>
              <a:gd name="connsiteX1" fmla="*/ 1437386 w 2941847"/>
              <a:gd name="connsiteY1" fmla="*/ 0 h 4368949"/>
              <a:gd name="connsiteX2" fmla="*/ 2931687 w 2941847"/>
              <a:gd name="connsiteY2" fmla="*/ 10941 h 4368949"/>
              <a:gd name="connsiteX3" fmla="*/ 2941847 w 2941847"/>
              <a:gd name="connsiteY3" fmla="*/ 4368949 h 4368949"/>
              <a:gd name="connsiteX4" fmla="*/ 978 w 2941847"/>
              <a:gd name="connsiteY4" fmla="*/ 2662069 h 4368949"/>
              <a:gd name="connsiteX5" fmla="*/ 978 w 2941847"/>
              <a:gd name="connsiteY5" fmla="*/ 843280 h 4368949"/>
              <a:gd name="connsiteX0" fmla="*/ 978 w 2941847"/>
              <a:gd name="connsiteY0" fmla="*/ 843280 h 4368949"/>
              <a:gd name="connsiteX1" fmla="*/ 1437386 w 2941847"/>
              <a:gd name="connsiteY1" fmla="*/ 0 h 4368949"/>
              <a:gd name="connsiteX2" fmla="*/ 2931687 w 2941847"/>
              <a:gd name="connsiteY2" fmla="*/ 781 h 4368949"/>
              <a:gd name="connsiteX3" fmla="*/ 2941847 w 2941847"/>
              <a:gd name="connsiteY3" fmla="*/ 4368949 h 4368949"/>
              <a:gd name="connsiteX4" fmla="*/ 978 w 2941847"/>
              <a:gd name="connsiteY4" fmla="*/ 2662069 h 4368949"/>
              <a:gd name="connsiteX5" fmla="*/ 978 w 2941847"/>
              <a:gd name="connsiteY5" fmla="*/ 843280 h 43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1847" h="4368949">
                <a:moveTo>
                  <a:pt x="978" y="843280"/>
                </a:moveTo>
                <a:lnTo>
                  <a:pt x="1437386" y="0"/>
                </a:lnTo>
                <a:lnTo>
                  <a:pt x="2931687" y="781"/>
                </a:lnTo>
                <a:cubicBezTo>
                  <a:pt x="2935074" y="1453450"/>
                  <a:pt x="2938460" y="2916280"/>
                  <a:pt x="2941847" y="4368949"/>
                </a:cubicBezTo>
                <a:lnTo>
                  <a:pt x="978" y="2662069"/>
                </a:lnTo>
                <a:cubicBezTo>
                  <a:pt x="4365" y="2032099"/>
                  <a:pt x="-2409" y="1473250"/>
                  <a:pt x="978" y="843280"/>
                </a:cubicBezTo>
                <a:close/>
              </a:path>
            </a:pathLst>
          </a:custGeom>
        </p:spPr>
        <p:txBody>
          <a:bodyPr/>
          <a:lstStyle>
            <a:lvl1pPr marL="0" indent="0">
              <a:buNone/>
              <a:defRPr/>
            </a:lvl1pPr>
          </a:lstStyle>
          <a:p>
            <a:endParaRPr lang="fr-FR" dirty="0"/>
          </a:p>
        </p:txBody>
      </p:sp>
      <p:sp>
        <p:nvSpPr>
          <p:cNvPr id="35" name="Espace réservé pour une image  34">
            <a:extLst>
              <a:ext uri="{FF2B5EF4-FFF2-40B4-BE49-F238E27FC236}">
                <a16:creationId xmlns:a16="http://schemas.microsoft.com/office/drawing/2014/main" id="{19C5C926-46BF-BDF9-5B9A-2634FD1294CD}"/>
              </a:ext>
            </a:extLst>
          </p:cNvPr>
          <p:cNvSpPr>
            <a:spLocks noGrp="1"/>
          </p:cNvSpPr>
          <p:nvPr>
            <p:ph type="pic" sz="quarter" idx="11"/>
          </p:nvPr>
        </p:nvSpPr>
        <p:spPr>
          <a:xfrm>
            <a:off x="3198391" y="3475243"/>
            <a:ext cx="2227550" cy="2583831"/>
          </a:xfrm>
          <a:custGeom>
            <a:avLst/>
            <a:gdLst>
              <a:gd name="connsiteX0" fmla="*/ 0 w 2217390"/>
              <a:gd name="connsiteY0" fmla="*/ 2614311 h 2614311"/>
              <a:gd name="connsiteX1" fmla="*/ 0 w 2217390"/>
              <a:gd name="connsiteY1" fmla="*/ 0 h 2614311"/>
              <a:gd name="connsiteX2" fmla="*/ 2217390 w 2217390"/>
              <a:gd name="connsiteY2" fmla="*/ 2614311 h 2614311"/>
              <a:gd name="connsiteX3" fmla="*/ 0 w 2217390"/>
              <a:gd name="connsiteY3" fmla="*/ 2614311 h 2614311"/>
              <a:gd name="connsiteX0" fmla="*/ 0 w 2217390"/>
              <a:gd name="connsiteY0" fmla="*/ 2583831 h 2583831"/>
              <a:gd name="connsiteX1" fmla="*/ 2194560 w 2217390"/>
              <a:gd name="connsiteY1" fmla="*/ 0 h 2583831"/>
              <a:gd name="connsiteX2" fmla="*/ 2217390 w 2217390"/>
              <a:gd name="connsiteY2" fmla="*/ 2583831 h 2583831"/>
              <a:gd name="connsiteX3" fmla="*/ 0 w 2217390"/>
              <a:gd name="connsiteY3" fmla="*/ 2583831 h 2583831"/>
              <a:gd name="connsiteX0" fmla="*/ 0 w 2197070"/>
              <a:gd name="connsiteY0" fmla="*/ 1283351 h 2583831"/>
              <a:gd name="connsiteX1" fmla="*/ 2174240 w 2197070"/>
              <a:gd name="connsiteY1" fmla="*/ 0 h 2583831"/>
              <a:gd name="connsiteX2" fmla="*/ 2197070 w 2197070"/>
              <a:gd name="connsiteY2" fmla="*/ 2583831 h 2583831"/>
              <a:gd name="connsiteX3" fmla="*/ 0 w 2197070"/>
              <a:gd name="connsiteY3" fmla="*/ 1283351 h 2583831"/>
              <a:gd name="connsiteX0" fmla="*/ 0 w 2227550"/>
              <a:gd name="connsiteY0" fmla="*/ 1273191 h 2583831"/>
              <a:gd name="connsiteX1" fmla="*/ 2204720 w 2227550"/>
              <a:gd name="connsiteY1" fmla="*/ 0 h 2583831"/>
              <a:gd name="connsiteX2" fmla="*/ 2227550 w 2227550"/>
              <a:gd name="connsiteY2" fmla="*/ 2583831 h 2583831"/>
              <a:gd name="connsiteX3" fmla="*/ 0 w 2227550"/>
              <a:gd name="connsiteY3" fmla="*/ 1273191 h 2583831"/>
            </a:gdLst>
            <a:ahLst/>
            <a:cxnLst>
              <a:cxn ang="0">
                <a:pos x="connsiteX0" y="connsiteY0"/>
              </a:cxn>
              <a:cxn ang="0">
                <a:pos x="connsiteX1" y="connsiteY1"/>
              </a:cxn>
              <a:cxn ang="0">
                <a:pos x="connsiteX2" y="connsiteY2"/>
              </a:cxn>
              <a:cxn ang="0">
                <a:pos x="connsiteX3" y="connsiteY3"/>
              </a:cxn>
            </a:cxnLst>
            <a:rect l="l" t="t" r="r" b="b"/>
            <a:pathLst>
              <a:path w="2227550" h="2583831">
                <a:moveTo>
                  <a:pt x="0" y="1273191"/>
                </a:moveTo>
                <a:lnTo>
                  <a:pt x="2204720" y="0"/>
                </a:lnTo>
                <a:lnTo>
                  <a:pt x="2227550" y="2583831"/>
                </a:lnTo>
                <a:lnTo>
                  <a:pt x="0" y="1273191"/>
                </a:lnTo>
                <a:close/>
              </a:path>
            </a:pathLst>
          </a:custGeom>
        </p:spPr>
        <p:txBody>
          <a:bodyPr/>
          <a:lstStyle>
            <a:lvl1pPr marL="0" indent="0">
              <a:buNone/>
              <a:defRPr/>
            </a:lvl1pPr>
          </a:lstStyle>
          <a:p>
            <a:endParaRPr lang="fr-FR" dirty="0"/>
          </a:p>
        </p:txBody>
      </p:sp>
      <p:sp>
        <p:nvSpPr>
          <p:cNvPr id="37" name="Espace réservé pour une image  36">
            <a:extLst>
              <a:ext uri="{FF2B5EF4-FFF2-40B4-BE49-F238E27FC236}">
                <a16:creationId xmlns:a16="http://schemas.microsoft.com/office/drawing/2014/main" id="{0736F9FB-8563-D111-DA80-C66D6F1232D5}"/>
              </a:ext>
            </a:extLst>
          </p:cNvPr>
          <p:cNvSpPr>
            <a:spLocks noGrp="1"/>
          </p:cNvSpPr>
          <p:nvPr>
            <p:ph type="pic" sz="quarter" idx="12"/>
          </p:nvPr>
        </p:nvSpPr>
        <p:spPr>
          <a:xfrm>
            <a:off x="3077106" y="-30480"/>
            <a:ext cx="4560695" cy="4683760"/>
          </a:xfrm>
          <a:custGeom>
            <a:avLst/>
            <a:gdLst>
              <a:gd name="connsiteX0" fmla="*/ 0 w 4570855"/>
              <a:gd name="connsiteY0" fmla="*/ 0 h 4603020"/>
              <a:gd name="connsiteX1" fmla="*/ 3809031 w 4570855"/>
              <a:gd name="connsiteY1" fmla="*/ 0 h 4603020"/>
              <a:gd name="connsiteX2" fmla="*/ 4570855 w 4570855"/>
              <a:gd name="connsiteY2" fmla="*/ 761824 h 4603020"/>
              <a:gd name="connsiteX3" fmla="*/ 4570855 w 4570855"/>
              <a:gd name="connsiteY3" fmla="*/ 4603020 h 4603020"/>
              <a:gd name="connsiteX4" fmla="*/ 0 w 4570855"/>
              <a:gd name="connsiteY4" fmla="*/ 4603020 h 4603020"/>
              <a:gd name="connsiteX5" fmla="*/ 0 w 4570855"/>
              <a:gd name="connsiteY5" fmla="*/ 0 h 4603020"/>
              <a:gd name="connsiteX0" fmla="*/ 0 w 4570855"/>
              <a:gd name="connsiteY0" fmla="*/ 0 h 4603020"/>
              <a:gd name="connsiteX1" fmla="*/ 1187751 w 4570855"/>
              <a:gd name="connsiteY1" fmla="*/ 0 h 4603020"/>
              <a:gd name="connsiteX2" fmla="*/ 4570855 w 4570855"/>
              <a:gd name="connsiteY2" fmla="*/ 761824 h 4603020"/>
              <a:gd name="connsiteX3" fmla="*/ 4570855 w 4570855"/>
              <a:gd name="connsiteY3" fmla="*/ 4603020 h 4603020"/>
              <a:gd name="connsiteX4" fmla="*/ 0 w 4570855"/>
              <a:gd name="connsiteY4" fmla="*/ 4603020 h 4603020"/>
              <a:gd name="connsiteX5" fmla="*/ 0 w 4570855"/>
              <a:gd name="connsiteY5" fmla="*/ 0 h 4603020"/>
              <a:gd name="connsiteX0" fmla="*/ 0 w 4570855"/>
              <a:gd name="connsiteY0" fmla="*/ 0 h 4603020"/>
              <a:gd name="connsiteX1" fmla="*/ 1086151 w 4570855"/>
              <a:gd name="connsiteY1" fmla="*/ 0 h 4603020"/>
              <a:gd name="connsiteX2" fmla="*/ 4570855 w 4570855"/>
              <a:gd name="connsiteY2" fmla="*/ 761824 h 4603020"/>
              <a:gd name="connsiteX3" fmla="*/ 4570855 w 4570855"/>
              <a:gd name="connsiteY3" fmla="*/ 4603020 h 4603020"/>
              <a:gd name="connsiteX4" fmla="*/ 0 w 4570855"/>
              <a:gd name="connsiteY4" fmla="*/ 4603020 h 4603020"/>
              <a:gd name="connsiteX5" fmla="*/ 0 w 4570855"/>
              <a:gd name="connsiteY5" fmla="*/ 0 h 4603020"/>
              <a:gd name="connsiteX0" fmla="*/ 0 w 4570855"/>
              <a:gd name="connsiteY0" fmla="*/ 0 h 4603020"/>
              <a:gd name="connsiteX1" fmla="*/ 1086151 w 4570855"/>
              <a:gd name="connsiteY1" fmla="*/ 0 h 4603020"/>
              <a:gd name="connsiteX2" fmla="*/ 4530215 w 4570855"/>
              <a:gd name="connsiteY2" fmla="*/ 1960704 h 4603020"/>
              <a:gd name="connsiteX3" fmla="*/ 4570855 w 4570855"/>
              <a:gd name="connsiteY3" fmla="*/ 4603020 h 4603020"/>
              <a:gd name="connsiteX4" fmla="*/ 0 w 4570855"/>
              <a:gd name="connsiteY4" fmla="*/ 4603020 h 4603020"/>
              <a:gd name="connsiteX5" fmla="*/ 0 w 4570855"/>
              <a:gd name="connsiteY5" fmla="*/ 0 h 4603020"/>
              <a:gd name="connsiteX0" fmla="*/ 0 w 4530215"/>
              <a:gd name="connsiteY0" fmla="*/ 0 h 4603020"/>
              <a:gd name="connsiteX1" fmla="*/ 1086151 w 4530215"/>
              <a:gd name="connsiteY1" fmla="*/ 0 h 4603020"/>
              <a:gd name="connsiteX2" fmla="*/ 4530215 w 4530215"/>
              <a:gd name="connsiteY2" fmla="*/ 1960704 h 4603020"/>
              <a:gd name="connsiteX3" fmla="*/ 2416935 w 4530215"/>
              <a:gd name="connsiteY3" fmla="*/ 3200940 h 4603020"/>
              <a:gd name="connsiteX4" fmla="*/ 0 w 4530215"/>
              <a:gd name="connsiteY4" fmla="*/ 4603020 h 4603020"/>
              <a:gd name="connsiteX5" fmla="*/ 0 w 4530215"/>
              <a:gd name="connsiteY5" fmla="*/ 0 h 4603020"/>
              <a:gd name="connsiteX0" fmla="*/ 0 w 4560695"/>
              <a:gd name="connsiteY0" fmla="*/ 0 h 4603020"/>
              <a:gd name="connsiteX1" fmla="*/ 1086151 w 4560695"/>
              <a:gd name="connsiteY1" fmla="*/ 0 h 4603020"/>
              <a:gd name="connsiteX2" fmla="*/ 4560695 w 4560695"/>
              <a:gd name="connsiteY2" fmla="*/ 1970864 h 4603020"/>
              <a:gd name="connsiteX3" fmla="*/ 2416935 w 4560695"/>
              <a:gd name="connsiteY3" fmla="*/ 3200940 h 4603020"/>
              <a:gd name="connsiteX4" fmla="*/ 0 w 4560695"/>
              <a:gd name="connsiteY4" fmla="*/ 4603020 h 4603020"/>
              <a:gd name="connsiteX5" fmla="*/ 0 w 4560695"/>
              <a:gd name="connsiteY5" fmla="*/ 0 h 4603020"/>
              <a:gd name="connsiteX0" fmla="*/ 0 w 4560695"/>
              <a:gd name="connsiteY0" fmla="*/ 0 h 4843087"/>
              <a:gd name="connsiteX1" fmla="*/ 1086151 w 4560695"/>
              <a:gd name="connsiteY1" fmla="*/ 240067 h 4843087"/>
              <a:gd name="connsiteX2" fmla="*/ 4560695 w 4560695"/>
              <a:gd name="connsiteY2" fmla="*/ 2210931 h 4843087"/>
              <a:gd name="connsiteX3" fmla="*/ 2416935 w 4560695"/>
              <a:gd name="connsiteY3" fmla="*/ 3441007 h 4843087"/>
              <a:gd name="connsiteX4" fmla="*/ 0 w 4560695"/>
              <a:gd name="connsiteY4" fmla="*/ 4843087 h 4843087"/>
              <a:gd name="connsiteX5" fmla="*/ 0 w 4560695"/>
              <a:gd name="connsiteY5" fmla="*/ 0 h 4843087"/>
              <a:gd name="connsiteX0" fmla="*/ 0 w 4560695"/>
              <a:gd name="connsiteY0" fmla="*/ 0 h 4843087"/>
              <a:gd name="connsiteX1" fmla="*/ 730551 w 4560695"/>
              <a:gd name="connsiteY1" fmla="*/ 31313 h 4843087"/>
              <a:gd name="connsiteX2" fmla="*/ 4560695 w 4560695"/>
              <a:gd name="connsiteY2" fmla="*/ 2210931 h 4843087"/>
              <a:gd name="connsiteX3" fmla="*/ 2416935 w 4560695"/>
              <a:gd name="connsiteY3" fmla="*/ 3441007 h 4843087"/>
              <a:gd name="connsiteX4" fmla="*/ 0 w 4560695"/>
              <a:gd name="connsiteY4" fmla="*/ 4843087 h 4843087"/>
              <a:gd name="connsiteX5" fmla="*/ 0 w 4560695"/>
              <a:gd name="connsiteY5" fmla="*/ 0 h 4843087"/>
              <a:gd name="connsiteX0" fmla="*/ 0 w 4560695"/>
              <a:gd name="connsiteY0" fmla="*/ 0 h 4811774"/>
              <a:gd name="connsiteX1" fmla="*/ 730551 w 4560695"/>
              <a:gd name="connsiteY1" fmla="*/ 0 h 4811774"/>
              <a:gd name="connsiteX2" fmla="*/ 4560695 w 4560695"/>
              <a:gd name="connsiteY2" fmla="*/ 2179618 h 4811774"/>
              <a:gd name="connsiteX3" fmla="*/ 2416935 w 4560695"/>
              <a:gd name="connsiteY3" fmla="*/ 3409694 h 4811774"/>
              <a:gd name="connsiteX4" fmla="*/ 0 w 4560695"/>
              <a:gd name="connsiteY4" fmla="*/ 4811774 h 4811774"/>
              <a:gd name="connsiteX5" fmla="*/ 0 w 4560695"/>
              <a:gd name="connsiteY5" fmla="*/ 0 h 481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0695" h="4811774">
                <a:moveTo>
                  <a:pt x="0" y="0"/>
                </a:moveTo>
                <a:lnTo>
                  <a:pt x="730551" y="0"/>
                </a:lnTo>
                <a:lnTo>
                  <a:pt x="4560695" y="2179618"/>
                </a:lnTo>
                <a:lnTo>
                  <a:pt x="2416935" y="3409694"/>
                </a:lnTo>
                <a:lnTo>
                  <a:pt x="0" y="4811774"/>
                </a:lnTo>
                <a:lnTo>
                  <a:pt x="0" y="0"/>
                </a:lnTo>
                <a:close/>
              </a:path>
            </a:pathLst>
          </a:custGeom>
        </p:spPr>
        <p:txBody>
          <a:bodyPr/>
          <a:lstStyle>
            <a:lvl1pPr marL="0" indent="0">
              <a:buNone/>
              <a:defRPr/>
            </a:lvl1pPr>
          </a:lstStyle>
          <a:p>
            <a:endParaRPr lang="fr-FR" dirty="0"/>
          </a:p>
        </p:txBody>
      </p:sp>
    </p:spTree>
    <p:extLst>
      <p:ext uri="{BB962C8B-B14F-4D97-AF65-F5344CB8AC3E}">
        <p14:creationId xmlns:p14="http://schemas.microsoft.com/office/powerpoint/2010/main" val="326204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up)">
                                      <p:cBhvr>
                                        <p:cTn id="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onsors">
    <p:spTree>
      <p:nvGrpSpPr>
        <p:cNvPr id="1" name=""/>
        <p:cNvGrpSpPr/>
        <p:nvPr/>
      </p:nvGrpSpPr>
      <p:grpSpPr>
        <a:xfrm>
          <a:off x="0" y="0"/>
          <a:ext cx="0" cy="0"/>
          <a:chOff x="0" y="0"/>
          <a:chExt cx="0" cy="0"/>
        </a:xfrm>
      </p:grpSpPr>
      <p:sp>
        <p:nvSpPr>
          <p:cNvPr id="12" name="Google Shape;162;p20">
            <a:extLst>
              <a:ext uri="{FF2B5EF4-FFF2-40B4-BE49-F238E27FC236}">
                <a16:creationId xmlns:a16="http://schemas.microsoft.com/office/drawing/2014/main" id="{A513FC77-69E0-09C6-096D-3E485B283609}"/>
              </a:ext>
            </a:extLst>
          </p:cNvPr>
          <p:cNvSpPr/>
          <p:nvPr userDrawn="1"/>
        </p:nvSpPr>
        <p:spPr>
          <a:xfrm rot="-5400000">
            <a:off x="11428193" y="3243735"/>
            <a:ext cx="819054" cy="708561"/>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2;p20">
            <a:extLst>
              <a:ext uri="{FF2B5EF4-FFF2-40B4-BE49-F238E27FC236}">
                <a16:creationId xmlns:a16="http://schemas.microsoft.com/office/drawing/2014/main" id="{DF254EFB-FCD3-0B9A-CFE7-1813D7BA6D58}"/>
              </a:ext>
            </a:extLst>
          </p:cNvPr>
          <p:cNvSpPr/>
          <p:nvPr userDrawn="1"/>
        </p:nvSpPr>
        <p:spPr>
          <a:xfrm rot="5400000">
            <a:off x="-55247" y="3243735"/>
            <a:ext cx="819054" cy="708561"/>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Google Shape;201;p23">
            <a:extLst>
              <a:ext uri="{FF2B5EF4-FFF2-40B4-BE49-F238E27FC236}">
                <a16:creationId xmlns:a16="http://schemas.microsoft.com/office/drawing/2014/main" id="{4B1FB814-9014-4076-3D6B-055F7CF36C03}"/>
              </a:ext>
            </a:extLst>
          </p:cNvPr>
          <p:cNvPicPr preferRelativeResize="0"/>
          <p:nvPr userDrawn="1"/>
        </p:nvPicPr>
        <p:blipFill rotWithShape="1">
          <a:blip r:embed="rId2">
            <a:alphaModFix/>
          </a:blip>
          <a:srcRect/>
          <a:stretch/>
        </p:blipFill>
        <p:spPr>
          <a:xfrm flipH="1">
            <a:off x="0" y="661366"/>
            <a:ext cx="271512" cy="159992"/>
          </a:xfrm>
          <a:prstGeom prst="rect">
            <a:avLst/>
          </a:prstGeom>
          <a:noFill/>
          <a:ln>
            <a:noFill/>
          </a:ln>
        </p:spPr>
      </p:pic>
      <p:sp>
        <p:nvSpPr>
          <p:cNvPr id="15" name="Titre 14">
            <a:extLst>
              <a:ext uri="{FF2B5EF4-FFF2-40B4-BE49-F238E27FC236}">
                <a16:creationId xmlns:a16="http://schemas.microsoft.com/office/drawing/2014/main" id="{90C07D6C-FFB9-43BC-0A6D-BB7C055946A9}"/>
              </a:ext>
            </a:extLst>
          </p:cNvPr>
          <p:cNvSpPr>
            <a:spLocks noGrp="1"/>
          </p:cNvSpPr>
          <p:nvPr>
            <p:ph type="title" hasCustomPrompt="1"/>
          </p:nvPr>
        </p:nvSpPr>
        <p:spPr/>
        <p:txBody>
          <a:bodyPr>
            <a:normAutofit/>
          </a:bodyPr>
          <a:lstStyle>
            <a:lvl1pPr>
              <a:defRPr sz="2400"/>
            </a:lvl1pPr>
          </a:lstStyle>
          <a:p>
            <a:r>
              <a:rPr lang="fr-FR" dirty="0"/>
              <a:t>Sponsors - soutiens</a:t>
            </a:r>
          </a:p>
        </p:txBody>
      </p:sp>
    </p:spTree>
    <p:extLst>
      <p:ext uri="{BB962C8B-B14F-4D97-AF65-F5344CB8AC3E}">
        <p14:creationId xmlns:p14="http://schemas.microsoft.com/office/powerpoint/2010/main" val="196612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lgique">
    <p:spTree>
      <p:nvGrpSpPr>
        <p:cNvPr id="1" name=""/>
        <p:cNvGrpSpPr/>
        <p:nvPr/>
      </p:nvGrpSpPr>
      <p:grpSpPr>
        <a:xfrm>
          <a:off x="0" y="0"/>
          <a:ext cx="0" cy="0"/>
          <a:chOff x="0" y="0"/>
          <a:chExt cx="0" cy="0"/>
        </a:xfrm>
      </p:grpSpPr>
      <p:pic>
        <p:nvPicPr>
          <p:cNvPr id="6" name="Google Shape;87;p16">
            <a:extLst>
              <a:ext uri="{FF2B5EF4-FFF2-40B4-BE49-F238E27FC236}">
                <a16:creationId xmlns:a16="http://schemas.microsoft.com/office/drawing/2014/main" id="{A5498628-0DC2-D1D8-7229-0138D5AE420E}"/>
              </a:ext>
            </a:extLst>
          </p:cNvPr>
          <p:cNvPicPr preferRelativeResize="0"/>
          <p:nvPr userDrawn="1"/>
        </p:nvPicPr>
        <p:blipFill>
          <a:blip r:embed="rId2">
            <a:alphaModFix/>
          </a:blip>
          <a:stretch>
            <a:fillRect/>
          </a:stretch>
        </p:blipFill>
        <p:spPr>
          <a:xfrm>
            <a:off x="0" y="0"/>
            <a:ext cx="12192002" cy="6858000"/>
          </a:xfrm>
          <a:prstGeom prst="rect">
            <a:avLst/>
          </a:prstGeom>
          <a:noFill/>
          <a:ln>
            <a:noFill/>
          </a:ln>
        </p:spPr>
      </p:pic>
      <p:pic>
        <p:nvPicPr>
          <p:cNvPr id="7" name="Google Shape;88;p16">
            <a:extLst>
              <a:ext uri="{FF2B5EF4-FFF2-40B4-BE49-F238E27FC236}">
                <a16:creationId xmlns:a16="http://schemas.microsoft.com/office/drawing/2014/main" id="{0C317024-64D7-A654-C007-C0AEAC94ED7C}"/>
              </a:ext>
            </a:extLst>
          </p:cNvPr>
          <p:cNvPicPr preferRelativeResize="0"/>
          <p:nvPr userDrawn="1"/>
        </p:nvPicPr>
        <p:blipFill rotWithShape="1">
          <a:blip r:embed="rId3">
            <a:alphaModFix/>
            <a:extLst>
              <a:ext uri="{28A0092B-C50C-407E-A947-70E740481C1C}">
                <a14:useLocalDpi xmlns:a14="http://schemas.microsoft.com/office/drawing/2010/main"/>
              </a:ext>
            </a:extLst>
          </a:blip>
          <a:srcRect/>
          <a:stretch/>
        </p:blipFill>
        <p:spPr>
          <a:xfrm>
            <a:off x="339876" y="1558721"/>
            <a:ext cx="5410308" cy="4559529"/>
          </a:xfrm>
          <a:prstGeom prst="rect">
            <a:avLst/>
          </a:prstGeom>
          <a:noFill/>
          <a:ln>
            <a:noFill/>
          </a:ln>
        </p:spPr>
      </p:pic>
      <p:grpSp>
        <p:nvGrpSpPr>
          <p:cNvPr id="11" name="Google Shape;96;p16">
            <a:extLst>
              <a:ext uri="{FF2B5EF4-FFF2-40B4-BE49-F238E27FC236}">
                <a16:creationId xmlns:a16="http://schemas.microsoft.com/office/drawing/2014/main" id="{4C943AA5-BC9E-E1C6-F9B8-8B02F2A82B1E}"/>
              </a:ext>
            </a:extLst>
          </p:cNvPr>
          <p:cNvGrpSpPr/>
          <p:nvPr userDrawn="1"/>
        </p:nvGrpSpPr>
        <p:grpSpPr>
          <a:xfrm>
            <a:off x="500850" y="5090117"/>
            <a:ext cx="3279900" cy="232691"/>
            <a:chOff x="500850" y="5090117"/>
            <a:chExt cx="3279900" cy="232691"/>
          </a:xfrm>
        </p:grpSpPr>
        <p:sp>
          <p:nvSpPr>
            <p:cNvPr id="16" name="Google Shape;97;p16">
              <a:extLst>
                <a:ext uri="{FF2B5EF4-FFF2-40B4-BE49-F238E27FC236}">
                  <a16:creationId xmlns:a16="http://schemas.microsoft.com/office/drawing/2014/main" id="{077CA07F-8583-125F-094A-E721D4F6C5DA}"/>
                </a:ext>
              </a:extLst>
            </p:cNvPr>
            <p:cNvSpPr txBox="1"/>
            <p:nvPr/>
          </p:nvSpPr>
          <p:spPr>
            <a:xfrm>
              <a:off x="611250" y="5090117"/>
              <a:ext cx="3169500" cy="195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fr" sz="1400" b="1" dirty="0">
                  <a:solidFill>
                    <a:srgbClr val="00707F"/>
                  </a:solidFill>
                </a:rPr>
                <a:t> Liège centre-ville</a:t>
              </a:r>
              <a:endParaRPr sz="1400" dirty="0">
                <a:solidFill>
                  <a:srgbClr val="00707F"/>
                </a:solidFill>
              </a:endParaRPr>
            </a:p>
          </p:txBody>
        </p:sp>
        <p:sp>
          <p:nvSpPr>
            <p:cNvPr id="17" name="Google Shape;98;p16">
              <a:extLst>
                <a:ext uri="{FF2B5EF4-FFF2-40B4-BE49-F238E27FC236}">
                  <a16:creationId xmlns:a16="http://schemas.microsoft.com/office/drawing/2014/main" id="{5A8CFEB9-71A1-BE90-BC7F-90A2F3155B10}"/>
                </a:ext>
              </a:extLst>
            </p:cNvPr>
            <p:cNvSpPr/>
            <p:nvPr/>
          </p:nvSpPr>
          <p:spPr>
            <a:xfrm>
              <a:off x="500850" y="5212408"/>
              <a:ext cx="110400" cy="110400"/>
            </a:xfrm>
            <a:prstGeom prst="ellipse">
              <a:avLst/>
            </a:prstGeom>
            <a:solidFill>
              <a:srgbClr val="5FA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Google Shape;100;p16">
            <a:extLst>
              <a:ext uri="{FF2B5EF4-FFF2-40B4-BE49-F238E27FC236}">
                <a16:creationId xmlns:a16="http://schemas.microsoft.com/office/drawing/2014/main" id="{DD496237-0B67-C1D1-27A8-FCBA646A7FB9}"/>
              </a:ext>
            </a:extLst>
          </p:cNvPr>
          <p:cNvPicPr preferRelativeResize="0"/>
          <p:nvPr userDrawn="1"/>
        </p:nvPicPr>
        <p:blipFill>
          <a:blip r:embed="rId4">
            <a:alphaModFix/>
          </a:blip>
          <a:stretch>
            <a:fillRect/>
          </a:stretch>
        </p:blipFill>
        <p:spPr>
          <a:xfrm>
            <a:off x="500850" y="4352478"/>
            <a:ext cx="1198779" cy="519702"/>
          </a:xfrm>
          <a:prstGeom prst="rect">
            <a:avLst/>
          </a:prstGeom>
          <a:noFill/>
          <a:ln>
            <a:noFill/>
          </a:ln>
        </p:spPr>
      </p:pic>
      <p:grpSp>
        <p:nvGrpSpPr>
          <p:cNvPr id="19" name="Google Shape;101;p16">
            <a:extLst>
              <a:ext uri="{FF2B5EF4-FFF2-40B4-BE49-F238E27FC236}">
                <a16:creationId xmlns:a16="http://schemas.microsoft.com/office/drawing/2014/main" id="{67574E1C-BC69-57E4-DDFC-E1F4A977D1C2}"/>
              </a:ext>
            </a:extLst>
          </p:cNvPr>
          <p:cNvGrpSpPr/>
          <p:nvPr userDrawn="1"/>
        </p:nvGrpSpPr>
        <p:grpSpPr>
          <a:xfrm>
            <a:off x="500850" y="5370498"/>
            <a:ext cx="3279900" cy="240755"/>
            <a:chOff x="500850" y="5370498"/>
            <a:chExt cx="3279900" cy="240755"/>
          </a:xfrm>
        </p:grpSpPr>
        <p:sp>
          <p:nvSpPr>
            <p:cNvPr id="20" name="Google Shape;102;p16">
              <a:extLst>
                <a:ext uri="{FF2B5EF4-FFF2-40B4-BE49-F238E27FC236}">
                  <a16:creationId xmlns:a16="http://schemas.microsoft.com/office/drawing/2014/main" id="{B81651F6-519E-CC82-488B-8AEA714091CD}"/>
                </a:ext>
              </a:extLst>
            </p:cNvPr>
            <p:cNvSpPr/>
            <p:nvPr/>
          </p:nvSpPr>
          <p:spPr>
            <a:xfrm>
              <a:off x="500850" y="5500853"/>
              <a:ext cx="110400" cy="110400"/>
            </a:xfrm>
            <a:prstGeom prst="ellipse">
              <a:avLst/>
            </a:prstGeom>
            <a:solidFill>
              <a:srgbClr val="8DA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p16">
              <a:extLst>
                <a:ext uri="{FF2B5EF4-FFF2-40B4-BE49-F238E27FC236}">
                  <a16:creationId xmlns:a16="http://schemas.microsoft.com/office/drawing/2014/main" id="{C0867DEA-BD3C-8B55-D59E-651117C20C7C}"/>
                </a:ext>
              </a:extLst>
            </p:cNvPr>
            <p:cNvSpPr txBox="1"/>
            <p:nvPr/>
          </p:nvSpPr>
          <p:spPr>
            <a:xfrm>
              <a:off x="611250" y="5370498"/>
              <a:ext cx="3169500" cy="195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fr" sz="1400" b="1" dirty="0">
                  <a:solidFill>
                    <a:srgbClr val="00707F"/>
                  </a:solidFill>
                </a:rPr>
                <a:t> Liège Sart </a:t>
              </a:r>
              <a:r>
                <a:rPr lang="fr" sz="1400" b="1" dirty="0" err="1">
                  <a:solidFill>
                    <a:srgbClr val="00707F"/>
                  </a:solidFill>
                </a:rPr>
                <a:t>Tilman</a:t>
              </a:r>
              <a:endParaRPr sz="1400" b="1"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p:txBody>
        </p:sp>
      </p:grpSp>
      <p:grpSp>
        <p:nvGrpSpPr>
          <p:cNvPr id="22" name="Google Shape;104;p16">
            <a:extLst>
              <a:ext uri="{FF2B5EF4-FFF2-40B4-BE49-F238E27FC236}">
                <a16:creationId xmlns:a16="http://schemas.microsoft.com/office/drawing/2014/main" id="{ECB9CF3C-418D-B67A-99F2-AB7E46C8BCAD}"/>
              </a:ext>
            </a:extLst>
          </p:cNvPr>
          <p:cNvGrpSpPr/>
          <p:nvPr userDrawn="1"/>
        </p:nvGrpSpPr>
        <p:grpSpPr>
          <a:xfrm>
            <a:off x="500850" y="5659568"/>
            <a:ext cx="3279900" cy="239044"/>
            <a:chOff x="500850" y="5659568"/>
            <a:chExt cx="3279900" cy="239044"/>
          </a:xfrm>
        </p:grpSpPr>
        <p:sp>
          <p:nvSpPr>
            <p:cNvPr id="23" name="Google Shape;105;p16">
              <a:extLst>
                <a:ext uri="{FF2B5EF4-FFF2-40B4-BE49-F238E27FC236}">
                  <a16:creationId xmlns:a16="http://schemas.microsoft.com/office/drawing/2014/main" id="{C26AEDFC-770C-F61A-D7DA-B5B6CF66767E}"/>
                </a:ext>
              </a:extLst>
            </p:cNvPr>
            <p:cNvSpPr/>
            <p:nvPr/>
          </p:nvSpPr>
          <p:spPr>
            <a:xfrm>
              <a:off x="500850" y="5788212"/>
              <a:ext cx="110400" cy="110400"/>
            </a:xfrm>
            <a:prstGeom prst="ellipse">
              <a:avLst/>
            </a:prstGeom>
            <a:solidFill>
              <a:srgbClr val="7DB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6;p16">
              <a:extLst>
                <a:ext uri="{FF2B5EF4-FFF2-40B4-BE49-F238E27FC236}">
                  <a16:creationId xmlns:a16="http://schemas.microsoft.com/office/drawing/2014/main" id="{2D0F3AFC-6FC2-B70D-7F7F-A4064C8F871A}"/>
                </a:ext>
              </a:extLst>
            </p:cNvPr>
            <p:cNvSpPr txBox="1"/>
            <p:nvPr/>
          </p:nvSpPr>
          <p:spPr>
            <a:xfrm>
              <a:off x="611250" y="5659568"/>
              <a:ext cx="3169500" cy="195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fr" sz="1400" b="1" dirty="0">
                  <a:solidFill>
                    <a:srgbClr val="00707F"/>
                  </a:solidFill>
                </a:rPr>
                <a:t> Gembloux Agro-Bio Tech</a:t>
              </a:r>
              <a:endParaRPr sz="1400" b="1"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p:txBody>
        </p:sp>
      </p:grpSp>
      <p:sp>
        <p:nvSpPr>
          <p:cNvPr id="25" name="Google Shape;94;p16">
            <a:extLst>
              <a:ext uri="{FF2B5EF4-FFF2-40B4-BE49-F238E27FC236}">
                <a16:creationId xmlns:a16="http://schemas.microsoft.com/office/drawing/2014/main" id="{4C316F94-FEA2-82BA-7C02-4580470FD575}"/>
              </a:ext>
            </a:extLst>
          </p:cNvPr>
          <p:cNvSpPr>
            <a:spLocks noChangeAspect="1"/>
          </p:cNvSpPr>
          <p:nvPr userDrawn="1"/>
        </p:nvSpPr>
        <p:spPr>
          <a:xfrm>
            <a:off x="2733969" y="3765676"/>
            <a:ext cx="252000" cy="252000"/>
          </a:xfrm>
          <a:prstGeom prst="ellipse">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4;p16">
            <a:extLst>
              <a:ext uri="{FF2B5EF4-FFF2-40B4-BE49-F238E27FC236}">
                <a16:creationId xmlns:a16="http://schemas.microsoft.com/office/drawing/2014/main" id="{FC92C142-E561-2E49-758B-1B5EB8807603}"/>
              </a:ext>
            </a:extLst>
          </p:cNvPr>
          <p:cNvSpPr>
            <a:spLocks noChangeAspect="1"/>
          </p:cNvSpPr>
          <p:nvPr userDrawn="1"/>
        </p:nvSpPr>
        <p:spPr>
          <a:xfrm>
            <a:off x="4382866" y="5243199"/>
            <a:ext cx="252000" cy="252000"/>
          </a:xfrm>
          <a:prstGeom prst="ellipse">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07;p16">
            <a:extLst>
              <a:ext uri="{FF2B5EF4-FFF2-40B4-BE49-F238E27FC236}">
                <a16:creationId xmlns:a16="http://schemas.microsoft.com/office/drawing/2014/main" id="{9D15466F-0B5F-1224-A725-CEE9638B1BAB}"/>
              </a:ext>
            </a:extLst>
          </p:cNvPr>
          <p:cNvGrpSpPr/>
          <p:nvPr userDrawn="1"/>
        </p:nvGrpSpPr>
        <p:grpSpPr>
          <a:xfrm>
            <a:off x="500850" y="5937736"/>
            <a:ext cx="3279900" cy="240705"/>
            <a:chOff x="500850" y="5937736"/>
            <a:chExt cx="3279900" cy="240705"/>
          </a:xfrm>
        </p:grpSpPr>
        <p:sp>
          <p:nvSpPr>
            <p:cNvPr id="28" name="Google Shape;108;p16">
              <a:extLst>
                <a:ext uri="{FF2B5EF4-FFF2-40B4-BE49-F238E27FC236}">
                  <a16:creationId xmlns:a16="http://schemas.microsoft.com/office/drawing/2014/main" id="{E8600C44-91B7-75E3-AA9F-38912B271DFA}"/>
                </a:ext>
              </a:extLst>
            </p:cNvPr>
            <p:cNvSpPr/>
            <p:nvPr/>
          </p:nvSpPr>
          <p:spPr>
            <a:xfrm>
              <a:off x="500850" y="6068041"/>
              <a:ext cx="110400" cy="110400"/>
            </a:xfrm>
            <a:prstGeom prst="ellipse">
              <a:avLst/>
            </a:prstGeom>
            <a:solidFill>
              <a:srgbClr val="F07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p16">
              <a:extLst>
                <a:ext uri="{FF2B5EF4-FFF2-40B4-BE49-F238E27FC236}">
                  <a16:creationId xmlns:a16="http://schemas.microsoft.com/office/drawing/2014/main" id="{D602E240-8320-867F-547B-7FE0C8BD8F78}"/>
                </a:ext>
              </a:extLst>
            </p:cNvPr>
            <p:cNvSpPr txBox="1"/>
            <p:nvPr/>
          </p:nvSpPr>
          <p:spPr>
            <a:xfrm>
              <a:off x="611250" y="5937736"/>
              <a:ext cx="3169500" cy="195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fr" sz="1400" b="1" dirty="0">
                  <a:solidFill>
                    <a:srgbClr val="00707F"/>
                  </a:solidFill>
                </a:rPr>
                <a:t> Arlon Campus Environnement</a:t>
              </a:r>
              <a:endParaRPr sz="1400"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p:txBody>
        </p:sp>
      </p:grpSp>
      <p:sp>
        <p:nvSpPr>
          <p:cNvPr id="30" name="Google Shape;94;p16">
            <a:extLst>
              <a:ext uri="{FF2B5EF4-FFF2-40B4-BE49-F238E27FC236}">
                <a16:creationId xmlns:a16="http://schemas.microsoft.com/office/drawing/2014/main" id="{6A677BBA-0543-5F0E-9C99-232A468CCE3E}"/>
              </a:ext>
            </a:extLst>
          </p:cNvPr>
          <p:cNvSpPr>
            <a:spLocks noChangeAspect="1"/>
          </p:cNvSpPr>
          <p:nvPr userDrawn="1"/>
        </p:nvSpPr>
        <p:spPr>
          <a:xfrm>
            <a:off x="4325820" y="3552745"/>
            <a:ext cx="252000" cy="252000"/>
          </a:xfrm>
          <a:prstGeom prst="ellipse">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9;p16">
            <a:extLst>
              <a:ext uri="{FF2B5EF4-FFF2-40B4-BE49-F238E27FC236}">
                <a16:creationId xmlns:a16="http://schemas.microsoft.com/office/drawing/2014/main" id="{B2C553AB-F2EF-2330-B758-26EF1FD60FFA}"/>
              </a:ext>
            </a:extLst>
          </p:cNvPr>
          <p:cNvSpPr>
            <a:spLocks noChangeAspect="1"/>
          </p:cNvSpPr>
          <p:nvPr userDrawn="1"/>
        </p:nvSpPr>
        <p:spPr>
          <a:xfrm>
            <a:off x="4440076" y="5294559"/>
            <a:ext cx="144000" cy="144000"/>
          </a:xfrm>
          <a:prstGeom prst="ellipse">
            <a:avLst/>
          </a:prstGeom>
          <a:solidFill>
            <a:srgbClr val="F07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p16">
            <a:extLst>
              <a:ext uri="{FF2B5EF4-FFF2-40B4-BE49-F238E27FC236}">
                <a16:creationId xmlns:a16="http://schemas.microsoft.com/office/drawing/2014/main" id="{5D6132F6-7F8D-9303-361B-96C8B68D5C72}"/>
              </a:ext>
            </a:extLst>
          </p:cNvPr>
          <p:cNvSpPr>
            <a:spLocks noChangeAspect="1"/>
          </p:cNvSpPr>
          <p:nvPr userDrawn="1"/>
        </p:nvSpPr>
        <p:spPr>
          <a:xfrm>
            <a:off x="2787969" y="3817462"/>
            <a:ext cx="144000" cy="144000"/>
          </a:xfrm>
          <a:prstGeom prst="ellipse">
            <a:avLst/>
          </a:prstGeom>
          <a:solidFill>
            <a:srgbClr val="7DB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3;p16">
            <a:extLst>
              <a:ext uri="{FF2B5EF4-FFF2-40B4-BE49-F238E27FC236}">
                <a16:creationId xmlns:a16="http://schemas.microsoft.com/office/drawing/2014/main" id="{927A138F-FF18-25C8-11E1-8363A61A3A77}"/>
              </a:ext>
            </a:extLst>
          </p:cNvPr>
          <p:cNvSpPr>
            <a:spLocks noChangeAspect="1"/>
          </p:cNvSpPr>
          <p:nvPr userDrawn="1"/>
        </p:nvSpPr>
        <p:spPr>
          <a:xfrm>
            <a:off x="4296076" y="3694485"/>
            <a:ext cx="144000" cy="144000"/>
          </a:xfrm>
          <a:prstGeom prst="ellipse">
            <a:avLst/>
          </a:prstGeom>
          <a:solidFill>
            <a:srgbClr val="8DA6D6"/>
          </a:solidFill>
          <a:ln>
            <a:noFill/>
          </a:ln>
        </p:spPr>
        <p:txBody>
          <a:bodyPr spcFirstLastPara="1" wrap="square" lIns="90000" tIns="91425" rIns="91425" bIns="91425" anchor="ctr" anchorCtr="0">
            <a:noAutofit/>
          </a:bodyPr>
          <a:lstStyle/>
          <a:p>
            <a:pPr marL="0" lvl="0" indent="0" algn="l" rtl="0">
              <a:spcBef>
                <a:spcPts val="0"/>
              </a:spcBef>
              <a:spcAft>
                <a:spcPts val="0"/>
              </a:spcAft>
              <a:buNone/>
            </a:pPr>
            <a:endParaRPr/>
          </a:p>
        </p:txBody>
      </p:sp>
      <p:sp>
        <p:nvSpPr>
          <p:cNvPr id="35" name="Google Shape;95;p16">
            <a:extLst>
              <a:ext uri="{FF2B5EF4-FFF2-40B4-BE49-F238E27FC236}">
                <a16:creationId xmlns:a16="http://schemas.microsoft.com/office/drawing/2014/main" id="{A05668FE-62B2-76AF-3A91-D766912FA93C}"/>
              </a:ext>
            </a:extLst>
          </p:cNvPr>
          <p:cNvSpPr>
            <a:spLocks noChangeAspect="1"/>
          </p:cNvSpPr>
          <p:nvPr userDrawn="1"/>
        </p:nvSpPr>
        <p:spPr>
          <a:xfrm>
            <a:off x="4480341" y="3542445"/>
            <a:ext cx="144000" cy="144000"/>
          </a:xfrm>
          <a:prstGeom prst="ellipse">
            <a:avLst/>
          </a:prstGeom>
          <a:solidFill>
            <a:srgbClr val="5FA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1;p16">
            <a:extLst>
              <a:ext uri="{FF2B5EF4-FFF2-40B4-BE49-F238E27FC236}">
                <a16:creationId xmlns:a16="http://schemas.microsoft.com/office/drawing/2014/main" id="{280BCF7E-11D8-EA90-F4E3-BE4BC12B22E2}"/>
              </a:ext>
            </a:extLst>
          </p:cNvPr>
          <p:cNvSpPr txBox="1"/>
          <p:nvPr userDrawn="1"/>
        </p:nvSpPr>
        <p:spPr>
          <a:xfrm>
            <a:off x="2141588" y="3321550"/>
            <a:ext cx="1270261" cy="284429"/>
          </a:xfrm>
          <a:prstGeom prst="rect">
            <a:avLst/>
          </a:prstGeom>
          <a:noFill/>
          <a:ln>
            <a:noFill/>
          </a:ln>
        </p:spPr>
        <p:txBody>
          <a:bodyPr spcFirstLastPara="1" wrap="square" lIns="91425" tIns="91425" rIns="91425" bIns="91425" anchor="t" anchorCtr="0">
            <a:noAutofit/>
          </a:bodyPr>
          <a:lstStyle/>
          <a:p>
            <a:pPr lvl="0" algn="ctr"/>
            <a:r>
              <a:rPr lang="fr" sz="1600" b="1" dirty="0">
                <a:solidFill>
                  <a:srgbClr val="00707F"/>
                </a:solidFill>
              </a:rPr>
              <a:t>Gembloux</a:t>
            </a:r>
            <a:endParaRPr sz="1600" dirty="0">
              <a:solidFill>
                <a:schemeClr val="lt1"/>
              </a:solidFill>
            </a:endParaRPr>
          </a:p>
        </p:txBody>
      </p:sp>
      <p:sp>
        <p:nvSpPr>
          <p:cNvPr id="37" name="Google Shape;91;p16">
            <a:extLst>
              <a:ext uri="{FF2B5EF4-FFF2-40B4-BE49-F238E27FC236}">
                <a16:creationId xmlns:a16="http://schemas.microsoft.com/office/drawing/2014/main" id="{8C6865A6-02BB-0821-235F-B78DA6F55F84}"/>
              </a:ext>
            </a:extLst>
          </p:cNvPr>
          <p:cNvSpPr txBox="1"/>
          <p:nvPr userDrawn="1"/>
        </p:nvSpPr>
        <p:spPr>
          <a:xfrm>
            <a:off x="3564891" y="3091103"/>
            <a:ext cx="1074578" cy="280339"/>
          </a:xfrm>
          <a:prstGeom prst="rect">
            <a:avLst/>
          </a:prstGeom>
          <a:noFill/>
          <a:ln>
            <a:noFill/>
          </a:ln>
        </p:spPr>
        <p:txBody>
          <a:bodyPr spcFirstLastPara="1" wrap="square" lIns="91425" tIns="91425" rIns="91425" bIns="91425" anchor="t" anchorCtr="0">
            <a:noAutofit/>
          </a:bodyPr>
          <a:lstStyle/>
          <a:p>
            <a:pPr lvl="0" algn="ctr"/>
            <a:r>
              <a:rPr lang="fr" sz="1600" b="1" dirty="0">
                <a:solidFill>
                  <a:srgbClr val="00707F"/>
                </a:solidFill>
              </a:rPr>
              <a:t>Liège</a:t>
            </a:r>
            <a:endParaRPr sz="1600" dirty="0">
              <a:solidFill>
                <a:schemeClr val="lt1"/>
              </a:solidFill>
            </a:endParaRPr>
          </a:p>
        </p:txBody>
      </p:sp>
      <p:sp>
        <p:nvSpPr>
          <p:cNvPr id="38" name="Google Shape;91;p16">
            <a:extLst>
              <a:ext uri="{FF2B5EF4-FFF2-40B4-BE49-F238E27FC236}">
                <a16:creationId xmlns:a16="http://schemas.microsoft.com/office/drawing/2014/main" id="{FBB1D8FA-0AC6-6415-2CE3-2A4951B93A8A}"/>
              </a:ext>
            </a:extLst>
          </p:cNvPr>
          <p:cNvSpPr txBox="1"/>
          <p:nvPr userDrawn="1"/>
        </p:nvSpPr>
        <p:spPr>
          <a:xfrm>
            <a:off x="3891150" y="4858932"/>
            <a:ext cx="1074578" cy="280339"/>
          </a:xfrm>
          <a:prstGeom prst="rect">
            <a:avLst/>
          </a:prstGeom>
          <a:noFill/>
          <a:ln>
            <a:noFill/>
          </a:ln>
        </p:spPr>
        <p:txBody>
          <a:bodyPr spcFirstLastPara="1" wrap="square" lIns="91425" tIns="91425" rIns="91425" bIns="91425" anchor="t" anchorCtr="0">
            <a:noAutofit/>
          </a:bodyPr>
          <a:lstStyle/>
          <a:p>
            <a:pPr lvl="0" algn="ctr"/>
            <a:r>
              <a:rPr lang="fr" sz="1600" b="1" dirty="0">
                <a:solidFill>
                  <a:srgbClr val="00707F"/>
                </a:solidFill>
              </a:rPr>
              <a:t>Arlon</a:t>
            </a:r>
            <a:endParaRPr sz="1600" dirty="0">
              <a:solidFill>
                <a:schemeClr val="lt1"/>
              </a:solidFill>
            </a:endParaRPr>
          </a:p>
        </p:txBody>
      </p:sp>
      <p:sp>
        <p:nvSpPr>
          <p:cNvPr id="3" name="Espace réservé du texte 2">
            <a:extLst>
              <a:ext uri="{FF2B5EF4-FFF2-40B4-BE49-F238E27FC236}">
                <a16:creationId xmlns:a16="http://schemas.microsoft.com/office/drawing/2014/main" id="{561AB250-1CAA-C48B-E4E4-1F1C451A59B4}"/>
              </a:ext>
            </a:extLst>
          </p:cNvPr>
          <p:cNvSpPr>
            <a:spLocks noGrp="1"/>
          </p:cNvSpPr>
          <p:nvPr>
            <p:ph type="body" sz="quarter" idx="10" hasCustomPrompt="1"/>
          </p:nvPr>
        </p:nvSpPr>
        <p:spPr>
          <a:xfrm>
            <a:off x="7542213" y="1558925"/>
            <a:ext cx="3552825" cy="4378325"/>
          </a:xfrm>
        </p:spPr>
        <p:txBody>
          <a:bodyPr>
            <a:normAutofit/>
          </a:bodyPr>
          <a:lstStyle>
            <a:lvl1pPr marL="0" indent="0">
              <a:buNone/>
              <a:defRPr sz="1800"/>
            </a:lvl1pPr>
          </a:lstStyle>
          <a:p>
            <a:pPr lvl="0"/>
            <a:r>
              <a:rPr lang="fr-FR" dirty="0"/>
              <a:t>Votre texte</a:t>
            </a:r>
          </a:p>
        </p:txBody>
      </p:sp>
      <p:sp>
        <p:nvSpPr>
          <p:cNvPr id="5" name="Espace réservé du texte 4">
            <a:extLst>
              <a:ext uri="{FF2B5EF4-FFF2-40B4-BE49-F238E27FC236}">
                <a16:creationId xmlns:a16="http://schemas.microsoft.com/office/drawing/2014/main" id="{D550DB11-DEF8-C368-E6EF-25FFF3E30091}"/>
              </a:ext>
            </a:extLst>
          </p:cNvPr>
          <p:cNvSpPr>
            <a:spLocks noGrp="1"/>
          </p:cNvSpPr>
          <p:nvPr>
            <p:ph type="body" sz="quarter" idx="11" hasCustomPrompt="1"/>
          </p:nvPr>
        </p:nvSpPr>
        <p:spPr>
          <a:xfrm>
            <a:off x="7508805" y="723441"/>
            <a:ext cx="2328863" cy="422275"/>
          </a:xfrm>
        </p:spPr>
        <p:txBody>
          <a:bodyPr anchor="b"/>
          <a:lstStyle>
            <a:lvl1pPr marL="0" indent="0">
              <a:buNone/>
              <a:defRPr b="1">
                <a:solidFill>
                  <a:schemeClr val="tx1"/>
                </a:solidFill>
              </a:defRPr>
            </a:lvl1pPr>
          </a:lstStyle>
          <a:p>
            <a:pPr lvl="0"/>
            <a:r>
              <a:rPr lang="fr-FR" dirty="0"/>
              <a:t>11 facultés</a:t>
            </a:r>
          </a:p>
        </p:txBody>
      </p:sp>
      <p:sp>
        <p:nvSpPr>
          <p:cNvPr id="71" name="Espace réservé du texte 4">
            <a:extLst>
              <a:ext uri="{FF2B5EF4-FFF2-40B4-BE49-F238E27FC236}">
                <a16:creationId xmlns:a16="http://schemas.microsoft.com/office/drawing/2014/main" id="{C9B44503-5449-6851-D426-FB3B47586B60}"/>
              </a:ext>
            </a:extLst>
          </p:cNvPr>
          <p:cNvSpPr>
            <a:spLocks noGrp="1"/>
          </p:cNvSpPr>
          <p:nvPr>
            <p:ph type="body" sz="quarter" idx="12" hasCustomPrompt="1"/>
          </p:nvPr>
        </p:nvSpPr>
        <p:spPr>
          <a:xfrm>
            <a:off x="4831592" y="723441"/>
            <a:ext cx="2328863" cy="422275"/>
          </a:xfrm>
        </p:spPr>
        <p:txBody>
          <a:bodyPr anchor="b"/>
          <a:lstStyle>
            <a:lvl1pPr marL="0" indent="0">
              <a:buNone/>
              <a:defRPr b="1">
                <a:solidFill>
                  <a:schemeClr val="bg1"/>
                </a:solidFill>
              </a:defRPr>
            </a:lvl1pPr>
          </a:lstStyle>
          <a:p>
            <a:pPr lvl="0"/>
            <a:r>
              <a:rPr lang="fr-FR" dirty="0"/>
              <a:t>4 campus</a:t>
            </a:r>
          </a:p>
        </p:txBody>
      </p:sp>
      <p:sp>
        <p:nvSpPr>
          <p:cNvPr id="72" name="Espace réservé du texte 4">
            <a:extLst>
              <a:ext uri="{FF2B5EF4-FFF2-40B4-BE49-F238E27FC236}">
                <a16:creationId xmlns:a16="http://schemas.microsoft.com/office/drawing/2014/main" id="{04BA0B7A-5EBE-6899-4022-008915BFAED5}"/>
              </a:ext>
            </a:extLst>
          </p:cNvPr>
          <p:cNvSpPr>
            <a:spLocks noGrp="1"/>
          </p:cNvSpPr>
          <p:nvPr>
            <p:ph type="body" sz="quarter" idx="13" hasCustomPrompt="1"/>
          </p:nvPr>
        </p:nvSpPr>
        <p:spPr>
          <a:xfrm>
            <a:off x="3115914" y="723441"/>
            <a:ext cx="1508427" cy="422275"/>
          </a:xfrm>
        </p:spPr>
        <p:txBody>
          <a:bodyPr anchor="b"/>
          <a:lstStyle>
            <a:lvl1pPr marL="0" indent="0">
              <a:buNone/>
              <a:defRPr b="1">
                <a:solidFill>
                  <a:schemeClr val="bg1"/>
                </a:solidFill>
              </a:defRPr>
            </a:lvl1pPr>
          </a:lstStyle>
          <a:p>
            <a:pPr lvl="0"/>
            <a:r>
              <a:rPr lang="fr-FR" dirty="0"/>
              <a:t>3 villes</a:t>
            </a:r>
          </a:p>
        </p:txBody>
      </p:sp>
      <p:sp>
        <p:nvSpPr>
          <p:cNvPr id="73" name="Espace réservé de la date 72">
            <a:extLst>
              <a:ext uri="{FF2B5EF4-FFF2-40B4-BE49-F238E27FC236}">
                <a16:creationId xmlns:a16="http://schemas.microsoft.com/office/drawing/2014/main" id="{B39C327C-235A-8815-C75F-9272E6359D40}"/>
              </a:ext>
            </a:extLst>
          </p:cNvPr>
          <p:cNvSpPr>
            <a:spLocks noGrp="1"/>
          </p:cNvSpPr>
          <p:nvPr>
            <p:ph type="dt" sz="half" idx="14"/>
          </p:nvPr>
        </p:nvSpPr>
        <p:spPr/>
        <p:txBody>
          <a:bodyPr/>
          <a:lstStyle/>
          <a:p>
            <a:fld id="{511BE592-B1D8-E947-95D7-DBCE7E591BA7}" type="datetime3">
              <a:rPr lang="fr-BE" smtClean="0"/>
              <a:t>11/06/2025</a:t>
            </a:fld>
            <a:endParaRPr lang="fr-FR" dirty="0"/>
          </a:p>
        </p:txBody>
      </p:sp>
      <p:sp>
        <p:nvSpPr>
          <p:cNvPr id="74" name="Espace réservé du pied de page 73">
            <a:extLst>
              <a:ext uri="{FF2B5EF4-FFF2-40B4-BE49-F238E27FC236}">
                <a16:creationId xmlns:a16="http://schemas.microsoft.com/office/drawing/2014/main" id="{BBE9C12A-176F-5CEE-46DE-1BD38AD96099}"/>
              </a:ext>
            </a:extLst>
          </p:cNvPr>
          <p:cNvSpPr>
            <a:spLocks noGrp="1"/>
          </p:cNvSpPr>
          <p:nvPr>
            <p:ph type="ftr" sz="quarter" idx="15"/>
          </p:nvPr>
        </p:nvSpPr>
        <p:spPr/>
        <p:txBody>
          <a:bodyPr/>
          <a:lstStyle/>
          <a:p>
            <a:endParaRPr lang="fr-FR" dirty="0"/>
          </a:p>
        </p:txBody>
      </p:sp>
      <p:sp>
        <p:nvSpPr>
          <p:cNvPr id="75" name="Espace réservé du numéro de diapositive 74">
            <a:extLst>
              <a:ext uri="{FF2B5EF4-FFF2-40B4-BE49-F238E27FC236}">
                <a16:creationId xmlns:a16="http://schemas.microsoft.com/office/drawing/2014/main" id="{42DD0ABB-BFD4-D6A9-B9AD-1E6A63A53910}"/>
              </a:ext>
            </a:extLst>
          </p:cNvPr>
          <p:cNvSpPr>
            <a:spLocks noGrp="1"/>
          </p:cNvSpPr>
          <p:nvPr>
            <p:ph type="sldNum" sz="quarter" idx="16"/>
          </p:nvPr>
        </p:nvSpPr>
        <p:spPr/>
        <p:txBody>
          <a:bodyPr/>
          <a:lstStyle/>
          <a:p>
            <a:pPr algn="l"/>
            <a:r>
              <a:rPr lang="fr-FR"/>
              <a:t>▪︎ </a:t>
            </a:r>
            <a:fld id="{71AEF36E-EA79-174C-93F9-FDA84EDD5956}" type="slidenum">
              <a:rPr lang="fr-FR" smtClean="0"/>
              <a:pPr algn="l"/>
              <a:t>‹N°›</a:t>
            </a:fld>
            <a:endParaRPr lang="fr-FR" dirty="0"/>
          </a:p>
        </p:txBody>
      </p:sp>
    </p:spTree>
    <p:extLst>
      <p:ext uri="{BB962C8B-B14F-4D97-AF65-F5344CB8AC3E}">
        <p14:creationId xmlns:p14="http://schemas.microsoft.com/office/powerpoint/2010/main" val="356388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childTnLst>
                                </p:cTn>
                              </p:par>
                            </p:childTnLst>
                          </p:cTn>
                        </p:par>
                        <p:par>
                          <p:cTn id="39" fill="hold">
                            <p:stCondLst>
                              <p:cond delay="1000"/>
                            </p:stCondLst>
                            <p:childTnLst>
                              <p:par>
                                <p:cTn id="40" presetID="1" presetClass="entr" presetSubtype="0"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childTnLst>
                                </p:cTn>
                              </p:par>
                            </p:childTnLst>
                          </p:cTn>
                        </p:par>
                        <p:par>
                          <p:cTn id="47" fill="hold">
                            <p:stCondLst>
                              <p:cond delay="1000"/>
                            </p:stCondLst>
                            <p:childTnLst>
                              <p:par>
                                <p:cTn id="48" presetID="1" presetClass="entr" presetSubtype="0"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childTnLst>
                                </p:cTn>
                              </p:par>
                            </p:childTnLst>
                          </p:cTn>
                        </p:par>
                        <p:par>
                          <p:cTn id="55" fill="hold">
                            <p:stCondLst>
                              <p:cond delay="1000"/>
                            </p:stCondLst>
                            <p:childTnLst>
                              <p:par>
                                <p:cTn id="56" presetID="1" presetClass="entr" presetSubtype="0"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8.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26.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8F1B6B-65A1-B246-815F-B8466AD7E1C8}"/>
              </a:ext>
            </a:extLst>
          </p:cNvPr>
          <p:cNvSpPr>
            <a:spLocks noGrp="1"/>
          </p:cNvSpPr>
          <p:nvPr>
            <p:ph type="title"/>
          </p:nvPr>
        </p:nvSpPr>
        <p:spPr>
          <a:xfrm>
            <a:off x="587375" y="584200"/>
            <a:ext cx="10022677" cy="1304560"/>
          </a:xfrm>
          <a:prstGeom prst="rect">
            <a:avLst/>
          </a:prstGeom>
        </p:spPr>
        <p:txBody>
          <a:bodyPr vert="horz" lIns="0" tIns="0" rIns="0" bIns="0" rtlCol="0" anchor="t" anchorCtr="0">
            <a:normAutofit/>
          </a:bodyPr>
          <a:lstStyle/>
          <a:p>
            <a:endParaRPr lang="fr-FR" dirty="0"/>
          </a:p>
        </p:txBody>
      </p:sp>
      <p:sp>
        <p:nvSpPr>
          <p:cNvPr id="3" name="Espace réservé du texte 2">
            <a:extLst>
              <a:ext uri="{FF2B5EF4-FFF2-40B4-BE49-F238E27FC236}">
                <a16:creationId xmlns:a16="http://schemas.microsoft.com/office/drawing/2014/main" id="{10304F2B-2834-2644-90C5-3D0E2E61A59E}"/>
              </a:ext>
            </a:extLst>
          </p:cNvPr>
          <p:cNvSpPr>
            <a:spLocks noGrp="1"/>
          </p:cNvSpPr>
          <p:nvPr>
            <p:ph type="body" idx="1"/>
          </p:nvPr>
        </p:nvSpPr>
        <p:spPr>
          <a:xfrm>
            <a:off x="587375" y="2033588"/>
            <a:ext cx="10022677" cy="4240212"/>
          </a:xfrm>
          <a:prstGeom prst="rect">
            <a:avLst/>
          </a:prstGeom>
        </p:spPr>
        <p:txBody>
          <a:bodyPr vert="horz" lIns="0" tIns="0" rIns="0" bIns="0" rtlCol="0">
            <a:normAutofit/>
          </a:bodyPr>
          <a:lstStyle/>
          <a:p>
            <a:pPr lvl="0"/>
            <a:r>
              <a:rPr lang="fr-FR" dirty="0"/>
              <a:t>Premier niveau</a:t>
            </a:r>
          </a:p>
          <a:p>
            <a:pPr lvl="1"/>
            <a:r>
              <a:rPr lang="fr-FR" dirty="0"/>
              <a:t>Deuxième niveau</a:t>
            </a:r>
          </a:p>
          <a:p>
            <a:pPr lvl="2"/>
            <a:r>
              <a:rPr lang="fr-FR" dirty="0"/>
              <a:t>Troisième</a:t>
            </a:r>
          </a:p>
          <a:p>
            <a:pPr lvl="3"/>
            <a:r>
              <a:rPr lang="fr-FR" dirty="0"/>
              <a:t>Quatrième</a:t>
            </a:r>
          </a:p>
          <a:p>
            <a:pPr lvl="4"/>
            <a:r>
              <a:rPr lang="fr-FR" dirty="0"/>
              <a:t>Cinquième</a:t>
            </a:r>
          </a:p>
          <a:p>
            <a:pPr lvl="5"/>
            <a:r>
              <a:rPr lang="fr-FR" dirty="0"/>
              <a:t>Sixième</a:t>
            </a:r>
          </a:p>
          <a:p>
            <a:pPr lvl="6"/>
            <a:r>
              <a:rPr lang="fr-FR" dirty="0"/>
              <a:t>Septième</a:t>
            </a:r>
          </a:p>
          <a:p>
            <a:pPr lvl="7"/>
            <a:r>
              <a:rPr lang="fr-FR" dirty="0"/>
              <a:t>Huitième</a:t>
            </a:r>
          </a:p>
          <a:p>
            <a:pPr lvl="0"/>
            <a:endParaRPr lang="fr-FR" dirty="0"/>
          </a:p>
        </p:txBody>
      </p:sp>
      <p:sp>
        <p:nvSpPr>
          <p:cNvPr id="4" name="Espace réservé de la date 3">
            <a:extLst>
              <a:ext uri="{FF2B5EF4-FFF2-40B4-BE49-F238E27FC236}">
                <a16:creationId xmlns:a16="http://schemas.microsoft.com/office/drawing/2014/main" id="{5ABA13DD-D8AB-9446-A39A-2DFF5003F0B1}"/>
              </a:ext>
            </a:extLst>
          </p:cNvPr>
          <p:cNvSpPr>
            <a:spLocks noGrp="1"/>
          </p:cNvSpPr>
          <p:nvPr>
            <p:ph type="dt" sz="half" idx="2"/>
          </p:nvPr>
        </p:nvSpPr>
        <p:spPr>
          <a:xfrm>
            <a:off x="10610052" y="6438275"/>
            <a:ext cx="989349" cy="419725"/>
          </a:xfrm>
          <a:prstGeom prst="rect">
            <a:avLst/>
          </a:prstGeom>
        </p:spPr>
        <p:txBody>
          <a:bodyPr vert="horz" lIns="91440" tIns="45720" rIns="0" bIns="45720" rtlCol="0" anchor="ctr"/>
          <a:lstStyle>
            <a:lvl1pPr algn="r">
              <a:defRPr sz="1200">
                <a:solidFill>
                  <a:schemeClr val="tx1"/>
                </a:solidFill>
              </a:defRPr>
            </a:lvl1pPr>
          </a:lstStyle>
          <a:p>
            <a:fld id="{0D4E2994-2712-A646-AB18-CCED8B2916AF}" type="datetime3">
              <a:rPr lang="fr-BE" smtClean="0"/>
              <a:t>11/06/2025</a:t>
            </a:fld>
            <a:endParaRPr lang="fr-FR" dirty="0"/>
          </a:p>
        </p:txBody>
      </p:sp>
      <p:sp>
        <p:nvSpPr>
          <p:cNvPr id="5" name="Espace réservé du pied de page 4">
            <a:extLst>
              <a:ext uri="{FF2B5EF4-FFF2-40B4-BE49-F238E27FC236}">
                <a16:creationId xmlns:a16="http://schemas.microsoft.com/office/drawing/2014/main" id="{20B056C2-0328-BB43-84B0-84686F57CDFA}"/>
              </a:ext>
            </a:extLst>
          </p:cNvPr>
          <p:cNvSpPr>
            <a:spLocks noGrp="1"/>
          </p:cNvSpPr>
          <p:nvPr>
            <p:ph type="ftr" sz="quarter" idx="3"/>
          </p:nvPr>
        </p:nvSpPr>
        <p:spPr>
          <a:xfrm>
            <a:off x="3367088" y="6438275"/>
            <a:ext cx="7242964" cy="419725"/>
          </a:xfrm>
          <a:prstGeom prst="rect">
            <a:avLst/>
          </a:prstGeom>
        </p:spPr>
        <p:txBody>
          <a:bodyPr vert="horz" lIns="91440" tIns="45720" rIns="91440" bIns="45720" rtlCol="0" anchor="ctr"/>
          <a:lstStyle>
            <a:lvl1pPr algn="r">
              <a:defRPr sz="1200">
                <a:solidFill>
                  <a:schemeClr val="tx1"/>
                </a:solidFill>
              </a:defRPr>
            </a:lvl1pPr>
          </a:lstStyle>
          <a:p>
            <a:endParaRPr lang="fr-FR" dirty="0"/>
          </a:p>
        </p:txBody>
      </p:sp>
      <p:sp>
        <p:nvSpPr>
          <p:cNvPr id="6" name="Espace réservé du numéro de diapositive 5">
            <a:extLst>
              <a:ext uri="{FF2B5EF4-FFF2-40B4-BE49-F238E27FC236}">
                <a16:creationId xmlns:a16="http://schemas.microsoft.com/office/drawing/2014/main" id="{11E39623-CF6D-184F-A2EA-8DCEED2D92E5}"/>
              </a:ext>
            </a:extLst>
          </p:cNvPr>
          <p:cNvSpPr>
            <a:spLocks noGrp="1"/>
          </p:cNvSpPr>
          <p:nvPr>
            <p:ph type="sldNum" sz="quarter" idx="4"/>
          </p:nvPr>
        </p:nvSpPr>
        <p:spPr>
          <a:xfrm>
            <a:off x="11587396" y="6438275"/>
            <a:ext cx="604604" cy="419725"/>
          </a:xfrm>
          <a:prstGeom prst="rect">
            <a:avLst/>
          </a:prstGeom>
        </p:spPr>
        <p:txBody>
          <a:bodyPr vert="horz" lIns="91440" tIns="45720" rIns="91440" bIns="45720" rtlCol="0" anchor="ctr"/>
          <a:lstStyle>
            <a:lvl1pPr algn="ctr">
              <a:defRPr sz="1200">
                <a:solidFill>
                  <a:schemeClr val="tx1"/>
                </a:solidFill>
              </a:defRPr>
            </a:lvl1pPr>
          </a:lstStyle>
          <a:p>
            <a:pPr algn="l"/>
            <a:r>
              <a:rPr lang="fr-FR" dirty="0"/>
              <a:t>▪︎ </a:t>
            </a:r>
            <a:fld id="{71AEF36E-EA79-174C-93F9-FDA84EDD5956}" type="slidenum">
              <a:rPr lang="fr-FR" smtClean="0"/>
              <a:pPr algn="l"/>
              <a:t>‹N°›</a:t>
            </a:fld>
            <a:endParaRPr lang="fr-FR" dirty="0"/>
          </a:p>
        </p:txBody>
      </p:sp>
      <p:pic>
        <p:nvPicPr>
          <p:cNvPr id="9" name="Image 8">
            <a:extLst>
              <a:ext uri="{FF2B5EF4-FFF2-40B4-BE49-F238E27FC236}">
                <a16:creationId xmlns:a16="http://schemas.microsoft.com/office/drawing/2014/main" id="{CEB199A1-A57B-62AE-932D-2E1DD3B7D468}"/>
              </a:ext>
            </a:extLst>
          </p:cNvPr>
          <p:cNvPicPr>
            <a:picLocks noChangeAspect="1"/>
          </p:cNvPicPr>
          <p:nvPr userDrawn="1"/>
        </p:nvPicPr>
        <p:blipFill>
          <a:blip r:embed="rId3"/>
          <a:stretch>
            <a:fillRect/>
          </a:stretch>
        </p:blipFill>
        <p:spPr>
          <a:xfrm>
            <a:off x="11104726" y="455612"/>
            <a:ext cx="495300" cy="571500"/>
          </a:xfrm>
          <a:prstGeom prst="rect">
            <a:avLst/>
          </a:prstGeom>
        </p:spPr>
      </p:pic>
    </p:spTree>
    <p:extLst>
      <p:ext uri="{BB962C8B-B14F-4D97-AF65-F5344CB8AC3E}">
        <p14:creationId xmlns:p14="http://schemas.microsoft.com/office/powerpoint/2010/main" val="8049943"/>
      </p:ext>
    </p:extLst>
  </p:cSld>
  <p:clrMap bg1="lt1" tx1="dk1" bg2="lt2" tx2="dk2" accent1="accent1" accent2="accent2" accent3="accent3" accent4="accent4" accent5="accent5" accent6="accent6" hlink="hlink" folHlink="folHlink"/>
  <p:sldLayoutIdLst>
    <p:sldLayoutId id="2147483833" r:id="rId1"/>
  </p:sldLayoutIdLst>
  <p:hf hdr="0" ftr="0"/>
  <p:txStyles>
    <p:titleStyle>
      <a:lvl1pPr algn="l" defTabSz="914400" rtl="0" eaLnBrk="1" latinLnBrk="0" hangingPunct="1">
        <a:lnSpc>
          <a:spcPct val="90000"/>
        </a:lnSpc>
        <a:spcBef>
          <a:spcPct val="0"/>
        </a:spcBef>
        <a:buNone/>
        <a:defRPr sz="2400" b="1" kern="1200">
          <a:solidFill>
            <a:schemeClr val="tx1"/>
          </a:solidFill>
          <a:latin typeface="+mj-lt"/>
          <a:ea typeface="Halyard Display" pitchFamily="2" charset="77"/>
          <a:cs typeface="+mj-cs"/>
        </a:defRPr>
      </a:lvl1pPr>
    </p:titleStyle>
    <p:bodyStyle>
      <a:lvl1pPr marL="342900" indent="-342900" algn="l" defTabSz="914400" rtl="0" eaLnBrk="1" latinLnBrk="0" hangingPunct="1">
        <a:lnSpc>
          <a:spcPct val="90000"/>
        </a:lnSpc>
        <a:spcBef>
          <a:spcPts val="1000"/>
        </a:spcBef>
        <a:buFontTx/>
        <a:buBlip>
          <a:blip r:embed="rId4"/>
        </a:buBlip>
        <a:defRPr sz="2400" kern="1200">
          <a:solidFill>
            <a:schemeClr val="tx1">
              <a:lumMod val="50000"/>
              <a:lumOff val="50000"/>
            </a:schemeClr>
          </a:solidFill>
          <a:latin typeface="+mn-lt"/>
          <a:ea typeface="+mn-ea"/>
          <a:cs typeface="+mn-cs"/>
        </a:defRPr>
      </a:lvl1pPr>
      <a:lvl2pPr marL="800100" indent="-342900" algn="l" defTabSz="914400" rtl="0" eaLnBrk="1" latinLnBrk="0" hangingPunct="1">
        <a:lnSpc>
          <a:spcPct val="90000"/>
        </a:lnSpc>
        <a:spcBef>
          <a:spcPts val="500"/>
        </a:spcBef>
        <a:buFontTx/>
        <a:buBlip>
          <a:blip r:embed="rId4"/>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4"/>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4"/>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p15:clr>
            <a:srgbClr val="F26B43"/>
          </p15:clr>
        </p15:guide>
        <p15:guide id="2" pos="370">
          <p15:clr>
            <a:srgbClr val="F26B43"/>
          </p15:clr>
        </p15:guide>
        <p15:guide id="3" orient="horz" pos="368">
          <p15:clr>
            <a:srgbClr val="F26B43"/>
          </p15:clr>
        </p15:guide>
        <p15:guide id="4" pos="7310">
          <p15:clr>
            <a:srgbClr val="F26B43"/>
          </p15:clr>
        </p15:guide>
        <p15:guide id="5" orient="horz" pos="731">
          <p15:clr>
            <a:srgbClr val="F26B43"/>
          </p15:clr>
        </p15:guide>
        <p15:guide id="6" orient="horz" pos="822">
          <p15:clr>
            <a:srgbClr val="F26B43"/>
          </p15:clr>
        </p15:guide>
        <p15:guide id="7" orient="horz" pos="1188">
          <p15:clr>
            <a:srgbClr val="F26B43"/>
          </p15:clr>
        </p15:guide>
        <p15:guide id="8" orient="horz" pos="1648">
          <p15:clr>
            <a:srgbClr val="F26B43"/>
          </p15:clr>
        </p15:guide>
        <p15:guide id="9" orient="horz" pos="1281">
          <p15:clr>
            <a:srgbClr val="F26B43"/>
          </p15:clr>
        </p15:guide>
        <p15:guide id="10" orient="horz" pos="1752">
          <p15:clr>
            <a:srgbClr val="F26B43"/>
          </p15:clr>
        </p15:guide>
        <p15:guide id="11" orient="horz" pos="2115">
          <p15:clr>
            <a:srgbClr val="F26B43"/>
          </p15:clr>
        </p15:guide>
        <p15:guide id="12" orient="horz" pos="2205">
          <p15:clr>
            <a:srgbClr val="F26B43"/>
          </p15:clr>
        </p15:guide>
        <p15:guide id="13" orient="horz" pos="2568">
          <p15:clr>
            <a:srgbClr val="F26B43"/>
          </p15:clr>
        </p15:guide>
        <p15:guide id="14" orient="horz" pos="3022">
          <p15:clr>
            <a:srgbClr val="F26B43"/>
          </p15:clr>
        </p15:guide>
        <p15:guide id="15" orient="horz" pos="2666">
          <p15:clr>
            <a:srgbClr val="F26B43"/>
          </p15:clr>
        </p15:guide>
        <p15:guide id="16" orient="horz" pos="3126">
          <p15:clr>
            <a:srgbClr val="F26B43"/>
          </p15:clr>
        </p15:guide>
        <p15:guide id="17" orient="horz" pos="3498">
          <p15:clr>
            <a:srgbClr val="F26B43"/>
          </p15:clr>
        </p15:guide>
        <p15:guide id="18" orient="horz" pos="3589">
          <p15:clr>
            <a:srgbClr val="F26B43"/>
          </p15:clr>
        </p15:guide>
        <p15:guide id="19" pos="710">
          <p15:clr>
            <a:srgbClr val="F26B43"/>
          </p15:clr>
        </p15:guide>
        <p15:guide id="20" pos="801">
          <p15:clr>
            <a:srgbClr val="F26B43"/>
          </p15:clr>
        </p15:guide>
        <p15:guide id="21" pos="1156">
          <p15:clr>
            <a:srgbClr val="F26B43"/>
          </p15:clr>
        </p15:guide>
        <p15:guide id="22" pos="1246">
          <p15:clr>
            <a:srgbClr val="F26B43"/>
          </p15:clr>
        </p15:guide>
        <p15:guide id="23" pos="1595">
          <p15:clr>
            <a:srgbClr val="F26B43"/>
          </p15:clr>
        </p15:guide>
        <p15:guide id="24" pos="1685">
          <p15:clr>
            <a:srgbClr val="F26B43"/>
          </p15:clr>
        </p15:guide>
        <p15:guide id="25" pos="2036">
          <p15:clr>
            <a:srgbClr val="F26B43"/>
          </p15:clr>
        </p15:guide>
        <p15:guide id="26" pos="2121">
          <p15:clr>
            <a:srgbClr val="F26B43"/>
          </p15:clr>
        </p15:guide>
        <p15:guide id="27" pos="2479">
          <p15:clr>
            <a:srgbClr val="F26B43"/>
          </p15:clr>
        </p15:guide>
        <p15:guide id="28" pos="2570">
          <p15:clr>
            <a:srgbClr val="F26B43"/>
          </p15:clr>
        </p15:guide>
        <p15:guide id="29" pos="2910">
          <p15:clr>
            <a:srgbClr val="F26B43"/>
          </p15:clr>
        </p15:guide>
        <p15:guide id="30" pos="3001">
          <p15:clr>
            <a:srgbClr val="F26B43"/>
          </p15:clr>
        </p15:guide>
        <p15:guide id="31" pos="3349">
          <p15:clr>
            <a:srgbClr val="F26B43"/>
          </p15:clr>
        </p15:guide>
        <p15:guide id="32" pos="3438">
          <p15:clr>
            <a:srgbClr val="F26B43"/>
          </p15:clr>
        </p15:guide>
        <p15:guide id="33" pos="3795">
          <p15:clr>
            <a:srgbClr val="F26B43"/>
          </p15:clr>
        </p15:guide>
        <p15:guide id="34" pos="3885">
          <p15:clr>
            <a:srgbClr val="F26B43"/>
          </p15:clr>
        </p15:guide>
        <p15:guide id="35" pos="4226">
          <p15:clr>
            <a:srgbClr val="F26B43"/>
          </p15:clr>
        </p15:guide>
        <p15:guide id="36" pos="4316">
          <p15:clr>
            <a:srgbClr val="F26B43"/>
          </p15:clr>
        </p15:guide>
        <p15:guide id="37" pos="4679">
          <p15:clr>
            <a:srgbClr val="F26B43"/>
          </p15:clr>
        </p15:guide>
        <p15:guide id="38" pos="4770">
          <p15:clr>
            <a:srgbClr val="F26B43"/>
          </p15:clr>
        </p15:guide>
        <p15:guide id="39" pos="5110">
          <p15:clr>
            <a:srgbClr val="F26B43"/>
          </p15:clr>
        </p15:guide>
        <p15:guide id="40" pos="5201">
          <p15:clr>
            <a:srgbClr val="F26B43"/>
          </p15:clr>
        </p15:guide>
        <p15:guide id="41" pos="5555">
          <p15:clr>
            <a:srgbClr val="F26B43"/>
          </p15:clr>
        </p15:guide>
        <p15:guide id="42" pos="5644">
          <p15:clr>
            <a:srgbClr val="F26B43"/>
          </p15:clr>
        </p15:guide>
        <p15:guide id="43" pos="5995">
          <p15:clr>
            <a:srgbClr val="F26B43"/>
          </p15:clr>
        </p15:guide>
        <p15:guide id="44" pos="6085">
          <p15:clr>
            <a:srgbClr val="F26B43"/>
          </p15:clr>
        </p15:guide>
        <p15:guide id="45" pos="6425">
          <p15:clr>
            <a:srgbClr val="F26B43"/>
          </p15:clr>
        </p15:guide>
        <p15:guide id="46" pos="6516">
          <p15:clr>
            <a:srgbClr val="F26B43"/>
          </p15:clr>
        </p15:guide>
        <p15:guide id="47" pos="6872">
          <p15:clr>
            <a:srgbClr val="F26B43"/>
          </p15:clr>
        </p15:guide>
        <p15:guide id="48" pos="694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8F1B6B-65A1-B246-815F-B8466AD7E1C8}"/>
              </a:ext>
            </a:extLst>
          </p:cNvPr>
          <p:cNvSpPr>
            <a:spLocks noGrp="1"/>
          </p:cNvSpPr>
          <p:nvPr>
            <p:ph type="title"/>
          </p:nvPr>
        </p:nvSpPr>
        <p:spPr>
          <a:xfrm>
            <a:off x="587375" y="584200"/>
            <a:ext cx="10321925" cy="1304560"/>
          </a:xfrm>
          <a:prstGeom prst="rect">
            <a:avLst/>
          </a:prstGeom>
        </p:spPr>
        <p:txBody>
          <a:bodyPr vert="horz" lIns="0" tIns="0" rIns="0" bIns="0" rtlCol="0" anchor="t" anchorCtr="0">
            <a:normAutofit/>
          </a:bodyPr>
          <a:lstStyle/>
          <a:p>
            <a:endParaRPr lang="fr-FR" dirty="0"/>
          </a:p>
        </p:txBody>
      </p:sp>
      <p:sp>
        <p:nvSpPr>
          <p:cNvPr id="3" name="Espace réservé du texte 2">
            <a:extLst>
              <a:ext uri="{FF2B5EF4-FFF2-40B4-BE49-F238E27FC236}">
                <a16:creationId xmlns:a16="http://schemas.microsoft.com/office/drawing/2014/main" id="{10304F2B-2834-2644-90C5-3D0E2E61A59E}"/>
              </a:ext>
            </a:extLst>
          </p:cNvPr>
          <p:cNvSpPr>
            <a:spLocks noGrp="1"/>
          </p:cNvSpPr>
          <p:nvPr>
            <p:ph type="body" idx="1"/>
          </p:nvPr>
        </p:nvSpPr>
        <p:spPr>
          <a:xfrm>
            <a:off x="587375" y="2033588"/>
            <a:ext cx="10321925" cy="4240212"/>
          </a:xfrm>
          <a:prstGeom prst="rect">
            <a:avLst/>
          </a:prstGeom>
        </p:spPr>
        <p:txBody>
          <a:bodyPr vert="horz" lIns="0" tIns="0" rIns="0" bIns="0" rtlCol="0">
            <a:normAutofit/>
          </a:bodyPr>
          <a:lstStyle/>
          <a:p>
            <a:pPr lvl="0"/>
            <a:r>
              <a:rPr lang="fr-FR" dirty="0"/>
              <a:t>Premier niveau</a:t>
            </a:r>
          </a:p>
          <a:p>
            <a:pPr lvl="1"/>
            <a:r>
              <a:rPr lang="fr-FR" dirty="0"/>
              <a:t>Deuxième niveau</a:t>
            </a:r>
          </a:p>
          <a:p>
            <a:pPr lvl="2"/>
            <a:r>
              <a:rPr lang="fr-FR" dirty="0"/>
              <a:t>Troisième</a:t>
            </a:r>
          </a:p>
          <a:p>
            <a:pPr lvl="3"/>
            <a:r>
              <a:rPr lang="fr-FR" dirty="0"/>
              <a:t>Quatrième</a:t>
            </a:r>
          </a:p>
          <a:p>
            <a:pPr lvl="4"/>
            <a:r>
              <a:rPr lang="fr-FR" dirty="0"/>
              <a:t>Cinquième</a:t>
            </a:r>
          </a:p>
          <a:p>
            <a:pPr lvl="5"/>
            <a:r>
              <a:rPr lang="fr-FR" dirty="0"/>
              <a:t>Sixième</a:t>
            </a:r>
          </a:p>
          <a:p>
            <a:pPr lvl="6"/>
            <a:r>
              <a:rPr lang="fr-FR" dirty="0"/>
              <a:t>Septième</a:t>
            </a:r>
          </a:p>
          <a:p>
            <a:pPr lvl="7"/>
            <a:r>
              <a:rPr lang="fr-FR" dirty="0"/>
              <a:t>Huitième</a:t>
            </a:r>
          </a:p>
          <a:p>
            <a:pPr lvl="0"/>
            <a:endParaRPr lang="fr-FR" dirty="0"/>
          </a:p>
        </p:txBody>
      </p:sp>
      <p:sp>
        <p:nvSpPr>
          <p:cNvPr id="4" name="Espace réservé de la date 3">
            <a:extLst>
              <a:ext uri="{FF2B5EF4-FFF2-40B4-BE49-F238E27FC236}">
                <a16:creationId xmlns:a16="http://schemas.microsoft.com/office/drawing/2014/main" id="{5ABA13DD-D8AB-9446-A39A-2DFF5003F0B1}"/>
              </a:ext>
            </a:extLst>
          </p:cNvPr>
          <p:cNvSpPr>
            <a:spLocks noGrp="1"/>
          </p:cNvSpPr>
          <p:nvPr>
            <p:ph type="dt" sz="half" idx="2"/>
          </p:nvPr>
        </p:nvSpPr>
        <p:spPr>
          <a:xfrm>
            <a:off x="10610052" y="6438275"/>
            <a:ext cx="989349" cy="419725"/>
          </a:xfrm>
          <a:prstGeom prst="rect">
            <a:avLst/>
          </a:prstGeom>
        </p:spPr>
        <p:txBody>
          <a:bodyPr vert="horz" lIns="91440" tIns="45720" rIns="0" bIns="45720" rtlCol="0" anchor="ctr"/>
          <a:lstStyle>
            <a:lvl1pPr algn="r">
              <a:defRPr sz="1200">
                <a:solidFill>
                  <a:schemeClr val="tx1"/>
                </a:solidFill>
              </a:defRPr>
            </a:lvl1pPr>
          </a:lstStyle>
          <a:p>
            <a:fld id="{511BE592-B1D8-E947-95D7-DBCE7E591BA7}" type="datetime3">
              <a:rPr lang="fr-BE" smtClean="0"/>
              <a:t>11/06/2025</a:t>
            </a:fld>
            <a:endParaRPr lang="fr-FR" dirty="0"/>
          </a:p>
        </p:txBody>
      </p:sp>
      <p:sp>
        <p:nvSpPr>
          <p:cNvPr id="5" name="Espace réservé du pied de page 4">
            <a:extLst>
              <a:ext uri="{FF2B5EF4-FFF2-40B4-BE49-F238E27FC236}">
                <a16:creationId xmlns:a16="http://schemas.microsoft.com/office/drawing/2014/main" id="{20B056C2-0328-BB43-84B0-84686F57CDFA}"/>
              </a:ext>
            </a:extLst>
          </p:cNvPr>
          <p:cNvSpPr>
            <a:spLocks noGrp="1"/>
          </p:cNvSpPr>
          <p:nvPr>
            <p:ph type="ftr" sz="quarter" idx="3"/>
          </p:nvPr>
        </p:nvSpPr>
        <p:spPr>
          <a:xfrm>
            <a:off x="3367088" y="6438275"/>
            <a:ext cx="7242964" cy="419725"/>
          </a:xfrm>
          <a:prstGeom prst="rect">
            <a:avLst/>
          </a:prstGeom>
        </p:spPr>
        <p:txBody>
          <a:bodyPr vert="horz" lIns="91440" tIns="45720" rIns="91440" bIns="45720" rtlCol="0" anchor="ctr"/>
          <a:lstStyle>
            <a:lvl1pPr algn="r">
              <a:defRPr sz="1200">
                <a:solidFill>
                  <a:schemeClr val="tx1"/>
                </a:solidFill>
              </a:defRPr>
            </a:lvl1pPr>
          </a:lstStyle>
          <a:p>
            <a:endParaRPr lang="fr-FR" dirty="0"/>
          </a:p>
        </p:txBody>
      </p:sp>
      <p:sp>
        <p:nvSpPr>
          <p:cNvPr id="6" name="Espace réservé du numéro de diapositive 5">
            <a:extLst>
              <a:ext uri="{FF2B5EF4-FFF2-40B4-BE49-F238E27FC236}">
                <a16:creationId xmlns:a16="http://schemas.microsoft.com/office/drawing/2014/main" id="{11E39623-CF6D-184F-A2EA-8DCEED2D92E5}"/>
              </a:ext>
            </a:extLst>
          </p:cNvPr>
          <p:cNvSpPr>
            <a:spLocks noGrp="1"/>
          </p:cNvSpPr>
          <p:nvPr>
            <p:ph type="sldNum" sz="quarter" idx="4"/>
          </p:nvPr>
        </p:nvSpPr>
        <p:spPr>
          <a:xfrm>
            <a:off x="11587396" y="6438275"/>
            <a:ext cx="604604" cy="419725"/>
          </a:xfrm>
          <a:prstGeom prst="rect">
            <a:avLst/>
          </a:prstGeom>
        </p:spPr>
        <p:txBody>
          <a:bodyPr vert="horz" lIns="91440" tIns="45720" rIns="91440" bIns="45720" rtlCol="0" anchor="ctr"/>
          <a:lstStyle>
            <a:lvl1pPr algn="ctr">
              <a:defRPr sz="1200">
                <a:solidFill>
                  <a:schemeClr val="tx1"/>
                </a:solidFill>
              </a:defRPr>
            </a:lvl1pPr>
          </a:lstStyle>
          <a:p>
            <a:pPr algn="l"/>
            <a:r>
              <a:rPr lang="fr-FR" dirty="0"/>
              <a:t>▪︎ </a:t>
            </a:r>
            <a:fld id="{71AEF36E-EA79-174C-93F9-FDA84EDD5956}" type="slidenum">
              <a:rPr lang="fr-FR" smtClean="0"/>
              <a:pPr algn="l"/>
              <a:t>‹N°›</a:t>
            </a:fld>
            <a:endParaRPr lang="fr-FR" dirty="0"/>
          </a:p>
        </p:txBody>
      </p:sp>
      <p:pic>
        <p:nvPicPr>
          <p:cNvPr id="11" name="Image 10">
            <a:extLst>
              <a:ext uri="{FF2B5EF4-FFF2-40B4-BE49-F238E27FC236}">
                <a16:creationId xmlns:a16="http://schemas.microsoft.com/office/drawing/2014/main" id="{81B1F08D-F179-140D-AB93-AF5AA89C4F0D}"/>
              </a:ext>
            </a:extLst>
          </p:cNvPr>
          <p:cNvPicPr>
            <a:picLocks noChangeAspect="1"/>
          </p:cNvPicPr>
          <p:nvPr userDrawn="1"/>
        </p:nvPicPr>
        <p:blipFill>
          <a:blip r:embed="rId13"/>
          <a:stretch>
            <a:fillRect/>
          </a:stretch>
        </p:blipFill>
        <p:spPr>
          <a:xfrm>
            <a:off x="11104726" y="455612"/>
            <a:ext cx="495300" cy="571500"/>
          </a:xfrm>
          <a:prstGeom prst="rect">
            <a:avLst/>
          </a:prstGeom>
        </p:spPr>
      </p:pic>
    </p:spTree>
    <p:extLst>
      <p:ext uri="{BB962C8B-B14F-4D97-AF65-F5344CB8AC3E}">
        <p14:creationId xmlns:p14="http://schemas.microsoft.com/office/powerpoint/2010/main" val="4244701093"/>
      </p:ext>
    </p:extLst>
  </p:cSld>
  <p:clrMap bg1="lt1" tx1="dk1" bg2="lt2" tx2="dk2" accent1="accent1" accent2="accent2" accent3="accent3" accent4="accent4" accent5="accent5" accent6="accent6" hlink="hlink" folHlink="folHlink"/>
  <p:sldLayoutIdLst>
    <p:sldLayoutId id="2147483866" r:id="rId1"/>
    <p:sldLayoutId id="2147483790" r:id="rId2"/>
    <p:sldLayoutId id="2147483873" r:id="rId3"/>
    <p:sldLayoutId id="2147483874" r:id="rId4"/>
    <p:sldLayoutId id="2147483875" r:id="rId5"/>
    <p:sldLayoutId id="2147483876" r:id="rId6"/>
    <p:sldLayoutId id="2147483877" r:id="rId7"/>
    <p:sldLayoutId id="2147483878" r:id="rId8"/>
    <p:sldLayoutId id="2147483885" r:id="rId9"/>
    <p:sldLayoutId id="2147483886" r:id="rId10"/>
    <p:sldLayoutId id="2147483887" r:id="rId11"/>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p:titleStyle>
    <p:bodyStyle>
      <a:lvl1pPr marL="342900" indent="-342900" algn="l" defTabSz="914400" rtl="0" eaLnBrk="1" latinLnBrk="0" hangingPunct="1">
        <a:lnSpc>
          <a:spcPct val="90000"/>
        </a:lnSpc>
        <a:spcBef>
          <a:spcPts val="1000"/>
        </a:spcBef>
        <a:buFontTx/>
        <a:buBlip>
          <a:blip r:embed="rId14"/>
        </a:buBlip>
        <a:defRPr sz="2400" kern="1200">
          <a:solidFill>
            <a:schemeClr val="tx1">
              <a:lumMod val="50000"/>
              <a:lumOff val="50000"/>
            </a:schemeClr>
          </a:solidFill>
          <a:latin typeface="+mn-lt"/>
          <a:ea typeface="+mn-ea"/>
          <a:cs typeface="+mn-cs"/>
        </a:defRPr>
      </a:lvl1pPr>
      <a:lvl2pPr marL="800100" indent="-342900" algn="l" defTabSz="914400" rtl="0" eaLnBrk="1" latinLnBrk="0" hangingPunct="1">
        <a:lnSpc>
          <a:spcPct val="90000"/>
        </a:lnSpc>
        <a:spcBef>
          <a:spcPts val="500"/>
        </a:spcBef>
        <a:buFontTx/>
        <a:buBlip>
          <a:blip r:embed="rId14"/>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14"/>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14"/>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14"/>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14"/>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14"/>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14"/>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p15:clr>
            <a:srgbClr val="F26B43"/>
          </p15:clr>
        </p15:guide>
        <p15:guide id="2" pos="370">
          <p15:clr>
            <a:srgbClr val="F26B43"/>
          </p15:clr>
        </p15:guide>
        <p15:guide id="3" orient="horz" pos="368">
          <p15:clr>
            <a:srgbClr val="F26B43"/>
          </p15:clr>
        </p15:guide>
        <p15:guide id="4" pos="7310">
          <p15:clr>
            <a:srgbClr val="F26B43"/>
          </p15:clr>
        </p15:guide>
        <p15:guide id="5" orient="horz" pos="731">
          <p15:clr>
            <a:srgbClr val="F26B43"/>
          </p15:clr>
        </p15:guide>
        <p15:guide id="6" orient="horz" pos="822">
          <p15:clr>
            <a:srgbClr val="F26B43"/>
          </p15:clr>
        </p15:guide>
        <p15:guide id="7" orient="horz" pos="1188">
          <p15:clr>
            <a:srgbClr val="F26B43"/>
          </p15:clr>
        </p15:guide>
        <p15:guide id="8" orient="horz" pos="1648">
          <p15:clr>
            <a:srgbClr val="F26B43"/>
          </p15:clr>
        </p15:guide>
        <p15:guide id="9" orient="horz" pos="1281">
          <p15:clr>
            <a:srgbClr val="F26B43"/>
          </p15:clr>
        </p15:guide>
        <p15:guide id="10" orient="horz" pos="1752">
          <p15:clr>
            <a:srgbClr val="F26B43"/>
          </p15:clr>
        </p15:guide>
        <p15:guide id="11" orient="horz" pos="2115">
          <p15:clr>
            <a:srgbClr val="F26B43"/>
          </p15:clr>
        </p15:guide>
        <p15:guide id="12" orient="horz" pos="2205">
          <p15:clr>
            <a:srgbClr val="F26B43"/>
          </p15:clr>
        </p15:guide>
        <p15:guide id="13" orient="horz" pos="2568">
          <p15:clr>
            <a:srgbClr val="F26B43"/>
          </p15:clr>
        </p15:guide>
        <p15:guide id="14" orient="horz" pos="3022" userDrawn="1">
          <p15:clr>
            <a:srgbClr val="F26B43"/>
          </p15:clr>
        </p15:guide>
        <p15:guide id="15" orient="horz" pos="2666">
          <p15:clr>
            <a:srgbClr val="F26B43"/>
          </p15:clr>
        </p15:guide>
        <p15:guide id="16" orient="horz" pos="3126">
          <p15:clr>
            <a:srgbClr val="F26B43"/>
          </p15:clr>
        </p15:guide>
        <p15:guide id="17" orient="horz" pos="3498">
          <p15:clr>
            <a:srgbClr val="F26B43"/>
          </p15:clr>
        </p15:guide>
        <p15:guide id="18" orient="horz" pos="3589">
          <p15:clr>
            <a:srgbClr val="F26B43"/>
          </p15:clr>
        </p15:guide>
        <p15:guide id="19" pos="710">
          <p15:clr>
            <a:srgbClr val="F26B43"/>
          </p15:clr>
        </p15:guide>
        <p15:guide id="20" pos="801">
          <p15:clr>
            <a:srgbClr val="F26B43"/>
          </p15:clr>
        </p15:guide>
        <p15:guide id="21" pos="1156">
          <p15:clr>
            <a:srgbClr val="F26B43"/>
          </p15:clr>
        </p15:guide>
        <p15:guide id="22" pos="1246">
          <p15:clr>
            <a:srgbClr val="F26B43"/>
          </p15:clr>
        </p15:guide>
        <p15:guide id="23" pos="1595">
          <p15:clr>
            <a:srgbClr val="F26B43"/>
          </p15:clr>
        </p15:guide>
        <p15:guide id="24" pos="1685">
          <p15:clr>
            <a:srgbClr val="F26B43"/>
          </p15:clr>
        </p15:guide>
        <p15:guide id="25" pos="2036">
          <p15:clr>
            <a:srgbClr val="F26B43"/>
          </p15:clr>
        </p15:guide>
        <p15:guide id="26" pos="2121">
          <p15:clr>
            <a:srgbClr val="F26B43"/>
          </p15:clr>
        </p15:guide>
        <p15:guide id="27" pos="2479">
          <p15:clr>
            <a:srgbClr val="F26B43"/>
          </p15:clr>
        </p15:guide>
        <p15:guide id="28" pos="2570">
          <p15:clr>
            <a:srgbClr val="F26B43"/>
          </p15:clr>
        </p15:guide>
        <p15:guide id="29" pos="2910">
          <p15:clr>
            <a:srgbClr val="F26B43"/>
          </p15:clr>
        </p15:guide>
        <p15:guide id="30" pos="3001">
          <p15:clr>
            <a:srgbClr val="F26B43"/>
          </p15:clr>
        </p15:guide>
        <p15:guide id="31" pos="3349">
          <p15:clr>
            <a:srgbClr val="F26B43"/>
          </p15:clr>
        </p15:guide>
        <p15:guide id="32" pos="3438">
          <p15:clr>
            <a:srgbClr val="F26B43"/>
          </p15:clr>
        </p15:guide>
        <p15:guide id="33" pos="3795">
          <p15:clr>
            <a:srgbClr val="F26B43"/>
          </p15:clr>
        </p15:guide>
        <p15:guide id="34" pos="3885">
          <p15:clr>
            <a:srgbClr val="F26B43"/>
          </p15:clr>
        </p15:guide>
        <p15:guide id="35" pos="4226">
          <p15:clr>
            <a:srgbClr val="F26B43"/>
          </p15:clr>
        </p15:guide>
        <p15:guide id="36" pos="4316">
          <p15:clr>
            <a:srgbClr val="F26B43"/>
          </p15:clr>
        </p15:guide>
        <p15:guide id="37" pos="4679" userDrawn="1">
          <p15:clr>
            <a:srgbClr val="F26B43"/>
          </p15:clr>
        </p15:guide>
        <p15:guide id="38" pos="4770" userDrawn="1">
          <p15:clr>
            <a:srgbClr val="F26B43"/>
          </p15:clr>
        </p15:guide>
        <p15:guide id="39" pos="5110">
          <p15:clr>
            <a:srgbClr val="F26B43"/>
          </p15:clr>
        </p15:guide>
        <p15:guide id="40" pos="5201">
          <p15:clr>
            <a:srgbClr val="F26B43"/>
          </p15:clr>
        </p15:guide>
        <p15:guide id="41" pos="5555">
          <p15:clr>
            <a:srgbClr val="F26B43"/>
          </p15:clr>
        </p15:guide>
        <p15:guide id="42" pos="5644">
          <p15:clr>
            <a:srgbClr val="F26B43"/>
          </p15:clr>
        </p15:guide>
        <p15:guide id="43" pos="5995">
          <p15:clr>
            <a:srgbClr val="F26B43"/>
          </p15:clr>
        </p15:guide>
        <p15:guide id="44" pos="6085">
          <p15:clr>
            <a:srgbClr val="F26B43"/>
          </p15:clr>
        </p15:guide>
        <p15:guide id="45" pos="6425">
          <p15:clr>
            <a:srgbClr val="F26B43"/>
          </p15:clr>
        </p15:guide>
        <p15:guide id="46" pos="6516">
          <p15:clr>
            <a:srgbClr val="F26B43"/>
          </p15:clr>
        </p15:guide>
        <p15:guide id="47" pos="6872">
          <p15:clr>
            <a:srgbClr val="F26B43"/>
          </p15:clr>
        </p15:guide>
        <p15:guide id="48" pos="694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riangle 11">
            <a:extLst>
              <a:ext uri="{FF2B5EF4-FFF2-40B4-BE49-F238E27FC236}">
                <a16:creationId xmlns:a16="http://schemas.microsoft.com/office/drawing/2014/main" id="{6827BB92-63F3-BB77-023D-CC86DAE33B8C}"/>
              </a:ext>
            </a:extLst>
          </p:cNvPr>
          <p:cNvSpPr/>
          <p:nvPr userDrawn="1"/>
        </p:nvSpPr>
        <p:spPr>
          <a:xfrm>
            <a:off x="-11150" y="-8054"/>
            <a:ext cx="4241221" cy="4783253"/>
          </a:xfrm>
          <a:custGeom>
            <a:avLst/>
            <a:gdLst>
              <a:gd name="connsiteX0" fmla="*/ 0 w 4079219"/>
              <a:gd name="connsiteY0" fmla="*/ 4610100 h 4610100"/>
              <a:gd name="connsiteX1" fmla="*/ 2039610 w 4079219"/>
              <a:gd name="connsiteY1" fmla="*/ 0 h 4610100"/>
              <a:gd name="connsiteX2" fmla="*/ 4079219 w 4079219"/>
              <a:gd name="connsiteY2" fmla="*/ 4610100 h 4610100"/>
              <a:gd name="connsiteX3" fmla="*/ 0 w 4079219"/>
              <a:gd name="connsiteY3" fmla="*/ 4610100 h 4610100"/>
              <a:gd name="connsiteX0" fmla="*/ 0 w 4079219"/>
              <a:gd name="connsiteY0" fmla="*/ 4635500 h 4635500"/>
              <a:gd name="connsiteX1" fmla="*/ 7610 w 4079219"/>
              <a:gd name="connsiteY1" fmla="*/ 0 h 4635500"/>
              <a:gd name="connsiteX2" fmla="*/ 4079219 w 4079219"/>
              <a:gd name="connsiteY2" fmla="*/ 4635500 h 4635500"/>
              <a:gd name="connsiteX3" fmla="*/ 0 w 4079219"/>
              <a:gd name="connsiteY3" fmla="*/ 4635500 h 4635500"/>
              <a:gd name="connsiteX0" fmla="*/ 0 w 4015719"/>
              <a:gd name="connsiteY0" fmla="*/ 4635500 h 4635500"/>
              <a:gd name="connsiteX1" fmla="*/ 7610 w 4015719"/>
              <a:gd name="connsiteY1" fmla="*/ 0 h 4635500"/>
              <a:gd name="connsiteX2" fmla="*/ 4015719 w 4015719"/>
              <a:gd name="connsiteY2" fmla="*/ 25400 h 4635500"/>
              <a:gd name="connsiteX3" fmla="*/ 0 w 4015719"/>
              <a:gd name="connsiteY3" fmla="*/ 4635500 h 4635500"/>
              <a:gd name="connsiteX0" fmla="*/ 0 w 4218919"/>
              <a:gd name="connsiteY0" fmla="*/ 4635500 h 4635500"/>
              <a:gd name="connsiteX1" fmla="*/ 7610 w 4218919"/>
              <a:gd name="connsiteY1" fmla="*/ 0 h 4635500"/>
              <a:gd name="connsiteX2" fmla="*/ 4218919 w 4218919"/>
              <a:gd name="connsiteY2" fmla="*/ 25400 h 4635500"/>
              <a:gd name="connsiteX3" fmla="*/ 0 w 4218919"/>
              <a:gd name="connsiteY3" fmla="*/ 4635500 h 4635500"/>
              <a:gd name="connsiteX0" fmla="*/ 0 w 4218919"/>
              <a:gd name="connsiteY0" fmla="*/ 4775200 h 4775200"/>
              <a:gd name="connsiteX1" fmla="*/ 7610 w 4218919"/>
              <a:gd name="connsiteY1" fmla="*/ 0 h 4775200"/>
              <a:gd name="connsiteX2" fmla="*/ 4218919 w 4218919"/>
              <a:gd name="connsiteY2" fmla="*/ 25400 h 4775200"/>
              <a:gd name="connsiteX3" fmla="*/ 0 w 4218919"/>
              <a:gd name="connsiteY3" fmla="*/ 4775200 h 4775200"/>
              <a:gd name="connsiteX0" fmla="*/ 0 w 4230070"/>
              <a:gd name="connsiteY0" fmla="*/ 4775200 h 4775200"/>
              <a:gd name="connsiteX1" fmla="*/ 7610 w 4230070"/>
              <a:gd name="connsiteY1" fmla="*/ 0 h 4775200"/>
              <a:gd name="connsiteX2" fmla="*/ 4230070 w 4230070"/>
              <a:gd name="connsiteY2" fmla="*/ 14249 h 4775200"/>
              <a:gd name="connsiteX3" fmla="*/ 0 w 4230070"/>
              <a:gd name="connsiteY3" fmla="*/ 4775200 h 4775200"/>
              <a:gd name="connsiteX0" fmla="*/ 0 w 4241221"/>
              <a:gd name="connsiteY0" fmla="*/ 4783253 h 4783253"/>
              <a:gd name="connsiteX1" fmla="*/ 7610 w 4241221"/>
              <a:gd name="connsiteY1" fmla="*/ 8053 h 4783253"/>
              <a:gd name="connsiteX2" fmla="*/ 4241221 w 4241221"/>
              <a:gd name="connsiteY2" fmla="*/ 0 h 4783253"/>
              <a:gd name="connsiteX3" fmla="*/ 0 w 4241221"/>
              <a:gd name="connsiteY3" fmla="*/ 4783253 h 4783253"/>
            </a:gdLst>
            <a:ahLst/>
            <a:cxnLst>
              <a:cxn ang="0">
                <a:pos x="connsiteX0" y="connsiteY0"/>
              </a:cxn>
              <a:cxn ang="0">
                <a:pos x="connsiteX1" y="connsiteY1"/>
              </a:cxn>
              <a:cxn ang="0">
                <a:pos x="connsiteX2" y="connsiteY2"/>
              </a:cxn>
              <a:cxn ang="0">
                <a:pos x="connsiteX3" y="connsiteY3"/>
              </a:cxn>
            </a:cxnLst>
            <a:rect l="l" t="t" r="r" b="b"/>
            <a:pathLst>
              <a:path w="4241221" h="4783253">
                <a:moveTo>
                  <a:pt x="0" y="4783253"/>
                </a:moveTo>
                <a:cubicBezTo>
                  <a:pt x="2537" y="3238086"/>
                  <a:pt x="5073" y="1553220"/>
                  <a:pt x="7610" y="8053"/>
                </a:cubicBezTo>
                <a:lnTo>
                  <a:pt x="4241221" y="0"/>
                </a:lnTo>
                <a:lnTo>
                  <a:pt x="0" y="478325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E8F1B6B-65A1-B246-815F-B8466AD7E1C8}"/>
              </a:ext>
            </a:extLst>
          </p:cNvPr>
          <p:cNvSpPr>
            <a:spLocks noGrp="1"/>
          </p:cNvSpPr>
          <p:nvPr>
            <p:ph type="title"/>
          </p:nvPr>
        </p:nvSpPr>
        <p:spPr>
          <a:xfrm>
            <a:off x="587375" y="574773"/>
            <a:ext cx="10022677" cy="1304560"/>
          </a:xfrm>
          <a:prstGeom prst="rect">
            <a:avLst/>
          </a:prstGeom>
        </p:spPr>
        <p:txBody>
          <a:bodyPr vert="horz" lIns="0" tIns="0" rIns="0" bIns="0" rtlCol="0" anchor="t" anchorCtr="0">
            <a:normAutofit/>
          </a:bodyPr>
          <a:lstStyle/>
          <a:p>
            <a:endParaRPr lang="fr-FR" dirty="0"/>
          </a:p>
        </p:txBody>
      </p:sp>
      <p:sp>
        <p:nvSpPr>
          <p:cNvPr id="3" name="Espace réservé du texte 2">
            <a:extLst>
              <a:ext uri="{FF2B5EF4-FFF2-40B4-BE49-F238E27FC236}">
                <a16:creationId xmlns:a16="http://schemas.microsoft.com/office/drawing/2014/main" id="{10304F2B-2834-2644-90C5-3D0E2E61A59E}"/>
              </a:ext>
            </a:extLst>
          </p:cNvPr>
          <p:cNvSpPr>
            <a:spLocks noGrp="1"/>
          </p:cNvSpPr>
          <p:nvPr>
            <p:ph type="body" idx="1"/>
          </p:nvPr>
        </p:nvSpPr>
        <p:spPr>
          <a:xfrm>
            <a:off x="587375" y="2033588"/>
            <a:ext cx="10022677" cy="4240212"/>
          </a:xfrm>
          <a:prstGeom prst="rect">
            <a:avLst/>
          </a:prstGeom>
        </p:spPr>
        <p:txBody>
          <a:bodyPr vert="horz" lIns="0" tIns="0" rIns="0" bIns="0" rtlCol="0">
            <a:normAutofit/>
          </a:bodyPr>
          <a:lstStyle/>
          <a:p>
            <a:pPr lvl="0"/>
            <a:r>
              <a:rPr lang="fr-FR" dirty="0"/>
              <a:t>Premier niveau</a:t>
            </a:r>
          </a:p>
          <a:p>
            <a:pPr lvl="1"/>
            <a:r>
              <a:rPr lang="fr-FR" dirty="0"/>
              <a:t>Deuxième niveau</a:t>
            </a:r>
          </a:p>
          <a:p>
            <a:pPr lvl="2"/>
            <a:r>
              <a:rPr lang="fr-FR" dirty="0"/>
              <a:t>Troisième</a:t>
            </a:r>
          </a:p>
          <a:p>
            <a:pPr lvl="3"/>
            <a:r>
              <a:rPr lang="fr-FR" dirty="0"/>
              <a:t>Quatrième</a:t>
            </a:r>
          </a:p>
          <a:p>
            <a:pPr lvl="4"/>
            <a:r>
              <a:rPr lang="fr-FR" dirty="0"/>
              <a:t>Cinquième</a:t>
            </a:r>
          </a:p>
          <a:p>
            <a:pPr lvl="5"/>
            <a:r>
              <a:rPr lang="fr-FR" dirty="0"/>
              <a:t>Sixième</a:t>
            </a:r>
          </a:p>
          <a:p>
            <a:pPr lvl="6"/>
            <a:r>
              <a:rPr lang="fr-FR" dirty="0"/>
              <a:t>Septième</a:t>
            </a:r>
          </a:p>
          <a:p>
            <a:pPr lvl="7"/>
            <a:r>
              <a:rPr lang="fr-FR" dirty="0"/>
              <a:t>Huitième</a:t>
            </a:r>
          </a:p>
          <a:p>
            <a:pPr lvl="0"/>
            <a:endParaRPr lang="fr-FR" dirty="0"/>
          </a:p>
        </p:txBody>
      </p:sp>
      <p:sp>
        <p:nvSpPr>
          <p:cNvPr id="4" name="Espace réservé de la date 3">
            <a:extLst>
              <a:ext uri="{FF2B5EF4-FFF2-40B4-BE49-F238E27FC236}">
                <a16:creationId xmlns:a16="http://schemas.microsoft.com/office/drawing/2014/main" id="{5ABA13DD-D8AB-9446-A39A-2DFF5003F0B1}"/>
              </a:ext>
            </a:extLst>
          </p:cNvPr>
          <p:cNvSpPr>
            <a:spLocks noGrp="1"/>
          </p:cNvSpPr>
          <p:nvPr>
            <p:ph type="dt" sz="half" idx="2"/>
          </p:nvPr>
        </p:nvSpPr>
        <p:spPr>
          <a:xfrm>
            <a:off x="10610052" y="6438275"/>
            <a:ext cx="989349" cy="419725"/>
          </a:xfrm>
          <a:prstGeom prst="rect">
            <a:avLst/>
          </a:prstGeom>
        </p:spPr>
        <p:txBody>
          <a:bodyPr vert="horz" lIns="91440" tIns="45720" rIns="0" bIns="45720" rtlCol="0" anchor="ctr"/>
          <a:lstStyle>
            <a:lvl1pPr algn="r">
              <a:defRPr sz="1200">
                <a:solidFill>
                  <a:schemeClr val="tx1"/>
                </a:solidFill>
              </a:defRPr>
            </a:lvl1pPr>
          </a:lstStyle>
          <a:p>
            <a:fld id="{B2867609-F87E-5348-B15E-2C77BD1EE497}" type="datetime3">
              <a:rPr lang="fr-BE" smtClean="0"/>
              <a:t>11/06/2025</a:t>
            </a:fld>
            <a:endParaRPr lang="fr-FR" dirty="0"/>
          </a:p>
        </p:txBody>
      </p:sp>
      <p:sp>
        <p:nvSpPr>
          <p:cNvPr id="6" name="Espace réservé du numéro de diapositive 5">
            <a:extLst>
              <a:ext uri="{FF2B5EF4-FFF2-40B4-BE49-F238E27FC236}">
                <a16:creationId xmlns:a16="http://schemas.microsoft.com/office/drawing/2014/main" id="{11E39623-CF6D-184F-A2EA-8DCEED2D92E5}"/>
              </a:ext>
            </a:extLst>
          </p:cNvPr>
          <p:cNvSpPr>
            <a:spLocks noGrp="1"/>
          </p:cNvSpPr>
          <p:nvPr>
            <p:ph type="sldNum" sz="quarter" idx="4"/>
          </p:nvPr>
        </p:nvSpPr>
        <p:spPr>
          <a:xfrm>
            <a:off x="11587396" y="6438275"/>
            <a:ext cx="604604" cy="419725"/>
          </a:xfrm>
          <a:prstGeom prst="rect">
            <a:avLst/>
          </a:prstGeom>
        </p:spPr>
        <p:txBody>
          <a:bodyPr vert="horz" lIns="91440" tIns="45720" rIns="91440" bIns="45720" rtlCol="0" anchor="ctr"/>
          <a:lstStyle>
            <a:lvl1pPr algn="ctr">
              <a:defRPr sz="1200">
                <a:solidFill>
                  <a:schemeClr val="tx1"/>
                </a:solidFill>
              </a:defRPr>
            </a:lvl1pPr>
          </a:lstStyle>
          <a:p>
            <a:pPr algn="l"/>
            <a:r>
              <a:rPr lang="fr-FR" dirty="0"/>
              <a:t>▪︎ </a:t>
            </a:r>
            <a:fld id="{71AEF36E-EA79-174C-93F9-FDA84EDD5956}" type="slidenum">
              <a:rPr lang="fr-FR" smtClean="0"/>
              <a:pPr algn="l"/>
              <a:t>‹N°›</a:t>
            </a:fld>
            <a:endParaRPr lang="fr-FR" dirty="0"/>
          </a:p>
        </p:txBody>
      </p:sp>
      <p:sp>
        <p:nvSpPr>
          <p:cNvPr id="7" name="Espace réservé du pied de page 6">
            <a:extLst>
              <a:ext uri="{FF2B5EF4-FFF2-40B4-BE49-F238E27FC236}">
                <a16:creationId xmlns:a16="http://schemas.microsoft.com/office/drawing/2014/main" id="{206D503E-CBC7-D34A-9758-CF3D4DD3B0B3}"/>
              </a:ext>
            </a:extLst>
          </p:cNvPr>
          <p:cNvSpPr>
            <a:spLocks noGrp="1"/>
          </p:cNvSpPr>
          <p:nvPr>
            <p:ph type="ftr" sz="quarter" idx="3"/>
          </p:nvPr>
        </p:nvSpPr>
        <p:spPr>
          <a:xfrm>
            <a:off x="3367088" y="6438275"/>
            <a:ext cx="7242964" cy="419725"/>
          </a:xfrm>
          <a:prstGeom prst="rect">
            <a:avLst/>
          </a:prstGeom>
        </p:spPr>
        <p:txBody>
          <a:bodyPr vert="horz" lIns="91440" tIns="45720" rIns="91440" bIns="45720" rtlCol="0" anchor="ctr"/>
          <a:lstStyle>
            <a:lvl1pPr algn="r">
              <a:defRPr sz="1200">
                <a:solidFill>
                  <a:schemeClr val="tx1"/>
                </a:solidFill>
              </a:defRPr>
            </a:lvl1pPr>
          </a:lstStyle>
          <a:p>
            <a:endParaRPr lang="fr-FR" dirty="0"/>
          </a:p>
        </p:txBody>
      </p:sp>
      <p:pic>
        <p:nvPicPr>
          <p:cNvPr id="5" name="Image 4">
            <a:extLst>
              <a:ext uri="{FF2B5EF4-FFF2-40B4-BE49-F238E27FC236}">
                <a16:creationId xmlns:a16="http://schemas.microsoft.com/office/drawing/2014/main" id="{37AC3757-CF3D-47BD-7815-11FFB6B4CFD4}"/>
              </a:ext>
            </a:extLst>
          </p:cNvPr>
          <p:cNvPicPr>
            <a:picLocks noChangeAspect="1"/>
          </p:cNvPicPr>
          <p:nvPr userDrawn="1"/>
        </p:nvPicPr>
        <p:blipFill>
          <a:blip r:embed="rId18"/>
          <a:stretch>
            <a:fillRect/>
          </a:stretch>
        </p:blipFill>
        <p:spPr>
          <a:xfrm>
            <a:off x="11104726" y="455612"/>
            <a:ext cx="495300" cy="571500"/>
          </a:xfrm>
          <a:prstGeom prst="rect">
            <a:avLst/>
          </a:prstGeom>
        </p:spPr>
      </p:pic>
      <p:pic>
        <p:nvPicPr>
          <p:cNvPr id="12" name="Google Shape;201;p23">
            <a:extLst>
              <a:ext uri="{FF2B5EF4-FFF2-40B4-BE49-F238E27FC236}">
                <a16:creationId xmlns:a16="http://schemas.microsoft.com/office/drawing/2014/main" id="{C0204C01-3A65-CD94-EFDA-6013628C3DA8}"/>
              </a:ext>
            </a:extLst>
          </p:cNvPr>
          <p:cNvPicPr preferRelativeResize="0"/>
          <p:nvPr userDrawn="1"/>
        </p:nvPicPr>
        <p:blipFill rotWithShape="1">
          <a:blip r:embed="rId19">
            <a:alphaModFix/>
          </a:blip>
          <a:srcRect/>
          <a:stretch/>
        </p:blipFill>
        <p:spPr>
          <a:xfrm flipH="1">
            <a:off x="0" y="661366"/>
            <a:ext cx="271512" cy="159992"/>
          </a:xfrm>
          <a:prstGeom prst="rect">
            <a:avLst/>
          </a:prstGeom>
          <a:noFill/>
          <a:ln>
            <a:noFill/>
          </a:ln>
        </p:spPr>
      </p:pic>
    </p:spTree>
    <p:extLst>
      <p:ext uri="{BB962C8B-B14F-4D97-AF65-F5344CB8AC3E}">
        <p14:creationId xmlns:p14="http://schemas.microsoft.com/office/powerpoint/2010/main" val="2853327125"/>
      </p:ext>
    </p:extLst>
  </p:cSld>
  <p:clrMap bg1="lt1" tx1="dk1" bg2="lt2" tx2="dk2" accent1="accent1" accent2="accent2" accent3="accent3" accent4="accent4" accent5="accent5" accent6="accent6" hlink="hlink" folHlink="folHlink"/>
  <p:sldLayoutIdLst>
    <p:sldLayoutId id="2147483868" r:id="rId1"/>
    <p:sldLayoutId id="2147483880" r:id="rId2"/>
    <p:sldLayoutId id="2147483869" r:id="rId3"/>
    <p:sldLayoutId id="2147483882" r:id="rId4"/>
    <p:sldLayoutId id="2147483881" r:id="rId5"/>
    <p:sldLayoutId id="2147483879" r:id="rId6"/>
    <p:sldLayoutId id="2147483883" r:id="rId7"/>
    <p:sldLayoutId id="2147483729" r:id="rId8"/>
    <p:sldLayoutId id="2147483867" r:id="rId9"/>
    <p:sldLayoutId id="2147483871" r:id="rId10"/>
    <p:sldLayoutId id="2147483731" r:id="rId11"/>
    <p:sldLayoutId id="2147483732" r:id="rId12"/>
    <p:sldLayoutId id="2147483733" r:id="rId13"/>
    <p:sldLayoutId id="2147483734" r:id="rId14"/>
    <p:sldLayoutId id="2147483843" r:id="rId15"/>
    <p:sldLayoutId id="2147483888" r:id="rId16"/>
  </p:sldLayoutIdLst>
  <p:hf hdr="0" ftr="0"/>
  <p:txStyles>
    <p:titleStyle>
      <a:lvl1pPr algn="l" defTabSz="914400" rtl="0" eaLnBrk="1" latinLnBrk="0" hangingPunct="1">
        <a:lnSpc>
          <a:spcPct val="90000"/>
        </a:lnSpc>
        <a:spcBef>
          <a:spcPct val="0"/>
        </a:spcBef>
        <a:buNone/>
        <a:defRPr sz="2400" b="1" kern="1200">
          <a:solidFill>
            <a:schemeClr val="tx1"/>
          </a:solidFill>
          <a:latin typeface="+mj-lt"/>
          <a:ea typeface="Halyard Display" pitchFamily="2" charset="77"/>
          <a:cs typeface="+mj-cs"/>
        </a:defRPr>
      </a:lvl1pPr>
    </p:titleStyle>
    <p:bodyStyle>
      <a:lvl1pPr marL="342900" indent="-342900" algn="l" defTabSz="914400" rtl="0" eaLnBrk="1" latinLnBrk="0" hangingPunct="1">
        <a:lnSpc>
          <a:spcPct val="90000"/>
        </a:lnSpc>
        <a:spcBef>
          <a:spcPts val="1000"/>
        </a:spcBef>
        <a:buClr>
          <a:schemeClr val="bg2"/>
        </a:buClr>
        <a:buFontTx/>
        <a:buBlip>
          <a:blip r:embed="rId20"/>
        </a:buBlip>
        <a:defRPr sz="2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bg2"/>
        </a:buClr>
        <a:buFontTx/>
        <a:buBlip>
          <a:blip r:embed="rId20"/>
        </a:buBlip>
        <a:defRPr sz="20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bg2"/>
        </a:buClr>
        <a:buFontTx/>
        <a:buBlip>
          <a:blip r:embed="rId20"/>
        </a:buBlip>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bg2"/>
        </a:buClr>
        <a:buFontTx/>
        <a:buBlip>
          <a:blip r:embed="rId20"/>
        </a:buBlip>
        <a:defRPr sz="16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bg2"/>
        </a:buClr>
        <a:buFontTx/>
        <a:buBlip>
          <a:blip r:embed="rId20"/>
        </a:buBlip>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Clr>
          <a:schemeClr val="bg2"/>
        </a:buClr>
        <a:buFontTx/>
        <a:buBlip>
          <a:blip r:embed="rId20"/>
        </a:buBlip>
        <a:defRPr sz="1600" kern="1200">
          <a:solidFill>
            <a:schemeClr val="tx1">
              <a:lumMod val="50000"/>
              <a:lumOff val="50000"/>
            </a:schemeClr>
          </a:solidFill>
          <a:latin typeface="+mn-lt"/>
          <a:ea typeface="+mn-ea"/>
          <a:cs typeface="+mn-cs"/>
        </a:defRPr>
      </a:lvl6pPr>
      <a:lvl7pPr marL="2971800" indent="-228600" algn="l" defTabSz="914400" rtl="0" eaLnBrk="1" latinLnBrk="0" hangingPunct="1">
        <a:lnSpc>
          <a:spcPct val="90000"/>
        </a:lnSpc>
        <a:spcBef>
          <a:spcPts val="500"/>
        </a:spcBef>
        <a:buClr>
          <a:schemeClr val="bg2"/>
        </a:buClr>
        <a:buFontTx/>
        <a:buBlip>
          <a:blip r:embed="rId20"/>
        </a:buBlip>
        <a:defRPr sz="1600" kern="1200">
          <a:solidFill>
            <a:schemeClr val="tx1">
              <a:lumMod val="50000"/>
              <a:lumOff val="50000"/>
            </a:schemeClr>
          </a:solidFill>
          <a:latin typeface="+mn-lt"/>
          <a:ea typeface="+mn-ea"/>
          <a:cs typeface="+mn-cs"/>
        </a:defRPr>
      </a:lvl7pPr>
      <a:lvl8pPr marL="3429000" indent="-228600" algn="l" defTabSz="914400" rtl="0" eaLnBrk="1" latinLnBrk="0" hangingPunct="1">
        <a:lnSpc>
          <a:spcPct val="90000"/>
        </a:lnSpc>
        <a:spcBef>
          <a:spcPts val="500"/>
        </a:spcBef>
        <a:buClr>
          <a:schemeClr val="bg2"/>
        </a:buClr>
        <a:buFontTx/>
        <a:buBlip>
          <a:blip r:embed="rId20"/>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userDrawn="1">
          <p15:clr>
            <a:srgbClr val="F26B43"/>
          </p15:clr>
        </p15:guide>
        <p15:guide id="2" pos="370" userDrawn="1">
          <p15:clr>
            <a:srgbClr val="F26B43"/>
          </p15:clr>
        </p15:guide>
        <p15:guide id="3" orient="horz" pos="368" userDrawn="1">
          <p15:clr>
            <a:srgbClr val="F26B43"/>
          </p15:clr>
        </p15:guide>
        <p15:guide id="4" pos="7310" userDrawn="1">
          <p15:clr>
            <a:srgbClr val="F26B43"/>
          </p15:clr>
        </p15:guide>
        <p15:guide id="5" orient="horz" pos="731" userDrawn="1">
          <p15:clr>
            <a:srgbClr val="F26B43"/>
          </p15:clr>
        </p15:guide>
        <p15:guide id="6" orient="horz" pos="822" userDrawn="1">
          <p15:clr>
            <a:srgbClr val="F26B43"/>
          </p15:clr>
        </p15:guide>
        <p15:guide id="7" orient="horz" pos="1188" userDrawn="1">
          <p15:clr>
            <a:srgbClr val="F26B43"/>
          </p15:clr>
        </p15:guide>
        <p15:guide id="8" orient="horz" pos="1648" userDrawn="1">
          <p15:clr>
            <a:srgbClr val="F26B43"/>
          </p15:clr>
        </p15:guide>
        <p15:guide id="9" orient="horz" pos="1281" userDrawn="1">
          <p15:clr>
            <a:srgbClr val="F26B43"/>
          </p15:clr>
        </p15:guide>
        <p15:guide id="10" orient="horz" pos="1752" userDrawn="1">
          <p15:clr>
            <a:srgbClr val="F26B43"/>
          </p15:clr>
        </p15:guide>
        <p15:guide id="11" orient="horz" pos="2115" userDrawn="1">
          <p15:clr>
            <a:srgbClr val="F26B43"/>
          </p15:clr>
        </p15:guide>
        <p15:guide id="12" orient="horz" pos="2205" userDrawn="1">
          <p15:clr>
            <a:srgbClr val="F26B43"/>
          </p15:clr>
        </p15:guide>
        <p15:guide id="13" orient="horz" pos="2568" userDrawn="1">
          <p15:clr>
            <a:srgbClr val="F26B43"/>
          </p15:clr>
        </p15:guide>
        <p15:guide id="14" orient="horz" pos="3036" userDrawn="1">
          <p15:clr>
            <a:srgbClr val="F26B43"/>
          </p15:clr>
        </p15:guide>
        <p15:guide id="15" orient="horz" pos="2666" userDrawn="1">
          <p15:clr>
            <a:srgbClr val="F26B43"/>
          </p15:clr>
        </p15:guide>
        <p15:guide id="16" orient="horz" pos="3126" userDrawn="1">
          <p15:clr>
            <a:srgbClr val="F26B43"/>
          </p15:clr>
        </p15:guide>
        <p15:guide id="17" orient="horz" pos="3498" userDrawn="1">
          <p15:clr>
            <a:srgbClr val="F26B43"/>
          </p15:clr>
        </p15:guide>
        <p15:guide id="18" orient="horz" pos="3589" userDrawn="1">
          <p15:clr>
            <a:srgbClr val="F26B43"/>
          </p15:clr>
        </p15:guide>
        <p15:guide id="19" pos="710" userDrawn="1">
          <p15:clr>
            <a:srgbClr val="F26B43"/>
          </p15:clr>
        </p15:guide>
        <p15:guide id="20" pos="801" userDrawn="1">
          <p15:clr>
            <a:srgbClr val="F26B43"/>
          </p15:clr>
        </p15:guide>
        <p15:guide id="21" pos="1156" userDrawn="1">
          <p15:clr>
            <a:srgbClr val="F26B43"/>
          </p15:clr>
        </p15:guide>
        <p15:guide id="22" pos="1246" userDrawn="1">
          <p15:clr>
            <a:srgbClr val="F26B43"/>
          </p15:clr>
        </p15:guide>
        <p15:guide id="23" pos="1595" userDrawn="1">
          <p15:clr>
            <a:srgbClr val="F26B43"/>
          </p15:clr>
        </p15:guide>
        <p15:guide id="24" pos="1685" userDrawn="1">
          <p15:clr>
            <a:srgbClr val="F26B43"/>
          </p15:clr>
        </p15:guide>
        <p15:guide id="25" pos="2036" userDrawn="1">
          <p15:clr>
            <a:srgbClr val="F26B43"/>
          </p15:clr>
        </p15:guide>
        <p15:guide id="26" pos="2121" userDrawn="1">
          <p15:clr>
            <a:srgbClr val="F26B43"/>
          </p15:clr>
        </p15:guide>
        <p15:guide id="27" pos="2479" userDrawn="1">
          <p15:clr>
            <a:srgbClr val="F26B43"/>
          </p15:clr>
        </p15:guide>
        <p15:guide id="28" pos="2570" userDrawn="1">
          <p15:clr>
            <a:srgbClr val="F26B43"/>
          </p15:clr>
        </p15:guide>
        <p15:guide id="29" pos="2910" userDrawn="1">
          <p15:clr>
            <a:srgbClr val="F26B43"/>
          </p15:clr>
        </p15:guide>
        <p15:guide id="30" pos="3001" userDrawn="1">
          <p15:clr>
            <a:srgbClr val="F26B43"/>
          </p15:clr>
        </p15:guide>
        <p15:guide id="31" pos="3349" userDrawn="1">
          <p15:clr>
            <a:srgbClr val="F26B43"/>
          </p15:clr>
        </p15:guide>
        <p15:guide id="32" pos="3438" userDrawn="1">
          <p15:clr>
            <a:srgbClr val="F26B43"/>
          </p15:clr>
        </p15:guide>
        <p15:guide id="33" pos="3795" userDrawn="1">
          <p15:clr>
            <a:srgbClr val="F26B43"/>
          </p15:clr>
        </p15:guide>
        <p15:guide id="34" pos="3885" userDrawn="1">
          <p15:clr>
            <a:srgbClr val="F26B43"/>
          </p15:clr>
        </p15:guide>
        <p15:guide id="35" pos="4226" userDrawn="1">
          <p15:clr>
            <a:srgbClr val="F26B43"/>
          </p15:clr>
        </p15:guide>
        <p15:guide id="36" pos="4316" userDrawn="1">
          <p15:clr>
            <a:srgbClr val="F26B43"/>
          </p15:clr>
        </p15:guide>
        <p15:guide id="37" pos="4679" userDrawn="1">
          <p15:clr>
            <a:srgbClr val="F26B43"/>
          </p15:clr>
        </p15:guide>
        <p15:guide id="38" pos="4770" userDrawn="1">
          <p15:clr>
            <a:srgbClr val="F26B43"/>
          </p15:clr>
        </p15:guide>
        <p15:guide id="39" pos="5110" userDrawn="1">
          <p15:clr>
            <a:srgbClr val="F26B43"/>
          </p15:clr>
        </p15:guide>
        <p15:guide id="40" pos="5201" userDrawn="1">
          <p15:clr>
            <a:srgbClr val="F26B43"/>
          </p15:clr>
        </p15:guide>
        <p15:guide id="41" pos="5555" userDrawn="1">
          <p15:clr>
            <a:srgbClr val="F26B43"/>
          </p15:clr>
        </p15:guide>
        <p15:guide id="42" pos="5644" userDrawn="1">
          <p15:clr>
            <a:srgbClr val="F26B43"/>
          </p15:clr>
        </p15:guide>
        <p15:guide id="43" pos="5995" userDrawn="1">
          <p15:clr>
            <a:srgbClr val="F26B43"/>
          </p15:clr>
        </p15:guide>
        <p15:guide id="44" pos="6085" userDrawn="1">
          <p15:clr>
            <a:srgbClr val="F26B43"/>
          </p15:clr>
        </p15:guide>
        <p15:guide id="45" pos="6425" userDrawn="1">
          <p15:clr>
            <a:srgbClr val="F26B43"/>
          </p15:clr>
        </p15:guide>
        <p15:guide id="46" pos="6516" userDrawn="1">
          <p15:clr>
            <a:srgbClr val="F26B43"/>
          </p15:clr>
        </p15:guide>
        <p15:guide id="47" pos="6872" userDrawn="1">
          <p15:clr>
            <a:srgbClr val="F26B43"/>
          </p15:clr>
        </p15:guide>
        <p15:guide id="48" pos="694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8F1B6B-65A1-B246-815F-B8466AD7E1C8}"/>
              </a:ext>
            </a:extLst>
          </p:cNvPr>
          <p:cNvSpPr>
            <a:spLocks noGrp="1"/>
          </p:cNvSpPr>
          <p:nvPr>
            <p:ph type="title"/>
          </p:nvPr>
        </p:nvSpPr>
        <p:spPr>
          <a:xfrm>
            <a:off x="587375" y="584200"/>
            <a:ext cx="10321925" cy="1304560"/>
          </a:xfrm>
          <a:prstGeom prst="rect">
            <a:avLst/>
          </a:prstGeom>
        </p:spPr>
        <p:txBody>
          <a:bodyPr vert="horz" lIns="0" tIns="0" rIns="0" bIns="0" rtlCol="0" anchor="t" anchorCtr="0">
            <a:normAutofit/>
          </a:bodyPr>
          <a:lstStyle/>
          <a:p>
            <a:endParaRPr lang="fr-FR" dirty="0"/>
          </a:p>
        </p:txBody>
      </p:sp>
      <p:sp>
        <p:nvSpPr>
          <p:cNvPr id="3" name="Espace réservé du texte 2">
            <a:extLst>
              <a:ext uri="{FF2B5EF4-FFF2-40B4-BE49-F238E27FC236}">
                <a16:creationId xmlns:a16="http://schemas.microsoft.com/office/drawing/2014/main" id="{10304F2B-2834-2644-90C5-3D0E2E61A59E}"/>
              </a:ext>
            </a:extLst>
          </p:cNvPr>
          <p:cNvSpPr>
            <a:spLocks noGrp="1"/>
          </p:cNvSpPr>
          <p:nvPr>
            <p:ph type="body" idx="1"/>
          </p:nvPr>
        </p:nvSpPr>
        <p:spPr>
          <a:xfrm>
            <a:off x="587375" y="2033588"/>
            <a:ext cx="10321925" cy="4240212"/>
          </a:xfrm>
          <a:prstGeom prst="rect">
            <a:avLst/>
          </a:prstGeom>
        </p:spPr>
        <p:txBody>
          <a:bodyPr vert="horz" lIns="0" tIns="0" rIns="0" bIns="0" rtlCol="0">
            <a:normAutofit/>
          </a:bodyPr>
          <a:lstStyle/>
          <a:p>
            <a:pPr lvl="0"/>
            <a:r>
              <a:rPr lang="fr-FR" dirty="0"/>
              <a:t>Premier niveau</a:t>
            </a:r>
          </a:p>
          <a:p>
            <a:pPr lvl="1"/>
            <a:r>
              <a:rPr lang="fr-FR" dirty="0"/>
              <a:t>Deuxième niveau</a:t>
            </a:r>
          </a:p>
          <a:p>
            <a:pPr lvl="2"/>
            <a:r>
              <a:rPr lang="fr-FR" dirty="0"/>
              <a:t>Troisième</a:t>
            </a:r>
          </a:p>
          <a:p>
            <a:pPr lvl="3"/>
            <a:r>
              <a:rPr lang="fr-FR" dirty="0"/>
              <a:t>Quatrième</a:t>
            </a:r>
          </a:p>
          <a:p>
            <a:pPr lvl="4"/>
            <a:r>
              <a:rPr lang="fr-FR" dirty="0"/>
              <a:t>Cinquième</a:t>
            </a:r>
          </a:p>
          <a:p>
            <a:pPr lvl="5"/>
            <a:r>
              <a:rPr lang="fr-FR" dirty="0"/>
              <a:t>Sixième</a:t>
            </a:r>
          </a:p>
          <a:p>
            <a:pPr lvl="6"/>
            <a:r>
              <a:rPr lang="fr-FR" dirty="0"/>
              <a:t>Septième</a:t>
            </a:r>
          </a:p>
          <a:p>
            <a:pPr lvl="7"/>
            <a:r>
              <a:rPr lang="fr-FR" dirty="0"/>
              <a:t>Huitième</a:t>
            </a:r>
          </a:p>
          <a:p>
            <a:pPr lvl="0"/>
            <a:endParaRPr lang="fr-FR" dirty="0"/>
          </a:p>
        </p:txBody>
      </p:sp>
      <p:sp>
        <p:nvSpPr>
          <p:cNvPr id="4" name="Espace réservé de la date 3">
            <a:extLst>
              <a:ext uri="{FF2B5EF4-FFF2-40B4-BE49-F238E27FC236}">
                <a16:creationId xmlns:a16="http://schemas.microsoft.com/office/drawing/2014/main" id="{5ABA13DD-D8AB-9446-A39A-2DFF5003F0B1}"/>
              </a:ext>
            </a:extLst>
          </p:cNvPr>
          <p:cNvSpPr>
            <a:spLocks noGrp="1"/>
          </p:cNvSpPr>
          <p:nvPr>
            <p:ph type="dt" sz="half" idx="2"/>
          </p:nvPr>
        </p:nvSpPr>
        <p:spPr>
          <a:xfrm>
            <a:off x="10610052" y="6438275"/>
            <a:ext cx="989349" cy="419725"/>
          </a:xfrm>
          <a:prstGeom prst="rect">
            <a:avLst/>
          </a:prstGeom>
        </p:spPr>
        <p:txBody>
          <a:bodyPr vert="horz" lIns="91440" tIns="45720" rIns="0" bIns="45720" rtlCol="0" anchor="ctr"/>
          <a:lstStyle>
            <a:lvl1pPr algn="r">
              <a:defRPr sz="1200">
                <a:solidFill>
                  <a:schemeClr val="tx1"/>
                </a:solidFill>
              </a:defRPr>
            </a:lvl1pPr>
          </a:lstStyle>
          <a:p>
            <a:fld id="{9CC27472-F48B-7A45-B6F8-0ACD7801C2CA}" type="datetime3">
              <a:rPr lang="fr-BE" smtClean="0"/>
              <a:t>11/06/2025</a:t>
            </a:fld>
            <a:endParaRPr lang="fr-FR" dirty="0"/>
          </a:p>
        </p:txBody>
      </p:sp>
      <p:sp>
        <p:nvSpPr>
          <p:cNvPr id="6" name="Espace réservé du numéro de diapositive 5">
            <a:extLst>
              <a:ext uri="{FF2B5EF4-FFF2-40B4-BE49-F238E27FC236}">
                <a16:creationId xmlns:a16="http://schemas.microsoft.com/office/drawing/2014/main" id="{11E39623-CF6D-184F-A2EA-8DCEED2D92E5}"/>
              </a:ext>
            </a:extLst>
          </p:cNvPr>
          <p:cNvSpPr>
            <a:spLocks noGrp="1"/>
          </p:cNvSpPr>
          <p:nvPr>
            <p:ph type="sldNum" sz="quarter" idx="4"/>
          </p:nvPr>
        </p:nvSpPr>
        <p:spPr>
          <a:xfrm>
            <a:off x="11587396" y="6438275"/>
            <a:ext cx="604604" cy="419725"/>
          </a:xfrm>
          <a:prstGeom prst="rect">
            <a:avLst/>
          </a:prstGeom>
        </p:spPr>
        <p:txBody>
          <a:bodyPr vert="horz" lIns="91440" tIns="45720" rIns="91440" bIns="45720" rtlCol="0" anchor="ctr"/>
          <a:lstStyle>
            <a:lvl1pPr algn="ctr">
              <a:defRPr sz="1200">
                <a:solidFill>
                  <a:schemeClr val="tx1"/>
                </a:solidFill>
              </a:defRPr>
            </a:lvl1pPr>
          </a:lstStyle>
          <a:p>
            <a:pPr algn="l"/>
            <a:r>
              <a:rPr lang="fr-FR" dirty="0"/>
              <a:t>▪︎ </a:t>
            </a:r>
            <a:fld id="{71AEF36E-EA79-174C-93F9-FDA84EDD5956}" type="slidenum">
              <a:rPr lang="fr-FR" smtClean="0"/>
              <a:pPr algn="l"/>
              <a:t>‹N°›</a:t>
            </a:fld>
            <a:endParaRPr lang="fr-FR" dirty="0"/>
          </a:p>
        </p:txBody>
      </p:sp>
      <p:sp>
        <p:nvSpPr>
          <p:cNvPr id="7" name="Espace réservé du pied de page 6">
            <a:extLst>
              <a:ext uri="{FF2B5EF4-FFF2-40B4-BE49-F238E27FC236}">
                <a16:creationId xmlns:a16="http://schemas.microsoft.com/office/drawing/2014/main" id="{206D503E-CBC7-D34A-9758-CF3D4DD3B0B3}"/>
              </a:ext>
            </a:extLst>
          </p:cNvPr>
          <p:cNvSpPr>
            <a:spLocks noGrp="1"/>
          </p:cNvSpPr>
          <p:nvPr>
            <p:ph type="ftr" sz="quarter" idx="3"/>
          </p:nvPr>
        </p:nvSpPr>
        <p:spPr>
          <a:xfrm>
            <a:off x="3367088" y="6438275"/>
            <a:ext cx="7242964" cy="419725"/>
          </a:xfrm>
          <a:prstGeom prst="rect">
            <a:avLst/>
          </a:prstGeom>
        </p:spPr>
        <p:txBody>
          <a:bodyPr vert="horz" lIns="91440" tIns="45720" rIns="91440" bIns="45720" rtlCol="0" anchor="ctr"/>
          <a:lstStyle>
            <a:lvl1pPr algn="r">
              <a:defRPr sz="1200">
                <a:solidFill>
                  <a:schemeClr val="tx1"/>
                </a:solidFill>
              </a:defRPr>
            </a:lvl1pPr>
          </a:lstStyle>
          <a:p>
            <a:endParaRPr lang="fr-FR" dirty="0"/>
          </a:p>
        </p:txBody>
      </p:sp>
      <p:pic>
        <p:nvPicPr>
          <p:cNvPr id="8" name="Image 7">
            <a:extLst>
              <a:ext uri="{FF2B5EF4-FFF2-40B4-BE49-F238E27FC236}">
                <a16:creationId xmlns:a16="http://schemas.microsoft.com/office/drawing/2014/main" id="{95BC1FC2-8211-031D-972C-C21B36660DB3}"/>
              </a:ext>
            </a:extLst>
          </p:cNvPr>
          <p:cNvPicPr>
            <a:picLocks noChangeAspect="1"/>
          </p:cNvPicPr>
          <p:nvPr userDrawn="1"/>
        </p:nvPicPr>
        <p:blipFill>
          <a:blip r:embed="rId15"/>
          <a:stretch>
            <a:fillRect/>
          </a:stretch>
        </p:blipFill>
        <p:spPr>
          <a:xfrm>
            <a:off x="11753885" y="150812"/>
            <a:ext cx="271626" cy="313415"/>
          </a:xfrm>
          <a:prstGeom prst="rect">
            <a:avLst/>
          </a:prstGeom>
        </p:spPr>
      </p:pic>
    </p:spTree>
    <p:extLst>
      <p:ext uri="{BB962C8B-B14F-4D97-AF65-F5344CB8AC3E}">
        <p14:creationId xmlns:p14="http://schemas.microsoft.com/office/powerpoint/2010/main" val="31139498"/>
      </p:ext>
    </p:extLst>
  </p:cSld>
  <p:clrMap bg1="lt1" tx1="dk1" bg2="lt2" tx2="dk2" accent1="accent1" accent2="accent2" accent3="accent3" accent4="accent4" accent5="accent5" accent6="accent6" hlink="hlink" folHlink="folHlink"/>
  <p:sldLayoutIdLst>
    <p:sldLayoutId id="2147483858" r:id="rId1"/>
    <p:sldLayoutId id="2147483861" r:id="rId2"/>
    <p:sldLayoutId id="2147483859" r:id="rId3"/>
    <p:sldLayoutId id="2147483860" r:id="rId4"/>
    <p:sldLayoutId id="2147483862" r:id="rId5"/>
    <p:sldLayoutId id="2147483863" r:id="rId6"/>
    <p:sldLayoutId id="2147483864" r:id="rId7"/>
    <p:sldLayoutId id="2147483853" r:id="rId8"/>
    <p:sldLayoutId id="2147483865" r:id="rId9"/>
    <p:sldLayoutId id="2147483855" r:id="rId10"/>
    <p:sldLayoutId id="2147483856" r:id="rId11"/>
    <p:sldLayoutId id="2147483854" r:id="rId12"/>
    <p:sldLayoutId id="2147483857" r:id="rId13"/>
  </p:sldLayoutIdLst>
  <p:hf hdr="0" ftr="0"/>
  <p:txStyles>
    <p:titleStyle>
      <a:lvl1pPr algn="l" defTabSz="914400" rtl="0" eaLnBrk="1" latinLnBrk="0" hangingPunct="1">
        <a:lnSpc>
          <a:spcPct val="90000"/>
        </a:lnSpc>
        <a:spcBef>
          <a:spcPct val="0"/>
        </a:spcBef>
        <a:buNone/>
        <a:defRPr sz="2400" b="1" kern="1200">
          <a:solidFill>
            <a:schemeClr val="tx1"/>
          </a:solidFill>
          <a:latin typeface="+mj-lt"/>
          <a:ea typeface="Halyard Display" pitchFamily="2" charset="77"/>
          <a:cs typeface="+mj-cs"/>
        </a:defRPr>
      </a:lvl1pPr>
    </p:titleStyle>
    <p:bodyStyle>
      <a:lvl1pPr marL="342900" indent="-342900" algn="l" defTabSz="914400" rtl="0" eaLnBrk="1" latinLnBrk="0" hangingPunct="1">
        <a:lnSpc>
          <a:spcPct val="90000"/>
        </a:lnSpc>
        <a:spcBef>
          <a:spcPts val="1000"/>
        </a:spcBef>
        <a:buClr>
          <a:schemeClr val="bg2"/>
        </a:buClr>
        <a:buFontTx/>
        <a:buBlip>
          <a:blip r:embed="rId16"/>
        </a:buBlip>
        <a:defRPr sz="2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bg2"/>
        </a:buClr>
        <a:buFontTx/>
        <a:buBlip>
          <a:blip r:embed="rId16"/>
        </a:buBlip>
        <a:defRPr sz="20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bg2"/>
        </a:buClr>
        <a:buFontTx/>
        <a:buBlip>
          <a:blip r:embed="rId16"/>
        </a:buBlip>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6pPr>
      <a:lvl7pPr marL="29718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7pPr>
      <a:lvl8pPr marL="34290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p15:clr>
            <a:srgbClr val="F26B43"/>
          </p15:clr>
        </p15:guide>
        <p15:guide id="2" pos="370">
          <p15:clr>
            <a:srgbClr val="F26B43"/>
          </p15:clr>
        </p15:guide>
        <p15:guide id="3" orient="horz" pos="368">
          <p15:clr>
            <a:srgbClr val="F26B43"/>
          </p15:clr>
        </p15:guide>
        <p15:guide id="4" pos="7310">
          <p15:clr>
            <a:srgbClr val="F26B43"/>
          </p15:clr>
        </p15:guide>
        <p15:guide id="5" orient="horz" pos="731">
          <p15:clr>
            <a:srgbClr val="F26B43"/>
          </p15:clr>
        </p15:guide>
        <p15:guide id="6" orient="horz" pos="822">
          <p15:clr>
            <a:srgbClr val="F26B43"/>
          </p15:clr>
        </p15:guide>
        <p15:guide id="7" orient="horz" pos="1188">
          <p15:clr>
            <a:srgbClr val="F26B43"/>
          </p15:clr>
        </p15:guide>
        <p15:guide id="8" orient="horz" pos="1648">
          <p15:clr>
            <a:srgbClr val="F26B43"/>
          </p15:clr>
        </p15:guide>
        <p15:guide id="9" orient="horz" pos="1281">
          <p15:clr>
            <a:srgbClr val="F26B43"/>
          </p15:clr>
        </p15:guide>
        <p15:guide id="10" orient="horz" pos="1752">
          <p15:clr>
            <a:srgbClr val="F26B43"/>
          </p15:clr>
        </p15:guide>
        <p15:guide id="11" orient="horz" pos="2115">
          <p15:clr>
            <a:srgbClr val="F26B43"/>
          </p15:clr>
        </p15:guide>
        <p15:guide id="12" orient="horz" pos="2205">
          <p15:clr>
            <a:srgbClr val="F26B43"/>
          </p15:clr>
        </p15:guide>
        <p15:guide id="13" orient="horz" pos="2568">
          <p15:clr>
            <a:srgbClr val="F26B43"/>
          </p15:clr>
        </p15:guide>
        <p15:guide id="14" orient="horz" pos="3036">
          <p15:clr>
            <a:srgbClr val="F26B43"/>
          </p15:clr>
        </p15:guide>
        <p15:guide id="15" orient="horz" pos="2666">
          <p15:clr>
            <a:srgbClr val="F26B43"/>
          </p15:clr>
        </p15:guide>
        <p15:guide id="16" orient="horz" pos="3126">
          <p15:clr>
            <a:srgbClr val="F26B43"/>
          </p15:clr>
        </p15:guide>
        <p15:guide id="17" orient="horz" pos="3498">
          <p15:clr>
            <a:srgbClr val="F26B43"/>
          </p15:clr>
        </p15:guide>
        <p15:guide id="18" orient="horz" pos="3589">
          <p15:clr>
            <a:srgbClr val="F26B43"/>
          </p15:clr>
        </p15:guide>
        <p15:guide id="19" pos="710">
          <p15:clr>
            <a:srgbClr val="F26B43"/>
          </p15:clr>
        </p15:guide>
        <p15:guide id="20" pos="801">
          <p15:clr>
            <a:srgbClr val="F26B43"/>
          </p15:clr>
        </p15:guide>
        <p15:guide id="21" pos="1156">
          <p15:clr>
            <a:srgbClr val="F26B43"/>
          </p15:clr>
        </p15:guide>
        <p15:guide id="22" pos="1246">
          <p15:clr>
            <a:srgbClr val="F26B43"/>
          </p15:clr>
        </p15:guide>
        <p15:guide id="23" pos="1595">
          <p15:clr>
            <a:srgbClr val="F26B43"/>
          </p15:clr>
        </p15:guide>
        <p15:guide id="24" pos="1685">
          <p15:clr>
            <a:srgbClr val="F26B43"/>
          </p15:clr>
        </p15:guide>
        <p15:guide id="25" pos="2036">
          <p15:clr>
            <a:srgbClr val="F26B43"/>
          </p15:clr>
        </p15:guide>
        <p15:guide id="26" pos="2121">
          <p15:clr>
            <a:srgbClr val="F26B43"/>
          </p15:clr>
        </p15:guide>
        <p15:guide id="27" pos="2479">
          <p15:clr>
            <a:srgbClr val="F26B43"/>
          </p15:clr>
        </p15:guide>
        <p15:guide id="28" pos="2570">
          <p15:clr>
            <a:srgbClr val="F26B43"/>
          </p15:clr>
        </p15:guide>
        <p15:guide id="29" pos="2910">
          <p15:clr>
            <a:srgbClr val="F26B43"/>
          </p15:clr>
        </p15:guide>
        <p15:guide id="30" pos="3001">
          <p15:clr>
            <a:srgbClr val="F26B43"/>
          </p15:clr>
        </p15:guide>
        <p15:guide id="31" pos="3349">
          <p15:clr>
            <a:srgbClr val="F26B43"/>
          </p15:clr>
        </p15:guide>
        <p15:guide id="32" pos="3438">
          <p15:clr>
            <a:srgbClr val="F26B43"/>
          </p15:clr>
        </p15:guide>
        <p15:guide id="33" pos="3795">
          <p15:clr>
            <a:srgbClr val="F26B43"/>
          </p15:clr>
        </p15:guide>
        <p15:guide id="34" pos="3885">
          <p15:clr>
            <a:srgbClr val="F26B43"/>
          </p15:clr>
        </p15:guide>
        <p15:guide id="35" pos="4226">
          <p15:clr>
            <a:srgbClr val="F26B43"/>
          </p15:clr>
        </p15:guide>
        <p15:guide id="36" pos="4316">
          <p15:clr>
            <a:srgbClr val="F26B43"/>
          </p15:clr>
        </p15:guide>
        <p15:guide id="37" pos="4679">
          <p15:clr>
            <a:srgbClr val="F26B43"/>
          </p15:clr>
        </p15:guide>
        <p15:guide id="38" pos="4770">
          <p15:clr>
            <a:srgbClr val="F26B43"/>
          </p15:clr>
        </p15:guide>
        <p15:guide id="39" pos="5110">
          <p15:clr>
            <a:srgbClr val="F26B43"/>
          </p15:clr>
        </p15:guide>
        <p15:guide id="40" pos="5201">
          <p15:clr>
            <a:srgbClr val="F26B43"/>
          </p15:clr>
        </p15:guide>
        <p15:guide id="41" pos="5555">
          <p15:clr>
            <a:srgbClr val="F26B43"/>
          </p15:clr>
        </p15:guide>
        <p15:guide id="42" pos="5644">
          <p15:clr>
            <a:srgbClr val="F26B43"/>
          </p15:clr>
        </p15:guide>
        <p15:guide id="43" pos="5995">
          <p15:clr>
            <a:srgbClr val="F26B43"/>
          </p15:clr>
        </p15:guide>
        <p15:guide id="44" pos="6085">
          <p15:clr>
            <a:srgbClr val="F26B43"/>
          </p15:clr>
        </p15:guide>
        <p15:guide id="45" pos="6425">
          <p15:clr>
            <a:srgbClr val="F26B43"/>
          </p15:clr>
        </p15:guide>
        <p15:guide id="46" pos="6516">
          <p15:clr>
            <a:srgbClr val="F26B43"/>
          </p15:clr>
        </p15:guide>
        <p15:guide id="47" pos="6872">
          <p15:clr>
            <a:srgbClr val="F26B43"/>
          </p15:clr>
        </p15:guide>
        <p15:guide id="48" pos="694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8.xml"/><Relationship Id="rId5" Type="http://schemas.openxmlformats.org/officeDocument/2006/relationships/image" Target="../media/image30.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1028" name="Picture 4">
            <a:extLst>
              <a:ext uri="{FF2B5EF4-FFF2-40B4-BE49-F238E27FC236}">
                <a16:creationId xmlns:a16="http://schemas.microsoft.com/office/drawing/2014/main" id="{DF899823-C413-D3B9-0066-66EFE0214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26" y="6050465"/>
            <a:ext cx="3010401" cy="76357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85DAB2DB-CD45-3208-86B7-619AC417313E}"/>
              </a:ext>
            </a:extLst>
          </p:cNvPr>
          <p:cNvSpPr txBox="1"/>
          <p:nvPr/>
        </p:nvSpPr>
        <p:spPr>
          <a:xfrm>
            <a:off x="0" y="1312796"/>
            <a:ext cx="12192000" cy="4672804"/>
          </a:xfrm>
          <a:prstGeom prst="rect">
            <a:avLst/>
          </a:prstGeom>
          <a:solidFill>
            <a:schemeClr val="accent2"/>
          </a:solidFill>
        </p:spPr>
        <p:txBody>
          <a:bodyPr wrap="square" rtlCol="0">
            <a:spAutoFit/>
          </a:bodyPr>
          <a:lstStyle/>
          <a:p>
            <a:endParaRPr lang="en-US" dirty="0"/>
          </a:p>
        </p:txBody>
      </p:sp>
      <p:sp>
        <p:nvSpPr>
          <p:cNvPr id="68" name="Google Shape;68;p14"/>
          <p:cNvSpPr txBox="1">
            <a:spLocks noGrp="1"/>
          </p:cNvSpPr>
          <p:nvPr>
            <p:ph type="title" idx="4294967295"/>
          </p:nvPr>
        </p:nvSpPr>
        <p:spPr>
          <a:xfrm>
            <a:off x="124226" y="2319688"/>
            <a:ext cx="11943548" cy="2695074"/>
          </a:xfrm>
          <a:prstGeom prst="rect">
            <a:avLst/>
          </a:prstGeom>
        </p:spPr>
        <p:txBody>
          <a:bodyPr spcFirstLastPara="1" vert="horz" wrap="square" lIns="121900" tIns="121900" rIns="121900" bIns="121900" rtlCol="0" anchor="ctr" anchorCtr="0">
            <a:normAutofit fontScale="90000"/>
          </a:bodyPr>
          <a:lstStyle/>
          <a:p>
            <a:pPr algn="ctr"/>
            <a:r>
              <a:rPr lang="de-DE" sz="5000" dirty="0">
                <a:solidFill>
                  <a:schemeClr val="bg1"/>
                </a:solidFill>
                <a:latin typeface="Source Sans Pro" panose="020B0503030403020204" pitchFamily="34" charset="0"/>
                <a:ea typeface="Source Sans Pro" panose="020B0503030403020204" pitchFamily="34" charset="0"/>
                <a:cs typeface="Source Sans Pro Light"/>
              </a:rPr>
              <a:t>Bezeichnungen für die afrikanische Diaspora: Werdegang der Übersetzungen in einem postkolonialen Kontext</a:t>
            </a:r>
            <a:br>
              <a:rPr lang="fr-FR" sz="6000" dirty="0">
                <a:solidFill>
                  <a:schemeClr val="bg1"/>
                </a:solidFill>
                <a:latin typeface="Source Sans Pro" panose="020B0503030403020204" pitchFamily="34" charset="0"/>
                <a:ea typeface="Source Sans Pro" panose="020B0503030403020204" pitchFamily="34" charset="0"/>
                <a:cs typeface="Source Sans Pro Light"/>
              </a:rPr>
            </a:br>
            <a:br>
              <a:rPr lang="fr-FR" sz="3200" dirty="0">
                <a:solidFill>
                  <a:schemeClr val="bg1"/>
                </a:solidFill>
                <a:latin typeface="Source Sans Pro" panose="020B0503030403020204" pitchFamily="34" charset="0"/>
                <a:ea typeface="Source Sans Pro" panose="020B0503030403020204" pitchFamily="34" charset="0"/>
                <a:cs typeface="Source Sans Pro Light"/>
              </a:rPr>
            </a:br>
            <a:br>
              <a:rPr lang="fr-FR" sz="3200" dirty="0">
                <a:solidFill>
                  <a:schemeClr val="bg1"/>
                </a:solidFill>
                <a:latin typeface="Source Sans Pro" panose="020B0503030403020204" pitchFamily="34" charset="0"/>
                <a:ea typeface="Source Sans Pro" panose="020B0503030403020204" pitchFamily="34" charset="0"/>
                <a:cs typeface="Source Sans Pro Light"/>
              </a:rPr>
            </a:br>
            <a:r>
              <a:rPr lang="fr-FR" sz="2400" i="1" dirty="0">
                <a:solidFill>
                  <a:schemeClr val="bg1"/>
                </a:solidFill>
                <a:latin typeface="Source Sans Pro" panose="020B0503030403020204" pitchFamily="34" charset="0"/>
                <a:ea typeface="Source Sans Pro" panose="020B0503030403020204" pitchFamily="34" charset="0"/>
                <a:cs typeface="Source Sans Pro Light"/>
              </a:rPr>
              <a:t>LOGOS: Internationale </a:t>
            </a:r>
            <a:r>
              <a:rPr lang="fr-FR" sz="2400" i="1" dirty="0" err="1">
                <a:solidFill>
                  <a:schemeClr val="bg1"/>
                </a:solidFill>
                <a:latin typeface="Source Sans Pro" panose="020B0503030403020204" pitchFamily="34" charset="0"/>
                <a:ea typeface="Source Sans Pro" panose="020B0503030403020204" pitchFamily="34" charset="0"/>
                <a:cs typeface="Source Sans Pro Light"/>
              </a:rPr>
              <a:t>Doktorand:innen-Tagung</a:t>
            </a:r>
            <a:r>
              <a:rPr lang="fr-FR" sz="2400" i="1" dirty="0">
                <a:solidFill>
                  <a:schemeClr val="bg1"/>
                </a:solidFill>
                <a:latin typeface="Source Sans Pro" panose="020B0503030403020204" pitchFamily="34" charset="0"/>
                <a:ea typeface="Source Sans Pro" panose="020B0503030403020204" pitchFamily="34" charset="0"/>
                <a:cs typeface="Source Sans Pro Light"/>
              </a:rPr>
              <a:t>, @Universität </a:t>
            </a:r>
            <a:r>
              <a:rPr lang="fr-FR" sz="2400" i="1" dirty="0" err="1">
                <a:solidFill>
                  <a:schemeClr val="bg1"/>
                </a:solidFill>
                <a:latin typeface="Source Sans Pro" panose="020B0503030403020204" pitchFamily="34" charset="0"/>
                <a:ea typeface="Source Sans Pro" panose="020B0503030403020204" pitchFamily="34" charset="0"/>
                <a:cs typeface="Source Sans Pro Light"/>
              </a:rPr>
              <a:t>Lothringen</a:t>
            </a:r>
            <a:br>
              <a:rPr lang="fr-FR" sz="2400" i="1" dirty="0">
                <a:solidFill>
                  <a:schemeClr val="bg1"/>
                </a:solidFill>
                <a:latin typeface="Source Sans Pro" panose="020B0503030403020204" pitchFamily="34" charset="0"/>
                <a:ea typeface="Source Sans Pro" panose="020B0503030403020204" pitchFamily="34" charset="0"/>
                <a:cs typeface="Source Sans Pro Light"/>
              </a:rPr>
            </a:br>
            <a:r>
              <a:rPr lang="de-DE" sz="2400" i="1" noProof="0" dirty="0">
                <a:solidFill>
                  <a:schemeClr val="bg1"/>
                </a:solidFill>
                <a:latin typeface="Source Sans Pro" panose="020B0503030403020204" pitchFamily="34" charset="0"/>
                <a:ea typeface="Source Sans Pro" panose="020B0503030403020204" pitchFamily="34" charset="0"/>
                <a:cs typeface="Source Sans Pro Light"/>
              </a:rPr>
              <a:t>„</a:t>
            </a:r>
            <a:r>
              <a:rPr lang="fr-FR" sz="2400" i="1" dirty="0" err="1">
                <a:solidFill>
                  <a:schemeClr val="bg1"/>
                </a:solidFill>
                <a:latin typeface="Source Sans Pro" panose="020B0503030403020204" pitchFamily="34" charset="0"/>
                <a:ea typeface="Source Sans Pro" panose="020B0503030403020204" pitchFamily="34" charset="0"/>
                <a:cs typeface="Source Sans Pro Light"/>
              </a:rPr>
              <a:t>Räume</a:t>
            </a:r>
            <a:r>
              <a:rPr lang="fr-FR" sz="2400" i="1" dirty="0">
                <a:solidFill>
                  <a:schemeClr val="bg1"/>
                </a:solidFill>
                <a:latin typeface="Source Sans Pro" panose="020B0503030403020204" pitchFamily="34" charset="0"/>
                <a:ea typeface="Source Sans Pro" panose="020B0503030403020204" pitchFamily="34" charset="0"/>
                <a:cs typeface="Source Sans Pro Light"/>
              </a:rPr>
              <a:t> </a:t>
            </a:r>
            <a:r>
              <a:rPr lang="fr-FR" sz="2400" i="1" dirty="0" err="1">
                <a:solidFill>
                  <a:schemeClr val="bg1"/>
                </a:solidFill>
                <a:latin typeface="Source Sans Pro" panose="020B0503030403020204" pitchFamily="34" charset="0"/>
                <a:ea typeface="Source Sans Pro" panose="020B0503030403020204" pitchFamily="34" charset="0"/>
                <a:cs typeface="Source Sans Pro Light"/>
              </a:rPr>
              <a:t>und</a:t>
            </a:r>
            <a:r>
              <a:rPr lang="fr-FR" sz="2400" i="1" dirty="0">
                <a:solidFill>
                  <a:schemeClr val="bg1"/>
                </a:solidFill>
                <a:latin typeface="Source Sans Pro" panose="020B0503030403020204" pitchFamily="34" charset="0"/>
                <a:ea typeface="Source Sans Pro" panose="020B0503030403020204" pitchFamily="34" charset="0"/>
                <a:cs typeface="Source Sans Pro Light"/>
              </a:rPr>
              <a:t> </a:t>
            </a:r>
            <a:r>
              <a:rPr lang="fr-FR" sz="2400" i="1" dirty="0" err="1">
                <a:solidFill>
                  <a:schemeClr val="bg1"/>
                </a:solidFill>
                <a:latin typeface="Source Sans Pro" panose="020B0503030403020204" pitchFamily="34" charset="0"/>
                <a:ea typeface="Source Sans Pro" panose="020B0503030403020204" pitchFamily="34" charset="0"/>
                <a:cs typeface="Source Sans Pro Light"/>
              </a:rPr>
              <a:t>Wege</a:t>
            </a:r>
            <a:r>
              <a:rPr lang="fr-FR" sz="2400" i="1" dirty="0">
                <a:solidFill>
                  <a:schemeClr val="bg1"/>
                </a:solidFill>
                <a:latin typeface="Source Sans Pro" panose="020B0503030403020204" pitchFamily="34" charset="0"/>
                <a:ea typeface="Source Sans Pro" panose="020B0503030403020204" pitchFamily="34" charset="0"/>
                <a:cs typeface="Source Sans Pro Light"/>
              </a:rPr>
              <a:t>: </a:t>
            </a:r>
            <a:r>
              <a:rPr lang="fr-FR" sz="2400" i="1" dirty="0" err="1">
                <a:solidFill>
                  <a:schemeClr val="bg1"/>
                </a:solidFill>
                <a:latin typeface="Source Sans Pro" panose="020B0503030403020204" pitchFamily="34" charset="0"/>
                <a:ea typeface="Source Sans Pro" panose="020B0503030403020204" pitchFamily="34" charset="0"/>
                <a:cs typeface="Source Sans Pro Light"/>
              </a:rPr>
              <a:t>vermessen</a:t>
            </a:r>
            <a:r>
              <a:rPr lang="fr-FR" sz="2400" i="1" dirty="0">
                <a:solidFill>
                  <a:schemeClr val="bg1"/>
                </a:solidFill>
                <a:latin typeface="Source Sans Pro" panose="020B0503030403020204" pitchFamily="34" charset="0"/>
                <a:ea typeface="Source Sans Pro" panose="020B0503030403020204" pitchFamily="34" charset="0"/>
                <a:cs typeface="Source Sans Pro Light"/>
              </a:rPr>
              <a:t>, </a:t>
            </a:r>
            <a:r>
              <a:rPr lang="fr-FR" sz="2400" i="1" dirty="0" err="1">
                <a:solidFill>
                  <a:schemeClr val="bg1"/>
                </a:solidFill>
                <a:latin typeface="Source Sans Pro" panose="020B0503030403020204" pitchFamily="34" charset="0"/>
                <a:ea typeface="Source Sans Pro" panose="020B0503030403020204" pitchFamily="34" charset="0"/>
                <a:cs typeface="Source Sans Pro Light"/>
              </a:rPr>
              <a:t>abstecken</a:t>
            </a:r>
            <a:r>
              <a:rPr lang="fr-FR" sz="2400" i="1" dirty="0">
                <a:solidFill>
                  <a:schemeClr val="bg1"/>
                </a:solidFill>
                <a:latin typeface="Source Sans Pro" panose="020B0503030403020204" pitchFamily="34" charset="0"/>
                <a:ea typeface="Source Sans Pro" panose="020B0503030403020204" pitchFamily="34" charset="0"/>
                <a:cs typeface="Source Sans Pro Light"/>
              </a:rPr>
              <a:t>, </a:t>
            </a:r>
            <a:r>
              <a:rPr lang="de-DE" sz="2400" i="1" noProof="0" dirty="0">
                <a:solidFill>
                  <a:schemeClr val="bg1"/>
                </a:solidFill>
                <a:latin typeface="Source Sans Pro" panose="020B0503030403020204" pitchFamily="34" charset="0"/>
                <a:ea typeface="Source Sans Pro" panose="020B0503030403020204" pitchFamily="34" charset="0"/>
                <a:cs typeface="Source Sans Pro Light"/>
              </a:rPr>
              <a:t>durchwandern“</a:t>
            </a:r>
            <a:br>
              <a:rPr lang="fr-FR" sz="2400" i="1" dirty="0">
                <a:solidFill>
                  <a:schemeClr val="bg1"/>
                </a:solidFill>
                <a:latin typeface="Source Sans Pro" panose="020B0503030403020204" pitchFamily="34" charset="0"/>
                <a:ea typeface="Source Sans Pro" panose="020B0503030403020204" pitchFamily="34" charset="0"/>
                <a:cs typeface="Source Sans Pro Light"/>
              </a:rPr>
            </a:br>
            <a:r>
              <a:rPr lang="fr-BE" sz="2400" b="0" i="1" dirty="0">
                <a:solidFill>
                  <a:schemeClr val="bg1"/>
                </a:solidFill>
                <a:ea typeface="Source Sans Pro" panose="020B0503030403020204" pitchFamily="34" charset="0"/>
                <a:cs typeface="Source Sans Pro Light"/>
              </a:rPr>
              <a:t>14/06/2025</a:t>
            </a:r>
            <a:br>
              <a:rPr lang="fr-BE" sz="2400" b="0" i="1" dirty="0">
                <a:solidFill>
                  <a:schemeClr val="bg1"/>
                </a:solidFill>
                <a:ea typeface="Source Sans Pro" panose="020B0503030403020204" pitchFamily="34" charset="0"/>
                <a:cs typeface="Source Sans Pro Light"/>
              </a:rPr>
            </a:br>
            <a:br>
              <a:rPr lang="fr-BE" sz="2400" b="0" dirty="0">
                <a:solidFill>
                  <a:schemeClr val="bg1"/>
                </a:solidFill>
                <a:latin typeface="Source Sans Pro" panose="020B0503030403020204" pitchFamily="34" charset="0"/>
                <a:ea typeface="Source Sans Pro" panose="020B0503030403020204" pitchFamily="34" charset="0"/>
                <a:cs typeface="Source Sans Pro Light"/>
              </a:rPr>
            </a:br>
            <a:r>
              <a:rPr lang="fr-BE" sz="2400" b="0" dirty="0">
                <a:solidFill>
                  <a:schemeClr val="bg1"/>
                </a:solidFill>
                <a:latin typeface="Source Sans Pro" panose="020B0503030403020204" pitchFamily="34" charset="0"/>
                <a:ea typeface="Source Sans Pro" panose="020B0503030403020204" pitchFamily="34" charset="0"/>
                <a:cs typeface="Source Sans Pro Light"/>
              </a:rPr>
              <a:t>Léa Mélot (</a:t>
            </a:r>
            <a:r>
              <a:rPr lang="fr-BE" sz="2400" b="0" dirty="0" err="1">
                <a:solidFill>
                  <a:schemeClr val="bg1"/>
                </a:solidFill>
                <a:latin typeface="Source Sans Pro" panose="020B0503030403020204" pitchFamily="34" charset="0"/>
                <a:ea typeface="Source Sans Pro" panose="020B0503030403020204" pitchFamily="34" charset="0"/>
                <a:cs typeface="Source Sans Pro Light"/>
              </a:rPr>
              <a:t>Universität</a:t>
            </a:r>
            <a:r>
              <a:rPr lang="fr-BE" sz="2400" b="0" dirty="0">
                <a:solidFill>
                  <a:schemeClr val="bg1"/>
                </a:solidFill>
                <a:latin typeface="Source Sans Pro" panose="020B0503030403020204" pitchFamily="34" charset="0"/>
                <a:ea typeface="Source Sans Pro" panose="020B0503030403020204" pitchFamily="34" charset="0"/>
                <a:cs typeface="Source Sans Pro Light"/>
              </a:rPr>
              <a:t> </a:t>
            </a:r>
            <a:r>
              <a:rPr lang="fr-BE" sz="2400" b="0" dirty="0" err="1">
                <a:solidFill>
                  <a:schemeClr val="bg1"/>
                </a:solidFill>
                <a:latin typeface="Source Sans Pro" panose="020B0503030403020204" pitchFamily="34" charset="0"/>
                <a:ea typeface="Source Sans Pro" panose="020B0503030403020204" pitchFamily="34" charset="0"/>
                <a:cs typeface="Source Sans Pro Light"/>
              </a:rPr>
              <a:t>Lüttich</a:t>
            </a:r>
            <a:r>
              <a:rPr lang="fr-BE" sz="2400" b="0" dirty="0">
                <a:solidFill>
                  <a:schemeClr val="bg1"/>
                </a:solidFill>
                <a:latin typeface="Source Sans Pro" panose="020B0503030403020204" pitchFamily="34" charset="0"/>
                <a:ea typeface="Source Sans Pro" panose="020B0503030403020204" pitchFamily="34" charset="0"/>
                <a:cs typeface="Source Sans Pro Light"/>
              </a:rPr>
              <a:t>)</a:t>
            </a:r>
            <a:endParaRPr lang="fr-BE" sz="3600" b="0" dirty="0">
              <a:solidFill>
                <a:schemeClr val="bg1"/>
              </a:solidFill>
              <a:latin typeface="Source Sans Pro" panose="020B0503030403020204" pitchFamily="34" charset="0"/>
              <a:ea typeface="Source Sans Pro" panose="020B0503030403020204" pitchFamily="34" charset="0"/>
              <a:cs typeface="Source Sans Pr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37D08-F55B-3C25-07CD-8212198AAE4B}"/>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05C7D0E1-ECD9-78CE-8893-8A9B34D92B19}"/>
              </a:ext>
            </a:extLst>
          </p:cNvPr>
          <p:cNvSpPr txBox="1">
            <a:spLocks/>
          </p:cNvSpPr>
          <p:nvPr/>
        </p:nvSpPr>
        <p:spPr>
          <a:xfrm>
            <a:off x="228600" y="281206"/>
            <a:ext cx="11544299"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err="1">
                <a:solidFill>
                  <a:schemeClr val="tx2"/>
                </a:solidFill>
              </a:rPr>
              <a:t>Bezeichnung</a:t>
            </a:r>
            <a:r>
              <a:rPr lang="fr-FR" sz="2800" dirty="0">
                <a:solidFill>
                  <a:schemeClr val="tx2"/>
                </a:solidFill>
              </a:rPr>
              <a:t> </a:t>
            </a:r>
            <a:r>
              <a:rPr lang="fr-FR" sz="2800" dirty="0" err="1">
                <a:solidFill>
                  <a:schemeClr val="tx2"/>
                </a:solidFill>
              </a:rPr>
              <a:t>engl</a:t>
            </a:r>
            <a:r>
              <a:rPr lang="fr-FR" sz="2800" dirty="0">
                <a:solidFill>
                  <a:schemeClr val="tx2"/>
                </a:solidFill>
              </a:rPr>
              <a:t>. </a:t>
            </a:r>
            <a:r>
              <a:rPr lang="fr-FR" sz="2800" dirty="0">
                <a:solidFill>
                  <a:schemeClr val="tx2"/>
                </a:solidFill>
                <a:latin typeface="Meiryo" panose="020B0604030504040204" pitchFamily="34" charset="-128"/>
                <a:ea typeface="Meiryo" panose="020B0604030504040204" pitchFamily="34" charset="-128"/>
              </a:rPr>
              <a:t>≃</a:t>
            </a:r>
            <a:r>
              <a:rPr lang="fr-FR" sz="2800" dirty="0">
                <a:solidFill>
                  <a:schemeClr val="tx2"/>
                </a:solidFill>
              </a:rPr>
              <a:t> </a:t>
            </a:r>
            <a:r>
              <a:rPr lang="fr-FR" sz="2800" dirty="0" err="1">
                <a:solidFill>
                  <a:schemeClr val="tx2"/>
                </a:solidFill>
              </a:rPr>
              <a:t>Bezeichnung</a:t>
            </a:r>
            <a:r>
              <a:rPr lang="fr-FR" sz="2800" dirty="0">
                <a:solidFill>
                  <a:schemeClr val="tx2"/>
                </a:solidFill>
              </a:rPr>
              <a:t> </a:t>
            </a:r>
            <a:r>
              <a:rPr lang="fr-FR" sz="2800" dirty="0" err="1">
                <a:solidFill>
                  <a:schemeClr val="tx2"/>
                </a:solidFill>
              </a:rPr>
              <a:t>fr.</a:t>
            </a:r>
            <a:r>
              <a:rPr lang="fr-FR" sz="2800" dirty="0">
                <a:solidFill>
                  <a:schemeClr val="tx2"/>
                </a:solidFill>
              </a:rPr>
              <a:t>?</a:t>
            </a:r>
            <a:endParaRPr lang="en-US" sz="2600" dirty="0"/>
          </a:p>
        </p:txBody>
      </p:sp>
      <p:sp>
        <p:nvSpPr>
          <p:cNvPr id="3" name="ZoneTexte 2">
            <a:extLst>
              <a:ext uri="{FF2B5EF4-FFF2-40B4-BE49-F238E27FC236}">
                <a16:creationId xmlns:a16="http://schemas.microsoft.com/office/drawing/2014/main" id="{BC4151D5-3F85-84F7-C449-20DABC9EE80C}"/>
              </a:ext>
            </a:extLst>
          </p:cNvPr>
          <p:cNvSpPr txBox="1"/>
          <p:nvPr/>
        </p:nvSpPr>
        <p:spPr>
          <a:xfrm>
            <a:off x="68580" y="1314450"/>
            <a:ext cx="12054840" cy="3477875"/>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Lexikon zur Beschreibung der afroamerikanischen Gemeinschaft: </a:t>
            </a: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rPr>
              <a:t>reich und in ständiger Entwicklung</a:t>
            </a:r>
          </a:p>
          <a:p>
            <a:pPr>
              <a:buClr>
                <a:schemeClr val="tx1">
                  <a:lumMod val="50000"/>
                  <a:lumOff val="50000"/>
                </a:schemeClr>
              </a:buClr>
              <a:buFont typeface="Wingdings" panose="05000000000000000000" pitchFamily="2" charset="2"/>
              <a:buChar char="Ø"/>
            </a:pPr>
            <a:endParaRPr lang="de-DE" sz="2000" b="1"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Entwicklung nicht nur auf Englisch</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engl. und fr. Entwicklung: </a:t>
            </a: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rPr>
              <a:t>politische, historische und ideologische Schnittpunkte</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Frage der Benennung und Bezeichnung auch auf Französisch wichtig</a:t>
            </a:r>
          </a:p>
          <a:p>
            <a:pPr>
              <a:buClr>
                <a:schemeClr val="tx1">
                  <a:lumMod val="50000"/>
                  <a:lumOff val="50000"/>
                </a:schemeClr>
              </a:buClr>
              <a:buFont typeface="Wingdings" panose="05000000000000000000" pitchFamily="2" charset="2"/>
              <a:buChar char="Ø"/>
            </a:pPr>
            <a:endParaRPr lang="de-DE"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Sprache = </a:t>
            </a: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Instrument zur Vermittlung bestimmter Ideologien</a:t>
            </a:r>
            <a:endParaRPr lang="fr-FR" sz="2000" b="1" dirty="0">
              <a:solidFill>
                <a:schemeClr val="tx1">
                  <a:lumMod val="50000"/>
                  <a:lumOff val="50000"/>
                </a:schemeClr>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2014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85F58-206C-CE23-A885-ACF5955CDAC0}"/>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6F39FEC1-C5C8-D3C0-0730-1CADD4A17E95}"/>
              </a:ext>
            </a:extLst>
          </p:cNvPr>
          <p:cNvSpPr txBox="1">
            <a:spLocks/>
          </p:cNvSpPr>
          <p:nvPr/>
        </p:nvSpPr>
        <p:spPr>
          <a:xfrm>
            <a:off x="217171" y="281206"/>
            <a:ext cx="11650980"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err="1">
                <a:solidFill>
                  <a:schemeClr val="tx2"/>
                </a:solidFill>
              </a:rPr>
              <a:t>Bezeichnung</a:t>
            </a:r>
            <a:r>
              <a:rPr lang="fr-FR" sz="2800" dirty="0">
                <a:solidFill>
                  <a:schemeClr val="tx2"/>
                </a:solidFill>
              </a:rPr>
              <a:t> </a:t>
            </a:r>
            <a:r>
              <a:rPr lang="fr-FR" sz="2800" dirty="0" err="1">
                <a:solidFill>
                  <a:schemeClr val="tx2"/>
                </a:solidFill>
              </a:rPr>
              <a:t>fr.</a:t>
            </a:r>
            <a:r>
              <a:rPr lang="fr-FR" sz="2800" dirty="0">
                <a:solidFill>
                  <a:schemeClr val="tx2"/>
                </a:solidFill>
              </a:rPr>
              <a:t>: </a:t>
            </a:r>
            <a:r>
              <a:rPr lang="fr-FR" sz="2800" dirty="0" err="1">
                <a:solidFill>
                  <a:schemeClr val="tx2"/>
                </a:solidFill>
              </a:rPr>
              <a:t>Ursprung</a:t>
            </a:r>
            <a:r>
              <a:rPr lang="fr-FR" sz="2800" dirty="0">
                <a:solidFill>
                  <a:schemeClr val="tx2"/>
                </a:solidFill>
              </a:rPr>
              <a:t> des </a:t>
            </a:r>
            <a:r>
              <a:rPr lang="fr-FR" sz="2800" dirty="0" err="1">
                <a:solidFill>
                  <a:schemeClr val="tx2"/>
                </a:solidFill>
              </a:rPr>
              <a:t>Begriffs</a:t>
            </a:r>
            <a:r>
              <a:rPr lang="fr-FR" sz="2800" dirty="0">
                <a:solidFill>
                  <a:schemeClr val="tx2"/>
                </a:solidFill>
              </a:rPr>
              <a:t> « </a:t>
            </a:r>
            <a:r>
              <a:rPr lang="fr-FR" sz="2800" i="1" dirty="0">
                <a:solidFill>
                  <a:schemeClr val="tx2"/>
                </a:solidFill>
              </a:rPr>
              <a:t>nègre</a:t>
            </a:r>
            <a:r>
              <a:rPr lang="fr-FR" sz="2800" dirty="0">
                <a:solidFill>
                  <a:schemeClr val="tx2"/>
                </a:solidFill>
              </a:rPr>
              <a:t> »</a:t>
            </a:r>
            <a:endParaRPr lang="en-US" sz="2600" dirty="0"/>
          </a:p>
        </p:txBody>
      </p:sp>
      <p:sp>
        <p:nvSpPr>
          <p:cNvPr id="3" name="ZoneTexte 2">
            <a:extLst>
              <a:ext uri="{FF2B5EF4-FFF2-40B4-BE49-F238E27FC236}">
                <a16:creationId xmlns:a16="http://schemas.microsoft.com/office/drawing/2014/main" id="{992F53BA-F333-3572-3BD1-A37FE1163078}"/>
              </a:ext>
            </a:extLst>
          </p:cNvPr>
          <p:cNvSpPr txBox="1"/>
          <p:nvPr/>
        </p:nvSpPr>
        <p:spPr>
          <a:xfrm>
            <a:off x="323850" y="1485900"/>
            <a:ext cx="11544300" cy="2862322"/>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rPr>
              <a:t>Begriff</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rPr>
              <a:t>nègre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rPr>
              <a:t>aus</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rPr>
              <a:t>dem</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rPr>
              <a:t>Portugiesischen</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rPr>
              <a:t>negro</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Im 16. Jahrhundert in die französische Sprache angekommen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(1529) </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ó"/>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Menschenhandelspraxis hält Einzug in Frankreichs Wirtschaftsangelegenheiten</a:t>
            </a:r>
          </a:p>
          <a:p>
            <a:pPr marL="342900" indent="-342900">
              <a:buClr>
                <a:schemeClr val="tx1">
                  <a:lumMod val="50000"/>
                  <a:lumOff val="50000"/>
                </a:schemeClr>
              </a:buClr>
              <a:buFont typeface="Wingdings" panose="05000000000000000000" pitchFamily="2" charset="2"/>
              <a:buChar char="ó"/>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Zu diesem Zeitpunkt </a:t>
            </a: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existieren</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die Begriffe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b="1"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noir</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 </a:t>
            </a:r>
            <a:r>
              <a:rPr lang="fr-FR" sz="2000" b="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und</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 </a:t>
            </a:r>
            <a:r>
              <a:rPr lang="fr-FR" sz="2000" b="1"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nègre</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 </a:t>
            </a:r>
            <a:r>
              <a:rPr lang="fr-FR" sz="2000" b="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nebeneinander</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Chalaye</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2013)</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354057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796CA-5215-EA66-A8E8-EB24A6404D76}"/>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38F24D92-53B1-177A-D277-1DD7E15295CF}"/>
              </a:ext>
            </a:extLst>
          </p:cNvPr>
          <p:cNvSpPr txBox="1">
            <a:spLocks/>
          </p:cNvSpPr>
          <p:nvPr/>
        </p:nvSpPr>
        <p:spPr>
          <a:xfrm>
            <a:off x="171450" y="281206"/>
            <a:ext cx="11544299"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err="1">
                <a:solidFill>
                  <a:schemeClr val="tx2"/>
                </a:solidFill>
              </a:rPr>
              <a:t>Bezeichnung</a:t>
            </a:r>
            <a:r>
              <a:rPr lang="fr-FR" sz="2800" dirty="0">
                <a:solidFill>
                  <a:schemeClr val="tx2"/>
                </a:solidFill>
              </a:rPr>
              <a:t> </a:t>
            </a:r>
            <a:r>
              <a:rPr lang="fr-FR" sz="2800" dirty="0" err="1">
                <a:solidFill>
                  <a:schemeClr val="tx2"/>
                </a:solidFill>
              </a:rPr>
              <a:t>fr.</a:t>
            </a:r>
            <a:r>
              <a:rPr lang="fr-FR" sz="2800" dirty="0">
                <a:solidFill>
                  <a:schemeClr val="tx2"/>
                </a:solidFill>
              </a:rPr>
              <a:t>: 17. </a:t>
            </a:r>
            <a:r>
              <a:rPr lang="fr-FR" sz="2800" dirty="0" err="1">
                <a:solidFill>
                  <a:schemeClr val="tx2"/>
                </a:solidFill>
              </a:rPr>
              <a:t>Jahrhundert</a:t>
            </a:r>
            <a:endParaRPr lang="en-US" sz="2600" dirty="0"/>
          </a:p>
        </p:txBody>
      </p:sp>
      <p:sp>
        <p:nvSpPr>
          <p:cNvPr id="3" name="ZoneTexte 2">
            <a:extLst>
              <a:ext uri="{FF2B5EF4-FFF2-40B4-BE49-F238E27FC236}">
                <a16:creationId xmlns:a16="http://schemas.microsoft.com/office/drawing/2014/main" id="{0661C43B-40F3-9624-FEC9-AA8E4D1CC397}"/>
              </a:ext>
            </a:extLst>
          </p:cNvPr>
          <p:cNvSpPr txBox="1"/>
          <p:nvPr/>
        </p:nvSpPr>
        <p:spPr>
          <a:xfrm>
            <a:off x="323850" y="1337310"/>
            <a:ext cx="11544300" cy="3354765"/>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Meiryo" panose="020B0604030504040204" pitchFamily="34" charset="-128"/>
                <a:cs typeface="Calibri" panose="020F0502020204030204" pitchFamily="34" charset="0"/>
              </a:rPr>
              <a:t>≃ 1650 : « </a:t>
            </a:r>
            <a:r>
              <a:rPr lang="fr-FR" sz="2000" i="1" dirty="0">
                <a:solidFill>
                  <a:schemeClr val="tx1">
                    <a:lumMod val="50000"/>
                    <a:lumOff val="50000"/>
                  </a:schemeClr>
                </a:solidFill>
                <a:latin typeface="+mj-lt"/>
                <a:ea typeface="Meiryo" panose="020B0604030504040204" pitchFamily="34" charset="-128"/>
                <a:cs typeface="Calibri" panose="020F0502020204030204" pitchFamily="34" charset="0"/>
              </a:rPr>
              <a:t>noir</a:t>
            </a:r>
            <a:r>
              <a:rPr lang="fr-FR" sz="2000" dirty="0">
                <a:solidFill>
                  <a:schemeClr val="tx1">
                    <a:lumMod val="50000"/>
                    <a:lumOff val="50000"/>
                  </a:schemeClr>
                </a:solidFill>
                <a:latin typeface="+mj-lt"/>
                <a:ea typeface="Meiryo" panose="020B0604030504040204" pitchFamily="34" charset="-128"/>
                <a:cs typeface="Calibri" panose="020F0502020204030204" pitchFamily="34" charset="0"/>
              </a:rPr>
              <a:t> » </a:t>
            </a:r>
            <a:r>
              <a:rPr lang="de-DE" sz="2000" dirty="0">
                <a:solidFill>
                  <a:schemeClr val="tx1">
                    <a:lumMod val="50000"/>
                    <a:lumOff val="50000"/>
                  </a:schemeClr>
                </a:solidFill>
                <a:latin typeface="+mj-lt"/>
                <a:ea typeface="Meiryo" panose="020B0604030504040204" pitchFamily="34" charset="-128"/>
                <a:cs typeface="Calibri" panose="020F0502020204030204" pitchFamily="34" charset="0"/>
              </a:rPr>
              <a:t>wird mit der </a:t>
            </a:r>
            <a:r>
              <a:rPr lang="de-DE" sz="2000" b="1" dirty="0">
                <a:solidFill>
                  <a:schemeClr val="tx1">
                    <a:lumMod val="50000"/>
                    <a:lumOff val="50000"/>
                  </a:schemeClr>
                </a:solidFill>
                <a:latin typeface="+mj-lt"/>
                <a:ea typeface="Meiryo" panose="020B0604030504040204" pitchFamily="34" charset="-128"/>
                <a:cs typeface="Calibri" panose="020F0502020204030204" pitchFamily="34" charset="0"/>
              </a:rPr>
              <a:t>Intensivierung des Menschenhandels </a:t>
            </a:r>
            <a:r>
              <a:rPr lang="de-DE" sz="2000" dirty="0">
                <a:solidFill>
                  <a:schemeClr val="tx1">
                    <a:lumMod val="50000"/>
                    <a:lumOff val="50000"/>
                  </a:schemeClr>
                </a:solidFill>
                <a:latin typeface="+mj-lt"/>
                <a:ea typeface="Meiryo" panose="020B0604030504040204" pitchFamily="34" charset="-128"/>
                <a:cs typeface="Calibri" panose="020F0502020204030204" pitchFamily="34" charset="0"/>
              </a:rPr>
              <a:t>zu</a:t>
            </a:r>
            <a:r>
              <a:rPr lang="fr-FR" sz="2000" dirty="0">
                <a:solidFill>
                  <a:schemeClr val="tx1">
                    <a:lumMod val="50000"/>
                    <a:lumOff val="50000"/>
                  </a:schemeClr>
                </a:solidFill>
                <a:latin typeface="+mj-lt"/>
                <a:ea typeface="Meiryo" panose="020B0604030504040204" pitchFamily="34" charset="-128"/>
                <a:cs typeface="Calibri" panose="020F0502020204030204" pitchFamily="34" charset="0"/>
              </a:rPr>
              <a:t> « </a:t>
            </a:r>
            <a:r>
              <a:rPr lang="fr-FR" sz="2000" i="1" dirty="0">
                <a:solidFill>
                  <a:schemeClr val="tx1">
                    <a:lumMod val="50000"/>
                    <a:lumOff val="50000"/>
                  </a:schemeClr>
                </a:solidFill>
                <a:latin typeface="+mj-lt"/>
                <a:ea typeface="Meiryo" panose="020B0604030504040204" pitchFamily="34" charset="-128"/>
                <a:cs typeface="Calibri" panose="020F0502020204030204" pitchFamily="34" charset="0"/>
              </a:rPr>
              <a:t>nègre</a:t>
            </a:r>
            <a:r>
              <a:rPr lang="fr-FR" sz="2000" dirty="0">
                <a:solidFill>
                  <a:schemeClr val="tx1">
                    <a:lumMod val="50000"/>
                    <a:lumOff val="50000"/>
                  </a:schemeClr>
                </a:solidFill>
                <a:latin typeface="+mj-lt"/>
                <a:ea typeface="Meiryo" panose="020B0604030504040204" pitchFamily="34" charset="-128"/>
                <a:cs typeface="Calibri" panose="020F0502020204030204" pitchFamily="34" charset="0"/>
              </a:rPr>
              <a:t> »</a:t>
            </a:r>
            <a:endParaRPr lang="fr-FR" sz="2000" b="1" dirty="0">
              <a:solidFill>
                <a:schemeClr val="tx1">
                  <a:lumMod val="50000"/>
                  <a:lumOff val="50000"/>
                </a:schemeClr>
              </a:solidFill>
              <a:latin typeface="+mj-lt"/>
              <a:ea typeface="Meiryo" panose="020B0604030504040204" pitchFamily="34" charset="-128"/>
              <a:cs typeface="Calibri" panose="020F0502020204030204" pitchFamily="34" charset="0"/>
            </a:endParaRP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Meiryo" panose="020B0604030504040204" pitchFamily="34" charset="-128"/>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Meiryo" panose="020B0604030504040204" pitchFamily="34" charset="-128"/>
                <a:cs typeface="Calibri" panose="020F0502020204030204" pitchFamily="34" charset="0"/>
              </a:rPr>
              <a:t>« </a:t>
            </a:r>
            <a:r>
              <a:rPr lang="fr-FR" sz="2000" i="1" dirty="0">
                <a:solidFill>
                  <a:schemeClr val="tx1">
                    <a:lumMod val="50000"/>
                    <a:lumOff val="50000"/>
                  </a:schemeClr>
                </a:solidFill>
                <a:latin typeface="+mj-lt"/>
                <a:ea typeface="Meiryo" panose="020B0604030504040204" pitchFamily="34" charset="-128"/>
                <a:cs typeface="Calibri" panose="020F0502020204030204" pitchFamily="34" charset="0"/>
              </a:rPr>
              <a:t>Noir</a:t>
            </a:r>
            <a:r>
              <a:rPr lang="fr-FR" sz="2000" dirty="0">
                <a:solidFill>
                  <a:schemeClr val="tx1">
                    <a:lumMod val="50000"/>
                    <a:lumOff val="50000"/>
                  </a:schemeClr>
                </a:solidFill>
                <a:latin typeface="+mj-lt"/>
                <a:ea typeface="Meiryo" panose="020B0604030504040204" pitchFamily="34" charset="-128"/>
                <a:cs typeface="Calibri" panose="020F0502020204030204" pitchFamily="34" charset="0"/>
              </a:rPr>
              <a:t> », </a:t>
            </a:r>
            <a:r>
              <a:rPr lang="de-DE" sz="2000" dirty="0">
                <a:solidFill>
                  <a:schemeClr val="tx1">
                    <a:lumMod val="50000"/>
                    <a:lumOff val="50000"/>
                  </a:schemeClr>
                </a:solidFill>
                <a:latin typeface="+mj-lt"/>
                <a:ea typeface="Meiryo" panose="020B0604030504040204" pitchFamily="34" charset="-128"/>
                <a:cs typeface="Calibri" panose="020F0502020204030204" pitchFamily="34" charset="0"/>
              </a:rPr>
              <a:t>ursprünglich ohne pejorative Konnotation, bezieht sich ab diesem Zeitpunkt auf „einen sozialen Status, ganz unten auf der Skala“ </a:t>
            </a:r>
            <a:r>
              <a:rPr lang="de-DE" sz="1600" dirty="0">
                <a:solidFill>
                  <a:schemeClr val="tx1">
                    <a:lumMod val="50000"/>
                    <a:lumOff val="50000"/>
                  </a:schemeClr>
                </a:solidFill>
                <a:latin typeface="+mj-lt"/>
                <a:ea typeface="Meiryo" panose="020B0604030504040204" pitchFamily="34" charset="-128"/>
                <a:cs typeface="Calibri" panose="020F0502020204030204" pitchFamily="34" charset="0"/>
              </a:rPr>
              <a:t>(Renard 2018, meine Übersetzung)</a:t>
            </a:r>
          </a:p>
          <a:p>
            <a:pPr>
              <a:buClr>
                <a:schemeClr val="tx1">
                  <a:lumMod val="50000"/>
                  <a:lumOff val="50000"/>
                </a:schemeClr>
              </a:buClr>
              <a:buFont typeface="Wingdings" panose="05000000000000000000" pitchFamily="2" charset="2"/>
              <a:buChar char="Ø"/>
            </a:pPr>
            <a:endParaRPr lang="de-DE" sz="1600" dirty="0">
              <a:solidFill>
                <a:schemeClr val="tx1">
                  <a:lumMod val="50000"/>
                  <a:lumOff val="50000"/>
                </a:schemeClr>
              </a:solidFill>
              <a:latin typeface="+mj-lt"/>
              <a:ea typeface="Meiryo" panose="020B0604030504040204" pitchFamily="34" charset="-128"/>
              <a:cs typeface="Calibri" panose="020F0502020204030204" pitchFamily="34" charset="0"/>
            </a:endParaRP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Meiryo" panose="020B0604030504040204" pitchFamily="34" charset="-128"/>
              <a:cs typeface="Calibri" panose="020F0502020204030204" pitchFamily="34" charset="0"/>
            </a:endParaRPr>
          </a:p>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Meiryo" panose="020B0604030504040204" pitchFamily="34" charset="-128"/>
                <a:cs typeface="Calibri" panose="020F0502020204030204" pitchFamily="34" charset="0"/>
              </a:rPr>
              <a:t>Aufschwung der Zuckerwirtschaft: </a:t>
            </a:r>
            <a:r>
              <a:rPr lang="de-DE" sz="2000" b="1" dirty="0">
                <a:solidFill>
                  <a:schemeClr val="tx1">
                    <a:lumMod val="50000"/>
                    <a:lumOff val="50000"/>
                  </a:schemeClr>
                </a:solidFill>
                <a:latin typeface="+mj-lt"/>
                <a:ea typeface="Meiryo" panose="020B0604030504040204" pitchFamily="34" charset="-128"/>
                <a:cs typeface="Calibri" panose="020F0502020204030204" pitchFamily="34" charset="0"/>
              </a:rPr>
              <a:t>Der Begriff </a:t>
            </a:r>
            <a:r>
              <a:rPr lang="fr-FR" sz="2000" b="1" dirty="0">
                <a:solidFill>
                  <a:schemeClr val="tx1">
                    <a:lumMod val="50000"/>
                    <a:lumOff val="50000"/>
                  </a:schemeClr>
                </a:solidFill>
                <a:latin typeface="+mj-lt"/>
                <a:ea typeface="Meiryo" panose="020B0604030504040204" pitchFamily="34" charset="-128"/>
                <a:cs typeface="Calibri" panose="020F0502020204030204" pitchFamily="34" charset="0"/>
              </a:rPr>
              <a:t>« </a:t>
            </a:r>
            <a:r>
              <a:rPr lang="fr-FR" sz="2000" b="1" i="1" dirty="0">
                <a:solidFill>
                  <a:schemeClr val="tx1">
                    <a:lumMod val="50000"/>
                    <a:lumOff val="50000"/>
                  </a:schemeClr>
                </a:solidFill>
                <a:latin typeface="+mj-lt"/>
                <a:ea typeface="Meiryo" panose="020B0604030504040204" pitchFamily="34" charset="-128"/>
                <a:cs typeface="Calibri" panose="020F0502020204030204" pitchFamily="34" charset="0"/>
              </a:rPr>
              <a:t>nègre</a:t>
            </a:r>
            <a:r>
              <a:rPr lang="fr-FR" sz="2000" b="1" dirty="0">
                <a:solidFill>
                  <a:schemeClr val="tx1">
                    <a:lumMod val="50000"/>
                    <a:lumOff val="50000"/>
                  </a:schemeClr>
                </a:solidFill>
                <a:latin typeface="+mj-lt"/>
                <a:ea typeface="Meiryo" panose="020B0604030504040204" pitchFamily="34" charset="-128"/>
                <a:cs typeface="Calibri" panose="020F0502020204030204" pitchFamily="34" charset="0"/>
              </a:rPr>
              <a:t> » </a:t>
            </a:r>
            <a:r>
              <a:rPr lang="fr-FR" sz="2000" b="1" dirty="0" err="1">
                <a:solidFill>
                  <a:schemeClr val="tx1">
                    <a:lumMod val="50000"/>
                    <a:lumOff val="50000"/>
                  </a:schemeClr>
                </a:solidFill>
                <a:latin typeface="+mj-lt"/>
                <a:ea typeface="Meiryo" panose="020B0604030504040204" pitchFamily="34" charset="-128"/>
                <a:cs typeface="Calibri" panose="020F0502020204030204" pitchFamily="34" charset="0"/>
              </a:rPr>
              <a:t>taucht</a:t>
            </a:r>
            <a:r>
              <a:rPr lang="fr-FR" sz="2000" b="1" dirty="0">
                <a:solidFill>
                  <a:schemeClr val="tx1">
                    <a:lumMod val="50000"/>
                    <a:lumOff val="50000"/>
                  </a:schemeClr>
                </a:solidFill>
                <a:latin typeface="+mj-lt"/>
                <a:ea typeface="Meiryo" panose="020B0604030504040204" pitchFamily="34" charset="-128"/>
                <a:cs typeface="Calibri" panose="020F0502020204030204" pitchFamily="34" charset="0"/>
              </a:rPr>
              <a:t> in </a:t>
            </a:r>
            <a:r>
              <a:rPr lang="fr-FR" sz="2000" b="1" dirty="0" err="1">
                <a:solidFill>
                  <a:schemeClr val="tx1">
                    <a:lumMod val="50000"/>
                    <a:lumOff val="50000"/>
                  </a:schemeClr>
                </a:solidFill>
                <a:latin typeface="+mj-lt"/>
                <a:ea typeface="Meiryo" panose="020B0604030504040204" pitchFamily="34" charset="-128"/>
                <a:cs typeface="Calibri" panose="020F0502020204030204" pitchFamily="34" charset="0"/>
              </a:rPr>
              <a:t>Wörterbüchern</a:t>
            </a:r>
            <a:r>
              <a:rPr lang="fr-FR" sz="2000" b="1" dirty="0">
                <a:solidFill>
                  <a:schemeClr val="tx1">
                    <a:lumMod val="50000"/>
                    <a:lumOff val="50000"/>
                  </a:schemeClr>
                </a:solidFill>
                <a:latin typeface="+mj-lt"/>
                <a:ea typeface="Meiryo" panose="020B0604030504040204" pitchFamily="34" charset="-128"/>
                <a:cs typeface="Calibri" panose="020F0502020204030204" pitchFamily="34" charset="0"/>
              </a:rPr>
              <a:t> </a:t>
            </a:r>
            <a:r>
              <a:rPr lang="fr-FR" sz="2000" b="1" dirty="0" err="1">
                <a:solidFill>
                  <a:schemeClr val="tx1">
                    <a:lumMod val="50000"/>
                    <a:lumOff val="50000"/>
                  </a:schemeClr>
                </a:solidFill>
                <a:latin typeface="+mj-lt"/>
                <a:ea typeface="Meiryo" panose="020B0604030504040204" pitchFamily="34" charset="-128"/>
                <a:cs typeface="Calibri" panose="020F0502020204030204" pitchFamily="34" charset="0"/>
              </a:rPr>
              <a:t>auf</a:t>
            </a:r>
            <a:endParaRPr lang="fr-FR" sz="2000" dirty="0">
              <a:solidFill>
                <a:schemeClr val="tx1">
                  <a:lumMod val="50000"/>
                  <a:lumOff val="50000"/>
                </a:schemeClr>
              </a:solidFill>
              <a:latin typeface="+mj-lt"/>
              <a:ea typeface="Meiryo" panose="020B0604030504040204" pitchFamily="34" charset="-128"/>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ó"/>
            </a:pPr>
            <a:r>
              <a:rPr lang="de-DE" sz="2000" dirty="0">
                <a:solidFill>
                  <a:schemeClr val="tx1">
                    <a:lumMod val="50000"/>
                    <a:lumOff val="50000"/>
                  </a:schemeClr>
                </a:solidFill>
                <a:latin typeface="+mj-lt"/>
                <a:ea typeface="Meiryo" panose="020B0604030504040204" pitchFamily="34" charset="-128"/>
                <a:cs typeface="Calibri" panose="020F0502020204030204" pitchFamily="34" charset="0"/>
                <a:sym typeface="Wingdings" panose="05000000000000000000" pitchFamily="2" charset="2"/>
              </a:rPr>
              <a:t>„schwarzer Sklave, der auf dem Markt verkauft wird“ </a:t>
            </a:r>
            <a:r>
              <a:rPr lang="fr-FR" sz="1600" dirty="0">
                <a:solidFill>
                  <a:schemeClr val="tx1">
                    <a:lumMod val="50000"/>
                    <a:lumOff val="50000"/>
                  </a:schemeClr>
                </a:solidFill>
                <a:latin typeface="+mj-lt"/>
                <a:ea typeface="Meiryo" panose="020B0604030504040204" pitchFamily="34" charset="-128"/>
                <a:cs typeface="Calibri" panose="020F0502020204030204" pitchFamily="34" charset="0"/>
                <a:sym typeface="Wingdings" panose="05000000000000000000" pitchFamily="2" charset="2"/>
              </a:rPr>
              <a:t>(</a:t>
            </a:r>
            <a:r>
              <a:rPr lang="fr-FR" sz="1600" dirty="0" err="1">
                <a:solidFill>
                  <a:schemeClr val="tx1">
                    <a:lumMod val="50000"/>
                    <a:lumOff val="50000"/>
                  </a:schemeClr>
                </a:solidFill>
                <a:latin typeface="+mj-lt"/>
                <a:ea typeface="Meiryo" panose="020B0604030504040204" pitchFamily="34" charset="-128"/>
                <a:cs typeface="Calibri" panose="020F0502020204030204" pitchFamily="34" charset="0"/>
                <a:sym typeface="Wingdings" panose="05000000000000000000" pitchFamily="2" charset="2"/>
              </a:rPr>
              <a:t>ebd</a:t>
            </a:r>
            <a:r>
              <a:rPr lang="fr-FR" sz="1600" dirty="0">
                <a:solidFill>
                  <a:schemeClr val="tx1">
                    <a:lumMod val="50000"/>
                    <a:lumOff val="50000"/>
                  </a:schemeClr>
                </a:solidFill>
                <a:latin typeface="+mj-lt"/>
                <a:ea typeface="Meiryo" panose="020B0604030504040204" pitchFamily="34" charset="-128"/>
                <a:cs typeface="Calibri" panose="020F0502020204030204" pitchFamily="34" charset="0"/>
                <a:sym typeface="Wingdings" panose="05000000000000000000" pitchFamily="2" charset="2"/>
              </a:rPr>
              <a:t>., </a:t>
            </a:r>
            <a:r>
              <a:rPr lang="fr-FR" sz="1600" dirty="0" err="1">
                <a:solidFill>
                  <a:schemeClr val="tx1">
                    <a:lumMod val="50000"/>
                    <a:lumOff val="50000"/>
                  </a:schemeClr>
                </a:solidFill>
                <a:latin typeface="+mj-lt"/>
                <a:ea typeface="Meiryo" panose="020B0604030504040204" pitchFamily="34" charset="-128"/>
                <a:cs typeface="Calibri" panose="020F0502020204030204" pitchFamily="34" charset="0"/>
                <a:sym typeface="Wingdings" panose="05000000000000000000" pitchFamily="2" charset="2"/>
              </a:rPr>
              <a:t>meine</a:t>
            </a:r>
            <a:r>
              <a:rPr lang="fr-FR" sz="1600" dirty="0">
                <a:solidFill>
                  <a:schemeClr val="tx1">
                    <a:lumMod val="50000"/>
                    <a:lumOff val="50000"/>
                  </a:schemeClr>
                </a:solidFill>
                <a:latin typeface="+mj-lt"/>
                <a:ea typeface="Meiryo" panose="020B0604030504040204" pitchFamily="34" charset="-128"/>
                <a:cs typeface="Calibri" panose="020F0502020204030204" pitchFamily="34" charset="0"/>
                <a:sym typeface="Wingdings" panose="05000000000000000000" pitchFamily="2" charset="2"/>
              </a:rPr>
              <a:t> </a:t>
            </a:r>
            <a:r>
              <a:rPr lang="fr-FR" sz="1600" dirty="0" err="1">
                <a:solidFill>
                  <a:schemeClr val="tx1">
                    <a:lumMod val="50000"/>
                    <a:lumOff val="50000"/>
                  </a:schemeClr>
                </a:solidFill>
                <a:latin typeface="+mj-lt"/>
                <a:ea typeface="Meiryo" panose="020B0604030504040204" pitchFamily="34" charset="-128"/>
                <a:cs typeface="Calibri" panose="020F0502020204030204" pitchFamily="34" charset="0"/>
                <a:sym typeface="Wingdings" panose="05000000000000000000" pitchFamily="2" charset="2"/>
              </a:rPr>
              <a:t>Übersetzung</a:t>
            </a:r>
            <a:r>
              <a:rPr lang="fr-FR" sz="1600" dirty="0">
                <a:solidFill>
                  <a:schemeClr val="tx1">
                    <a:lumMod val="50000"/>
                    <a:lumOff val="50000"/>
                  </a:schemeClr>
                </a:solidFill>
                <a:latin typeface="+mj-lt"/>
                <a:ea typeface="Meiryo" panose="020B0604030504040204" pitchFamily="34" charset="-128"/>
                <a:cs typeface="Calibri" panose="020F0502020204030204" pitchFamily="34" charset="0"/>
                <a:sym typeface="Wingdings" panose="05000000000000000000" pitchFamily="2" charset="2"/>
              </a:rPr>
              <a:t>)</a:t>
            </a:r>
          </a:p>
          <a:p>
            <a:pPr marL="342900" indent="-342900">
              <a:buClr>
                <a:schemeClr val="tx1">
                  <a:lumMod val="50000"/>
                  <a:lumOff val="50000"/>
                </a:schemeClr>
              </a:buClr>
              <a:buFont typeface="Wingdings" panose="05000000000000000000" pitchFamily="2" charset="2"/>
              <a:buChar char="ó"/>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ó"/>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Eintrag in Wörterbücher = </a:t>
            </a: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rPr>
              <a:t>„ideologische Institutionalisierung“</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 als Wort der Sprache anerkannt</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(Delesalle et </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rPr>
              <a:t>Valensi</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 1972 : 83, </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rPr>
              <a:t>meine</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rPr>
              <a:t>Übersetzung</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8757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73397-449D-4AD1-BE9F-2A9B2C25EBF8}"/>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6820EB50-D8B7-599E-6105-BE0A303F5B02}"/>
              </a:ext>
            </a:extLst>
          </p:cNvPr>
          <p:cNvSpPr txBox="1">
            <a:spLocks/>
          </p:cNvSpPr>
          <p:nvPr/>
        </p:nvSpPr>
        <p:spPr>
          <a:xfrm>
            <a:off x="160020" y="271291"/>
            <a:ext cx="11544299"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err="1">
                <a:solidFill>
                  <a:schemeClr val="tx2"/>
                </a:solidFill>
              </a:rPr>
              <a:t>Bezeichnung</a:t>
            </a:r>
            <a:r>
              <a:rPr lang="fr-FR" sz="2800" dirty="0">
                <a:solidFill>
                  <a:schemeClr val="tx2"/>
                </a:solidFill>
              </a:rPr>
              <a:t> </a:t>
            </a:r>
            <a:r>
              <a:rPr lang="fr-FR" sz="2800" dirty="0" err="1">
                <a:solidFill>
                  <a:schemeClr val="tx2"/>
                </a:solidFill>
              </a:rPr>
              <a:t>fr.</a:t>
            </a:r>
            <a:r>
              <a:rPr lang="fr-FR" sz="2800" dirty="0">
                <a:solidFill>
                  <a:schemeClr val="tx2"/>
                </a:solidFill>
              </a:rPr>
              <a:t>: 18. </a:t>
            </a:r>
            <a:r>
              <a:rPr lang="fr-FR" sz="2800" dirty="0" err="1">
                <a:solidFill>
                  <a:schemeClr val="tx2"/>
                </a:solidFill>
              </a:rPr>
              <a:t>Jahrhundert</a:t>
            </a:r>
            <a:endParaRPr lang="en-US" sz="2600" dirty="0"/>
          </a:p>
        </p:txBody>
      </p:sp>
      <p:sp>
        <p:nvSpPr>
          <p:cNvPr id="3" name="ZoneTexte 2">
            <a:extLst>
              <a:ext uri="{FF2B5EF4-FFF2-40B4-BE49-F238E27FC236}">
                <a16:creationId xmlns:a16="http://schemas.microsoft.com/office/drawing/2014/main" id="{A5EFBC4E-3619-52FD-2154-1C855DBE87ED}"/>
              </a:ext>
            </a:extLst>
          </p:cNvPr>
          <p:cNvSpPr txBox="1"/>
          <p:nvPr/>
        </p:nvSpPr>
        <p:spPr>
          <a:xfrm>
            <a:off x="323850" y="1243786"/>
            <a:ext cx="11544300" cy="4893647"/>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rPr>
              <a:t>Beleidigender</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 Begriff: „attestiert die Minderwertigkeit des Schwarzen, sein kleines Gehirn und seine Nähe zum Tier“ </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rPr>
              <a:t>Chalaye</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 2013, </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rPr>
              <a:t>meine</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rPr>
              <a:t>Übersetzung</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a:t>
            </a:r>
          </a:p>
          <a:p>
            <a:pPr>
              <a:buClr>
                <a:schemeClr val="tx1">
                  <a:lumMod val="50000"/>
                  <a:lumOff val="50000"/>
                </a:schemeClr>
              </a:buClr>
              <a:buFont typeface="Wingdings" panose="05000000000000000000" pitchFamily="2" charset="2"/>
              <a:buChar char="Ø"/>
            </a:pPr>
            <a:endParaRPr lang="fr-FR" sz="16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Er stellt weniger die Hautfarbe als vielmehr das Sklavendasein in den Vordergrund und „betont vor allem den sozialen Status“ </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rPr>
              <a:t>ebd</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rPr>
              <a:t>meine</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rPr>
              <a:t>Übersetzung</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ó"/>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Ex. : abbé Raynal, in l’</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rPr>
              <a:t>Histoire philosophique des deux Indes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(1770)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=&gt;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Unterschied</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zwischen</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nègres</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 =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Sklaven</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et «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noirs</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 =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„Afrikaner, die die Sklaverei noch nicht erlitten haben“</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ebd</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meine</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Übersetzung</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p>
          <a:p>
            <a:pPr marL="342900" indent="-342900">
              <a:buClr>
                <a:schemeClr val="tx1">
                  <a:lumMod val="50000"/>
                  <a:lumOff val="50000"/>
                </a:schemeClr>
              </a:buClr>
              <a:buFont typeface="Wingdings" panose="05000000000000000000" pitchFamily="2" charset="2"/>
              <a:buChar char="ó"/>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ó"/>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Ø"/>
            </a:pP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rPr>
              <a:t>Abolitionistische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rPr>
              <a:t>Bewegung</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b="1" dirty="0" err="1">
                <a:solidFill>
                  <a:schemeClr val="tx1">
                    <a:lumMod val="50000"/>
                    <a:lumOff val="50000"/>
                  </a:schemeClr>
                </a:solidFill>
                <a:latin typeface="+mj-lt"/>
                <a:ea typeface="Calibri" panose="020F0502020204030204" pitchFamily="34" charset="0"/>
                <a:cs typeface="Calibri" panose="020F0502020204030204" pitchFamily="34" charset="0"/>
              </a:rPr>
              <a:t>Begriff</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b="1" i="1" dirty="0">
                <a:solidFill>
                  <a:schemeClr val="tx1">
                    <a:lumMod val="50000"/>
                    <a:lumOff val="50000"/>
                  </a:schemeClr>
                </a:solidFill>
                <a:latin typeface="+mj-lt"/>
                <a:ea typeface="Calibri" panose="020F0502020204030204" pitchFamily="34" charset="0"/>
                <a:cs typeface="Calibri" panose="020F0502020204030204" pitchFamily="34" charset="0"/>
              </a:rPr>
              <a:t>Noir</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 » = ‚</a:t>
            </a:r>
            <a:r>
              <a:rPr lang="fr-FR" sz="2000" b="1" dirty="0" err="1">
                <a:solidFill>
                  <a:schemeClr val="tx1">
                    <a:lumMod val="50000"/>
                    <a:lumOff val="50000"/>
                  </a:schemeClr>
                </a:solidFill>
                <a:latin typeface="+mj-lt"/>
                <a:ea typeface="Calibri" panose="020F0502020204030204" pitchFamily="34" charset="0"/>
                <a:cs typeface="Calibri" panose="020F0502020204030204" pitchFamily="34" charset="0"/>
              </a:rPr>
              <a:t>Kampfbegriff</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rPr>
              <a:t>Begriff</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rPr>
              <a:t>nègre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Noir</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 :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„die Unmenschlichkeit der Sklaverei anprangern“ und „die sich in der Phase der Befreiung befindlichen Bevölkerungsgruppen beschreiben“ </a:t>
            </a:r>
            <a:r>
              <a:rPr lang="de-DE"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(ebd., meine Übersetzung)</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8091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AF2F9-BDEB-90AA-0CF6-B17EAAD7F487}"/>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4D6DA7A6-93B6-6E88-E5CF-C406C2A69893}"/>
              </a:ext>
            </a:extLst>
          </p:cNvPr>
          <p:cNvSpPr txBox="1">
            <a:spLocks/>
          </p:cNvSpPr>
          <p:nvPr/>
        </p:nvSpPr>
        <p:spPr>
          <a:xfrm>
            <a:off x="148591" y="281206"/>
            <a:ext cx="11719560"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err="1">
                <a:solidFill>
                  <a:schemeClr val="tx2"/>
                </a:solidFill>
              </a:rPr>
              <a:t>Bezeichnung</a:t>
            </a:r>
            <a:r>
              <a:rPr lang="fr-FR" sz="2800" dirty="0">
                <a:solidFill>
                  <a:schemeClr val="tx2"/>
                </a:solidFill>
              </a:rPr>
              <a:t> </a:t>
            </a:r>
            <a:r>
              <a:rPr lang="fr-FR" sz="2800" dirty="0" err="1">
                <a:solidFill>
                  <a:schemeClr val="tx2"/>
                </a:solidFill>
              </a:rPr>
              <a:t>fr.</a:t>
            </a:r>
            <a:r>
              <a:rPr lang="fr-FR" sz="2800" dirty="0">
                <a:solidFill>
                  <a:schemeClr val="tx2"/>
                </a:solidFill>
              </a:rPr>
              <a:t>: 19. </a:t>
            </a:r>
            <a:r>
              <a:rPr lang="fr-FR" sz="2800" dirty="0" err="1">
                <a:solidFill>
                  <a:schemeClr val="tx2"/>
                </a:solidFill>
              </a:rPr>
              <a:t>und</a:t>
            </a:r>
            <a:r>
              <a:rPr lang="fr-FR" sz="2800" dirty="0">
                <a:solidFill>
                  <a:schemeClr val="tx2"/>
                </a:solidFill>
              </a:rPr>
              <a:t> 20. </a:t>
            </a:r>
            <a:r>
              <a:rPr lang="fr-FR" sz="2800" dirty="0" err="1">
                <a:solidFill>
                  <a:schemeClr val="tx2"/>
                </a:solidFill>
              </a:rPr>
              <a:t>Jahrhunderte</a:t>
            </a:r>
            <a:endParaRPr lang="en-US" sz="2600" dirty="0"/>
          </a:p>
        </p:txBody>
      </p:sp>
      <p:sp>
        <p:nvSpPr>
          <p:cNvPr id="3" name="ZoneTexte 2">
            <a:extLst>
              <a:ext uri="{FF2B5EF4-FFF2-40B4-BE49-F238E27FC236}">
                <a16:creationId xmlns:a16="http://schemas.microsoft.com/office/drawing/2014/main" id="{8FD424E4-31FA-849E-30A8-582B151A19A6}"/>
              </a:ext>
            </a:extLst>
          </p:cNvPr>
          <p:cNvSpPr txBox="1"/>
          <p:nvPr/>
        </p:nvSpPr>
        <p:spPr>
          <a:xfrm>
            <a:off x="323851" y="992684"/>
            <a:ext cx="11544300" cy="5693866"/>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Im kolonialen Frankreich „[verliert] der Begriff seinen Bezug zur Sklaverei“, enthält aber einen </a:t>
            </a: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rPr>
              <a:t>„Bezug zur Wildheit“ </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rPr>
              <a:t>Chalaye</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 2013, </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rPr>
              <a:t>meine</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rPr>
              <a:t>Übersetzung</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a:t>
            </a:r>
          </a:p>
          <a:p>
            <a:pPr>
              <a:buClr>
                <a:schemeClr val="tx1">
                  <a:lumMod val="50000"/>
                  <a:lumOff val="50000"/>
                </a:schemeClr>
              </a:buClr>
              <a:buFont typeface="Wingdings" panose="05000000000000000000" pitchFamily="2" charset="2"/>
              <a:buChar char="Ø"/>
            </a:pPr>
            <a:endParaRPr lang="fr-FR" sz="16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Anfang des 20. Jahrhunderts: </a:t>
            </a: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rPr>
              <a:t>Zögern zwischen der Verwendung beider Begriffe </a:t>
            </a: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Noir</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Wille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zur</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Humanisierung</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Nègre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„erinnert an die unauslöschliche Spur [...] der Sklaverei“ </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(Geneste et Testa 2010: 2, </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rPr>
              <a:t>meine</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rPr>
              <a:t>Übersetzung</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a:t>
            </a:r>
          </a:p>
          <a:p>
            <a:pPr marL="342900" indent="-342900">
              <a:buClr>
                <a:schemeClr val="tx1">
                  <a:lumMod val="50000"/>
                  <a:lumOff val="50000"/>
                </a:schemeClr>
              </a:buClr>
              <a:buFont typeface="Wingdings" panose="05000000000000000000" pitchFamily="2" charset="2"/>
              <a:buChar char="ó"/>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ó"/>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1920er Jahre: „Negerkunst“ (</a:t>
            </a:r>
            <a:r>
              <a:rPr lang="de-DE" sz="2000" i="1" dirty="0" err="1">
                <a:solidFill>
                  <a:schemeClr val="tx1">
                    <a:lumMod val="50000"/>
                    <a:lumOff val="50000"/>
                  </a:schemeClr>
                </a:solidFill>
                <a:latin typeface="+mj-lt"/>
                <a:ea typeface="Calibri" panose="020F0502020204030204" pitchFamily="34" charset="0"/>
                <a:cs typeface="Calibri" panose="020F0502020204030204" pitchFamily="34" charset="0"/>
              </a:rPr>
              <a:t>art</a:t>
            </a:r>
            <a:r>
              <a:rPr lang="de-DE" sz="2000" i="1" dirty="0">
                <a:solidFill>
                  <a:schemeClr val="tx1">
                    <a:lumMod val="50000"/>
                    <a:lumOff val="50000"/>
                  </a:schemeClr>
                </a:solidFill>
                <a:latin typeface="+mj-lt"/>
                <a:ea typeface="Calibri" panose="020F0502020204030204" pitchFamily="34" charset="0"/>
                <a:cs typeface="Calibri" panose="020F0502020204030204" pitchFamily="34" charset="0"/>
              </a:rPr>
              <a:t> </a:t>
            </a:r>
            <a:r>
              <a:rPr lang="de-DE" sz="2000" i="1" dirty="0" err="1">
                <a:solidFill>
                  <a:schemeClr val="tx1">
                    <a:lumMod val="50000"/>
                    <a:lumOff val="50000"/>
                  </a:schemeClr>
                </a:solidFill>
                <a:latin typeface="+mj-lt"/>
                <a:ea typeface="Calibri" panose="020F0502020204030204" pitchFamily="34" charset="0"/>
                <a:cs typeface="Calibri" panose="020F0502020204030204" pitchFamily="34" charset="0"/>
              </a:rPr>
              <a:t>nègre</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 auf ihrem Höhepunkt, neue Konnotation</a:t>
            </a:r>
          </a:p>
          <a:p>
            <a:pPr marL="342900" indent="-342900">
              <a:buClr>
                <a:schemeClr val="tx1">
                  <a:lumMod val="50000"/>
                  <a:lumOff val="50000"/>
                </a:schemeClr>
              </a:buClr>
              <a:buFont typeface="Wingdings" panose="05000000000000000000" pitchFamily="2" charset="2"/>
              <a:buChar char="Ø"/>
            </a:pPr>
            <a:r>
              <a:rPr lang="fr-FR" sz="2000" b="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Problematisch</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Fetischisierung von Schwarzen, Assoziation mit Sexualität und Exotik </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(Chemin 2018)</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1930er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Jahre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Aimé Césaire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rPr>
              <a:t>und</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Léopold Sédar Senghor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bemächtigen sich des Begriffs und geben ihm eine neue Bedeutung</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ó"/>
            </a:pP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Strömung</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der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Négritude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der «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Nègre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„nimmt an der Zivilisation und dem Universellen teil“</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Renard 2018, </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meine</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Übersetzung</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0524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0A9F6-CBAD-05BA-B893-ECD3234C989A}"/>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C0EA884E-0F77-EA41-9EF7-28A684F513CC}"/>
              </a:ext>
            </a:extLst>
          </p:cNvPr>
          <p:cNvSpPr txBox="1">
            <a:spLocks/>
          </p:cNvSpPr>
          <p:nvPr/>
        </p:nvSpPr>
        <p:spPr>
          <a:xfrm>
            <a:off x="198120" y="317011"/>
            <a:ext cx="11795760"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err="1">
                <a:solidFill>
                  <a:schemeClr val="tx2"/>
                </a:solidFill>
              </a:rPr>
              <a:t>Bezeichnung</a:t>
            </a:r>
            <a:r>
              <a:rPr lang="fr-FR" sz="2800" dirty="0">
                <a:solidFill>
                  <a:schemeClr val="tx2"/>
                </a:solidFill>
              </a:rPr>
              <a:t> </a:t>
            </a:r>
            <a:r>
              <a:rPr lang="fr-FR" sz="2800" dirty="0" err="1">
                <a:solidFill>
                  <a:schemeClr val="tx2"/>
                </a:solidFill>
              </a:rPr>
              <a:t>engl</a:t>
            </a:r>
            <a:r>
              <a:rPr lang="fr-FR" sz="2800" dirty="0">
                <a:solidFill>
                  <a:schemeClr val="tx2"/>
                </a:solidFill>
              </a:rPr>
              <a:t>. </a:t>
            </a:r>
            <a:r>
              <a:rPr lang="fr-FR" sz="2800" dirty="0" err="1">
                <a:solidFill>
                  <a:schemeClr val="tx2"/>
                </a:solidFill>
              </a:rPr>
              <a:t>und</a:t>
            </a:r>
            <a:r>
              <a:rPr lang="fr-FR" sz="2800" dirty="0">
                <a:solidFill>
                  <a:schemeClr val="tx2"/>
                </a:solidFill>
              </a:rPr>
              <a:t> </a:t>
            </a:r>
            <a:r>
              <a:rPr lang="fr-FR" sz="2800" dirty="0" err="1">
                <a:solidFill>
                  <a:schemeClr val="tx2"/>
                </a:solidFill>
              </a:rPr>
              <a:t>Bezeichnung</a:t>
            </a:r>
            <a:r>
              <a:rPr lang="fr-FR" sz="2800" dirty="0">
                <a:solidFill>
                  <a:schemeClr val="tx2"/>
                </a:solidFill>
              </a:rPr>
              <a:t> </a:t>
            </a:r>
            <a:r>
              <a:rPr lang="fr-FR" sz="2800" dirty="0" err="1">
                <a:solidFill>
                  <a:schemeClr val="tx2"/>
                </a:solidFill>
              </a:rPr>
              <a:t>fr.</a:t>
            </a:r>
            <a:r>
              <a:rPr lang="fr-FR" sz="2800" dirty="0">
                <a:solidFill>
                  <a:schemeClr val="tx2"/>
                </a:solidFill>
              </a:rPr>
              <a:t>, = ?</a:t>
            </a:r>
            <a:endParaRPr lang="en-US" sz="2600" dirty="0"/>
          </a:p>
        </p:txBody>
      </p:sp>
      <p:sp>
        <p:nvSpPr>
          <p:cNvPr id="3" name="ZoneTexte 2">
            <a:extLst>
              <a:ext uri="{FF2B5EF4-FFF2-40B4-BE49-F238E27FC236}">
                <a16:creationId xmlns:a16="http://schemas.microsoft.com/office/drawing/2014/main" id="{A6AB5BFB-5557-33FA-3757-3EF5EB500B00}"/>
              </a:ext>
            </a:extLst>
          </p:cNvPr>
          <p:cNvSpPr txBox="1"/>
          <p:nvPr/>
        </p:nvSpPr>
        <p:spPr>
          <a:xfrm>
            <a:off x="323850" y="1093344"/>
            <a:ext cx="11544300" cy="5447645"/>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rPr>
              <a:t>französischsprachige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rPr>
              <a:t>Wörterbücher</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rPr>
              <a:t>zwei</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rPr>
              <a:t>Definitionen</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rPr>
              <a:t>für</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rPr>
              <a:t>nègre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alte Bedeutung (bezieht sich auf den Sklaven) und abwertende Bedeutung (beschreibt eine Person mit dunkler Hautfarbe)</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ó"/>
            </a:pP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diachronische Variabilität + Pejoration</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aber nicht übertragbar auf den englischsprachigen Bereich</a:t>
            </a:r>
            <a:r>
              <a:rPr lang="de-DE"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Wecksteen-Quinio</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2023 : 67)</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historische, geografische, politische und kulturelle Unterschiede</a:t>
            </a:r>
          </a:p>
          <a:p>
            <a:pPr marL="342900" indent="-342900">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ABER </a:t>
            </a: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Sklaverei und koloniale Vergangenheit als Ursprung der Gewalt in all diesen Begriffen</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de-DE" sz="2000" u="dotted"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Wie steht es mit der </a:t>
            </a:r>
            <a:r>
              <a:rPr lang="de-DE" sz="2000" b="1" u="dotted"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Übersetzung</a:t>
            </a:r>
            <a:r>
              <a:rPr lang="de-DE" sz="2000" u="dotted"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de-DE" sz="22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„Wenn das Schreiben ein politischer Akt ist, dann ist es auch das Übersetzen, vor allem wenn es um die Übersetzung von Begriffen geht, die von Kolonialismus, Sklaverei und Rassismus geprägt sind und deren historische und kulturelle Bedeutung in einer anderen Sprache wiedergegeben werden soll.“ </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(Loison-Charles et Martin-Breteau 2023: 6, </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meine</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Übersetzung</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2415460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428BD-B6C8-BD91-E2F8-419034535E46}"/>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F76602F3-B580-DD55-49F0-5EB12B80A621}"/>
              </a:ext>
            </a:extLst>
          </p:cNvPr>
          <p:cNvSpPr txBox="1">
            <a:spLocks/>
          </p:cNvSpPr>
          <p:nvPr/>
        </p:nvSpPr>
        <p:spPr>
          <a:xfrm>
            <a:off x="182880" y="284414"/>
            <a:ext cx="11685270"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a:solidFill>
                  <a:schemeClr val="tx2"/>
                </a:solidFill>
              </a:rPr>
              <a:t>Corpus: </a:t>
            </a:r>
            <a:r>
              <a:rPr lang="fr-FR" sz="2800" dirty="0" err="1">
                <a:solidFill>
                  <a:schemeClr val="tx2"/>
                </a:solidFill>
              </a:rPr>
              <a:t>afroamerikanische</a:t>
            </a:r>
            <a:r>
              <a:rPr lang="fr-FR" sz="2800" dirty="0">
                <a:solidFill>
                  <a:schemeClr val="tx2"/>
                </a:solidFill>
              </a:rPr>
              <a:t> </a:t>
            </a:r>
            <a:r>
              <a:rPr lang="fr-FR" sz="2800" dirty="0" err="1">
                <a:solidFill>
                  <a:schemeClr val="tx2"/>
                </a:solidFill>
              </a:rPr>
              <a:t>Literatur</a:t>
            </a:r>
            <a:r>
              <a:rPr lang="fr-FR" sz="2800" dirty="0">
                <a:solidFill>
                  <a:schemeClr val="tx2"/>
                </a:solidFill>
              </a:rPr>
              <a:t> </a:t>
            </a:r>
            <a:endParaRPr lang="en-US" sz="2600" dirty="0"/>
          </a:p>
        </p:txBody>
      </p:sp>
      <p:sp>
        <p:nvSpPr>
          <p:cNvPr id="3" name="ZoneTexte 2">
            <a:extLst>
              <a:ext uri="{FF2B5EF4-FFF2-40B4-BE49-F238E27FC236}">
                <a16:creationId xmlns:a16="http://schemas.microsoft.com/office/drawing/2014/main" id="{D579B004-9D89-81F9-056D-15EF7E3774BB}"/>
              </a:ext>
            </a:extLst>
          </p:cNvPr>
          <p:cNvSpPr txBox="1"/>
          <p:nvPr/>
        </p:nvSpPr>
        <p:spPr>
          <a:xfrm>
            <a:off x="323850" y="1074509"/>
            <a:ext cx="11544300" cy="4708981"/>
          </a:xfrm>
          <a:prstGeom prst="rect">
            <a:avLst/>
          </a:prstGeom>
          <a:noFill/>
        </p:spPr>
        <p:txBody>
          <a:bodyPr wrap="square" rtlCol="0">
            <a:spAutoFit/>
          </a:bodyPr>
          <a:lstStyle/>
          <a:p>
            <a:pPr>
              <a:buClr>
                <a:schemeClr val="tx1">
                  <a:lumMod val="50000"/>
                  <a:lumOff val="50000"/>
                </a:schemeClr>
              </a:buClr>
            </a:pPr>
            <a:r>
              <a:rPr lang="fr-FR" sz="2000" u="sng" dirty="0" err="1">
                <a:solidFill>
                  <a:schemeClr val="tx1">
                    <a:lumMod val="50000"/>
                    <a:lumOff val="50000"/>
                  </a:schemeClr>
                </a:solidFill>
                <a:latin typeface="+mj-lt"/>
                <a:ea typeface="Calibri" panose="020F0502020204030204" pitchFamily="34" charset="0"/>
                <a:cs typeface="Calibri" panose="020F0502020204030204" pitchFamily="34" charset="0"/>
              </a:rPr>
              <a:t>Übersetzungen</a:t>
            </a:r>
            <a:r>
              <a:rPr lang="fr-FR" sz="2000" u="sng"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u="sng" dirty="0" err="1">
                <a:solidFill>
                  <a:schemeClr val="tx1">
                    <a:lumMod val="50000"/>
                    <a:lumOff val="50000"/>
                  </a:schemeClr>
                </a:solidFill>
                <a:latin typeface="+mj-lt"/>
                <a:ea typeface="Calibri" panose="020F0502020204030204" pitchFamily="34" charset="0"/>
                <a:cs typeface="Calibri" panose="020F0502020204030204" pitchFamily="34" charset="0"/>
              </a:rPr>
              <a:t>und</a:t>
            </a:r>
            <a:r>
              <a:rPr lang="fr-FR" sz="2000" u="sng"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u="sng" dirty="0" err="1">
                <a:solidFill>
                  <a:schemeClr val="tx1">
                    <a:lumMod val="50000"/>
                    <a:lumOff val="50000"/>
                  </a:schemeClr>
                </a:solidFill>
                <a:latin typeface="+mj-lt"/>
                <a:ea typeface="Calibri" panose="020F0502020204030204" pitchFamily="34" charset="0"/>
                <a:cs typeface="Calibri" panose="020F0502020204030204" pitchFamily="34" charset="0"/>
              </a:rPr>
              <a:t>Neuübersetzungen</a:t>
            </a:r>
            <a:r>
              <a:rPr lang="fr-FR" sz="2000" u="sng" dirty="0">
                <a:solidFill>
                  <a:schemeClr val="tx1">
                    <a:lumMod val="50000"/>
                    <a:lumOff val="50000"/>
                  </a:schemeClr>
                </a:solidFill>
                <a:latin typeface="+mj-lt"/>
                <a:ea typeface="Calibri" panose="020F0502020204030204" pitchFamily="34" charset="0"/>
                <a:cs typeface="Calibri" panose="020F0502020204030204" pitchFamily="34" charset="0"/>
              </a:rPr>
              <a:t> </a:t>
            </a:r>
            <a:r>
              <a:rPr lang="de-DE" sz="2000" u="sng" dirty="0">
                <a:solidFill>
                  <a:schemeClr val="tx1">
                    <a:lumMod val="50000"/>
                    <a:lumOff val="50000"/>
                  </a:schemeClr>
                </a:solidFill>
                <a:latin typeface="+mj-lt"/>
                <a:ea typeface="Calibri" panose="020F0502020204030204" pitchFamily="34" charset="0"/>
                <a:cs typeface="Calibri" panose="020F0502020204030204" pitchFamily="34" charset="0"/>
              </a:rPr>
              <a:t>afroamerikanischer Literatur des 20. Jahrhunderts ins Französische: Begriffe der Benennung</a:t>
            </a:r>
            <a:endParaRPr lang="fr-FR" sz="2000" u="sng"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pPr>
            <a:endParaRPr lang="fr-FR" sz="2000" b="1"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Zora </a:t>
            </a:r>
            <a:r>
              <a:rPr lang="fr-FR" sz="2000" b="1" dirty="0" err="1">
                <a:solidFill>
                  <a:schemeClr val="tx1">
                    <a:lumMod val="50000"/>
                    <a:lumOff val="50000"/>
                  </a:schemeClr>
                </a:solidFill>
                <a:latin typeface="+mj-lt"/>
                <a:ea typeface="Calibri" panose="020F0502020204030204" pitchFamily="34" charset="0"/>
                <a:cs typeface="Calibri" panose="020F0502020204030204" pitchFamily="34" charset="0"/>
              </a:rPr>
              <a:t>Neale</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b="1" dirty="0" err="1">
                <a:solidFill>
                  <a:schemeClr val="tx1">
                    <a:lumMod val="50000"/>
                    <a:lumOff val="50000"/>
                  </a:schemeClr>
                </a:solidFill>
                <a:latin typeface="+mj-lt"/>
                <a:ea typeface="Calibri" panose="020F0502020204030204" pitchFamily="34" charset="0"/>
                <a:cs typeface="Calibri" panose="020F0502020204030204" pitchFamily="34" charset="0"/>
              </a:rPr>
              <a:t>Hurston</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b="1" i="1" dirty="0" err="1">
                <a:solidFill>
                  <a:schemeClr val="tx1">
                    <a:lumMod val="50000"/>
                    <a:lumOff val="50000"/>
                  </a:schemeClr>
                </a:solidFill>
                <a:latin typeface="+mj-lt"/>
                <a:ea typeface="Calibri" panose="020F0502020204030204" pitchFamily="34" charset="0"/>
                <a:cs typeface="Calibri" panose="020F0502020204030204" pitchFamily="34" charset="0"/>
              </a:rPr>
              <a:t>Their</a:t>
            </a:r>
            <a:r>
              <a:rPr lang="fr-FR" sz="2000" b="1" i="1"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b="1" i="1" dirty="0" err="1">
                <a:solidFill>
                  <a:schemeClr val="tx1">
                    <a:lumMod val="50000"/>
                    <a:lumOff val="50000"/>
                  </a:schemeClr>
                </a:solidFill>
                <a:latin typeface="+mj-lt"/>
                <a:ea typeface="Calibri" panose="020F0502020204030204" pitchFamily="34" charset="0"/>
                <a:cs typeface="Calibri" panose="020F0502020204030204" pitchFamily="34" charset="0"/>
              </a:rPr>
              <a:t>Eyes</a:t>
            </a:r>
            <a:r>
              <a:rPr lang="fr-FR" sz="2000" b="1" i="1"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b="1" i="1" dirty="0" err="1">
                <a:solidFill>
                  <a:schemeClr val="tx1">
                    <a:lumMod val="50000"/>
                    <a:lumOff val="50000"/>
                  </a:schemeClr>
                </a:solidFill>
                <a:latin typeface="+mj-lt"/>
                <a:ea typeface="Calibri" panose="020F0502020204030204" pitchFamily="34" charset="0"/>
                <a:cs typeface="Calibri" panose="020F0502020204030204" pitchFamily="34" charset="0"/>
              </a:rPr>
              <a:t>Were</a:t>
            </a:r>
            <a:r>
              <a:rPr lang="fr-FR" sz="2000" b="1" i="1"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b="1" i="1" dirty="0" err="1">
                <a:solidFill>
                  <a:schemeClr val="tx1">
                    <a:lumMod val="50000"/>
                    <a:lumOff val="50000"/>
                  </a:schemeClr>
                </a:solidFill>
                <a:latin typeface="+mj-lt"/>
                <a:ea typeface="Calibri" panose="020F0502020204030204" pitchFamily="34" charset="0"/>
                <a:cs typeface="Calibri" panose="020F0502020204030204" pitchFamily="34" charset="0"/>
              </a:rPr>
              <a:t>Watching</a:t>
            </a:r>
            <a:r>
              <a:rPr lang="fr-FR" sz="2000" b="1" i="1"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b="1" i="1" dirty="0" err="1">
                <a:solidFill>
                  <a:schemeClr val="tx1">
                    <a:lumMod val="50000"/>
                    <a:lumOff val="50000"/>
                  </a:schemeClr>
                </a:solidFill>
                <a:latin typeface="+mj-lt"/>
                <a:ea typeface="Calibri" panose="020F0502020204030204" pitchFamily="34" charset="0"/>
                <a:cs typeface="Calibri" panose="020F0502020204030204" pitchFamily="34" charset="0"/>
              </a:rPr>
              <a:t>God</a:t>
            </a:r>
            <a:r>
              <a:rPr lang="fr-FR" sz="2000" b="1" i="1"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(1937)</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178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rPr>
              <a:t>Begriffe</a:t>
            </a:r>
            <a:endParaRPr lang="fr-FR" sz="2000" dirty="0">
              <a:solidFill>
                <a:schemeClr val="tx1">
                  <a:lumMod val="50000"/>
                  <a:lumOff val="50000"/>
                </a:schemeClr>
              </a:solidFill>
              <a:highlight>
                <a:srgbClr val="FFFF00"/>
              </a:highlight>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James Baldwin, </a:t>
            </a:r>
            <a:r>
              <a:rPr lang="fr-FR" sz="2000" b="1"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Go Tell It On The </a:t>
            </a:r>
            <a:r>
              <a:rPr lang="fr-FR" sz="2000" b="1"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Mountain</a:t>
            </a:r>
            <a:r>
              <a:rPr lang="fr-FR" sz="2000" b="1"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(1953)</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156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Begriffe</a:t>
            </a:r>
            <a:endParaRPr lang="fr-FR" sz="2000" dirty="0">
              <a:solidFill>
                <a:schemeClr val="tx1">
                  <a:lumMod val="50000"/>
                  <a:lumOff val="50000"/>
                </a:schemeClr>
              </a:solidFill>
              <a:highlight>
                <a:srgbClr val="FFFF00"/>
              </a:highlight>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Toni Morrison, </a:t>
            </a:r>
            <a:r>
              <a:rPr lang="fr-FR" sz="2000" b="1"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The </a:t>
            </a:r>
            <a:r>
              <a:rPr lang="fr-FR" sz="2000" b="1"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Bluest</a:t>
            </a:r>
            <a:r>
              <a:rPr lang="fr-FR" sz="2000" b="1"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Eye </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(1970)</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160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Begriffe</a:t>
            </a:r>
            <a:endParaRPr lang="fr-FR" sz="2000" dirty="0">
              <a:solidFill>
                <a:schemeClr val="tx1">
                  <a:lumMod val="50000"/>
                  <a:lumOff val="50000"/>
                </a:schemeClr>
              </a:solidFill>
              <a:highlight>
                <a:srgbClr val="FFFF00"/>
              </a:highlight>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Toni Morrison, </a:t>
            </a:r>
            <a:r>
              <a:rPr lang="fr-FR" sz="2000" b="1"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Beloved</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(1988)</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265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Begriffe</a:t>
            </a:r>
            <a:endParaRPr lang="fr-FR" sz="2000" dirty="0">
              <a:solidFill>
                <a:schemeClr val="tx1">
                  <a:lumMod val="50000"/>
                  <a:lumOff val="50000"/>
                </a:schemeClr>
              </a:solidFill>
              <a:highlight>
                <a:srgbClr val="FFFF00"/>
              </a:highlight>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Aber…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auch</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Claude McKay,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Home to Harlem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(1928)</a:t>
            </a: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James Baldwin,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Notes Of A Native Son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(1955)</a:t>
            </a: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Toni Morrison,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Song Of Solomon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(1977) </a:t>
            </a: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p>
        </p:txBody>
      </p:sp>
    </p:spTree>
    <p:extLst>
      <p:ext uri="{BB962C8B-B14F-4D97-AF65-F5344CB8AC3E}">
        <p14:creationId xmlns:p14="http://schemas.microsoft.com/office/powerpoint/2010/main" val="626773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951DF-58E9-6AE1-5013-D62E7FB134F0}"/>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ADBA83D2-39A3-675E-AC2C-47FAB4CC2EB2}"/>
              </a:ext>
            </a:extLst>
          </p:cNvPr>
          <p:cNvSpPr txBox="1">
            <a:spLocks/>
          </p:cNvSpPr>
          <p:nvPr/>
        </p:nvSpPr>
        <p:spPr>
          <a:xfrm>
            <a:off x="160021" y="278177"/>
            <a:ext cx="11708130"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err="1">
                <a:solidFill>
                  <a:schemeClr val="tx2"/>
                </a:solidFill>
              </a:rPr>
              <a:t>Konkrete</a:t>
            </a:r>
            <a:r>
              <a:rPr lang="fr-FR" sz="2800" dirty="0">
                <a:solidFill>
                  <a:schemeClr val="tx2"/>
                </a:solidFill>
              </a:rPr>
              <a:t> </a:t>
            </a:r>
            <a:r>
              <a:rPr lang="fr-FR" sz="2800" dirty="0" err="1">
                <a:solidFill>
                  <a:schemeClr val="tx2"/>
                </a:solidFill>
              </a:rPr>
              <a:t>Umsetzung</a:t>
            </a:r>
            <a:r>
              <a:rPr lang="fr-FR" sz="2800" dirty="0">
                <a:solidFill>
                  <a:schemeClr val="tx2"/>
                </a:solidFill>
              </a:rPr>
              <a:t>: </a:t>
            </a:r>
            <a:r>
              <a:rPr lang="fr-FR" sz="2800" i="1" dirty="0" err="1">
                <a:solidFill>
                  <a:schemeClr val="tx2"/>
                </a:solidFill>
              </a:rPr>
              <a:t>Their</a:t>
            </a:r>
            <a:r>
              <a:rPr lang="fr-FR" sz="2800" i="1" dirty="0">
                <a:solidFill>
                  <a:schemeClr val="tx2"/>
                </a:solidFill>
              </a:rPr>
              <a:t> </a:t>
            </a:r>
            <a:r>
              <a:rPr lang="fr-FR" sz="2800" i="1" dirty="0" err="1">
                <a:solidFill>
                  <a:schemeClr val="tx2"/>
                </a:solidFill>
              </a:rPr>
              <a:t>Eyes</a:t>
            </a:r>
            <a:r>
              <a:rPr lang="fr-FR" sz="2800" i="1" dirty="0">
                <a:solidFill>
                  <a:schemeClr val="tx2"/>
                </a:solidFill>
              </a:rPr>
              <a:t> </a:t>
            </a:r>
            <a:r>
              <a:rPr lang="fr-FR" sz="2800" i="1" dirty="0" err="1">
                <a:solidFill>
                  <a:schemeClr val="tx2"/>
                </a:solidFill>
              </a:rPr>
              <a:t>Were</a:t>
            </a:r>
            <a:r>
              <a:rPr lang="fr-FR" sz="2800" i="1" dirty="0">
                <a:solidFill>
                  <a:schemeClr val="tx2"/>
                </a:solidFill>
              </a:rPr>
              <a:t> </a:t>
            </a:r>
            <a:r>
              <a:rPr lang="fr-FR" sz="2800" i="1" dirty="0" err="1">
                <a:solidFill>
                  <a:schemeClr val="tx2"/>
                </a:solidFill>
              </a:rPr>
              <a:t>Watching</a:t>
            </a:r>
            <a:r>
              <a:rPr lang="fr-FR" sz="2800" i="1" dirty="0">
                <a:solidFill>
                  <a:schemeClr val="tx2"/>
                </a:solidFill>
              </a:rPr>
              <a:t> </a:t>
            </a:r>
            <a:r>
              <a:rPr lang="fr-FR" sz="2800" i="1" dirty="0" err="1">
                <a:solidFill>
                  <a:schemeClr val="tx2"/>
                </a:solidFill>
              </a:rPr>
              <a:t>God</a:t>
            </a:r>
            <a:endParaRPr lang="en-US" sz="2600" i="1" dirty="0"/>
          </a:p>
        </p:txBody>
      </p:sp>
      <p:sp>
        <p:nvSpPr>
          <p:cNvPr id="3" name="ZoneTexte 2">
            <a:extLst>
              <a:ext uri="{FF2B5EF4-FFF2-40B4-BE49-F238E27FC236}">
                <a16:creationId xmlns:a16="http://schemas.microsoft.com/office/drawing/2014/main" id="{EBD1EC55-B7FA-AF87-73BF-5D53793B8651}"/>
              </a:ext>
            </a:extLst>
          </p:cNvPr>
          <p:cNvSpPr txBox="1"/>
          <p:nvPr/>
        </p:nvSpPr>
        <p:spPr>
          <a:xfrm>
            <a:off x="323851" y="913717"/>
            <a:ext cx="11544300" cy="5970865"/>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4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Zora </a:t>
            </a:r>
            <a:r>
              <a:rPr lang="fr-FR" sz="24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Neale</a:t>
            </a:r>
            <a:r>
              <a:rPr lang="fr-FR" sz="24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4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Hurston</a:t>
            </a:r>
            <a:r>
              <a:rPr lang="fr-FR" sz="24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4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Their</a:t>
            </a:r>
            <a:r>
              <a:rPr lang="fr-FR" sz="24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4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Eyes</a:t>
            </a:r>
            <a:r>
              <a:rPr lang="fr-FR" sz="24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4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Were</a:t>
            </a:r>
            <a:r>
              <a:rPr lang="fr-FR" sz="24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4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Watching</a:t>
            </a:r>
            <a:r>
              <a:rPr lang="fr-FR" sz="24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4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God</a:t>
            </a:r>
            <a:r>
              <a:rPr lang="fr-FR" sz="24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J.B. </a:t>
            </a:r>
            <a:r>
              <a:rPr lang="fr-FR" sz="24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Lippincott</a:t>
            </a:r>
            <a:r>
              <a:rPr lang="fr-FR" sz="24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&amp; Co., 1937.</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de-DE" sz="2000" u="dotted"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Elemente, die bei der Übersetzung dieser problematischen Begriffe zu berücksichtigen sind:</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Arial" panose="020B0604020202020204" pitchFamily="34" charset="0"/>
              <a:buChar char="•"/>
            </a:pP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Sprecher</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Ist der Sprecher Schwarz oder Weiß?</a:t>
            </a:r>
          </a:p>
          <a:p>
            <a:pPr marL="342900" indent="-342900">
              <a:buClr>
                <a:schemeClr val="tx1">
                  <a:lumMod val="50000"/>
                  <a:lumOff val="50000"/>
                </a:schemeClr>
              </a:buClr>
              <a:buFont typeface="Arial" panose="020B0604020202020204" pitchFamily="34" charset="0"/>
              <a:buChar char="•"/>
            </a:pP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Beziehungen</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Wie sind die Beziehungen zwischen Sprecher und Ansprechpartner? Welche Machtbeziehungen bestehen? Gibt es eine Hierarchie?</a:t>
            </a:r>
          </a:p>
          <a:p>
            <a:pPr marL="342900" indent="-342900">
              <a:buClr>
                <a:schemeClr val="tx1">
                  <a:lumMod val="50000"/>
                  <a:lumOff val="50000"/>
                </a:schemeClr>
              </a:buClr>
              <a:buFont typeface="Arial" panose="020B0604020202020204" pitchFamily="34" charset="0"/>
              <a:buChar char="•"/>
            </a:pP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Konnotationen</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Welche Konnotationen hat der Begriff?</a:t>
            </a:r>
          </a:p>
          <a:p>
            <a:pPr marL="342900" indent="-342900">
              <a:buClr>
                <a:schemeClr val="tx1">
                  <a:lumMod val="50000"/>
                  <a:lumOff val="50000"/>
                </a:schemeClr>
              </a:buClr>
              <a:buFont typeface="Arial" panose="020B0604020202020204" pitchFamily="34" charset="0"/>
              <a:buChar char="•"/>
            </a:pP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Erzählzeitraum</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Wann findet die Geschichte statt?</a:t>
            </a:r>
          </a:p>
          <a:p>
            <a:pPr marL="342900" indent="-342900">
              <a:buClr>
                <a:schemeClr val="tx1">
                  <a:lumMod val="50000"/>
                  <a:lumOff val="50000"/>
                </a:schemeClr>
              </a:buClr>
              <a:buFont typeface="Arial" panose="020B0604020202020204" pitchFamily="34" charset="0"/>
              <a:buChar char="•"/>
            </a:pP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Figur des Übersetzers/der Übersetzerin</a:t>
            </a:r>
          </a:p>
          <a:p>
            <a:pPr marL="342900" indent="-342900">
              <a:buClr>
                <a:schemeClr val="tx1">
                  <a:lumMod val="50000"/>
                  <a:lumOff val="50000"/>
                </a:schemeClr>
              </a:buClr>
              <a:buFont typeface="Arial" panose="020B0604020202020204" pitchFamily="34" charset="0"/>
              <a:buChar char="•"/>
            </a:pP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Verlage</a:t>
            </a:r>
          </a:p>
          <a:p>
            <a:pPr marL="342900" indent="-342900">
              <a:buClr>
                <a:schemeClr val="tx1">
                  <a:lumMod val="50000"/>
                  <a:lumOff val="50000"/>
                </a:schemeClr>
              </a:buClr>
              <a:buFont typeface="Arial" panose="020B0604020202020204" pitchFamily="34" charset="0"/>
              <a:buChar char="•"/>
            </a:pPr>
            <a:endPar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fr-FR" u="dotted"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Übersetzerinnen</a:t>
            </a:r>
            <a:r>
              <a:rPr lang="fr-FR" u="dotted"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ó"/>
            </a:pPr>
            <a:r>
              <a:rPr lang="fr-FR" sz="2000" u="sng"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Françoise Brodsky (1993)</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spezialisiert auf die Übersetzung von Krimis, veröffentlicht bei Castor Astral (Literatur und Poesie)</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ó"/>
            </a:pPr>
            <a:r>
              <a:rPr lang="fr-FR" sz="2000" u="sng"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Sika </a:t>
            </a:r>
            <a:r>
              <a:rPr lang="fr-FR" sz="2000" u="sng"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Fakambi</a:t>
            </a:r>
            <a:r>
              <a:rPr lang="fr-FR" sz="2000" u="sng"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(2018)</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spezialisiert auf die Übersetzungen von Literatur afrikanischer Herkunft, hat selbst afrikanische Herkunft, veröffentlicht bei </a:t>
            </a:r>
            <a:r>
              <a:rPr lang="de-DE"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Zulma</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(Literatur aus der ganzen Welt)</a:t>
            </a:r>
          </a:p>
          <a:p>
            <a:pPr>
              <a:buClr>
                <a:schemeClr val="tx1">
                  <a:lumMod val="50000"/>
                  <a:lumOff val="50000"/>
                </a:schemeClr>
              </a:buClr>
            </a:pPr>
            <a:endParaRPr lang="de-DE"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Einfluss ihrer Erfahrung als Übersetzerin und ihrer Erlebnisse?</a:t>
            </a:r>
            <a:endPar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1621385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40A6C-A213-339E-912A-CD85CF7A7CA2}"/>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20329534-1B06-4051-4887-7D4485F79D3F}"/>
              </a:ext>
            </a:extLst>
          </p:cNvPr>
          <p:cNvSpPr txBox="1">
            <a:spLocks/>
          </p:cNvSpPr>
          <p:nvPr/>
        </p:nvSpPr>
        <p:spPr>
          <a:xfrm>
            <a:off x="91440" y="335003"/>
            <a:ext cx="11776709"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err="1">
                <a:solidFill>
                  <a:schemeClr val="tx2"/>
                </a:solidFill>
              </a:rPr>
              <a:t>Konkrete</a:t>
            </a:r>
            <a:r>
              <a:rPr lang="fr-FR" sz="2800" dirty="0">
                <a:solidFill>
                  <a:schemeClr val="tx2"/>
                </a:solidFill>
              </a:rPr>
              <a:t> </a:t>
            </a:r>
            <a:r>
              <a:rPr lang="fr-FR" sz="2800" dirty="0" err="1">
                <a:solidFill>
                  <a:schemeClr val="tx2"/>
                </a:solidFill>
              </a:rPr>
              <a:t>Umsetzung</a:t>
            </a:r>
            <a:r>
              <a:rPr lang="fr-FR" sz="2800" dirty="0">
                <a:solidFill>
                  <a:schemeClr val="tx2"/>
                </a:solidFill>
              </a:rPr>
              <a:t>: </a:t>
            </a:r>
            <a:r>
              <a:rPr lang="fr-FR" sz="2800" i="1" dirty="0" err="1">
                <a:solidFill>
                  <a:schemeClr val="tx2"/>
                </a:solidFill>
              </a:rPr>
              <a:t>Their</a:t>
            </a:r>
            <a:r>
              <a:rPr lang="fr-FR" sz="2800" i="1" dirty="0">
                <a:solidFill>
                  <a:schemeClr val="tx2"/>
                </a:solidFill>
              </a:rPr>
              <a:t> </a:t>
            </a:r>
            <a:r>
              <a:rPr lang="fr-FR" sz="2800" i="1" dirty="0" err="1">
                <a:solidFill>
                  <a:schemeClr val="tx2"/>
                </a:solidFill>
              </a:rPr>
              <a:t>Eyes</a:t>
            </a:r>
            <a:r>
              <a:rPr lang="fr-FR" sz="2800" i="1" dirty="0">
                <a:solidFill>
                  <a:schemeClr val="tx2"/>
                </a:solidFill>
              </a:rPr>
              <a:t> </a:t>
            </a:r>
            <a:r>
              <a:rPr lang="fr-FR" sz="2800" i="1" dirty="0" err="1">
                <a:solidFill>
                  <a:schemeClr val="tx2"/>
                </a:solidFill>
              </a:rPr>
              <a:t>Were</a:t>
            </a:r>
            <a:r>
              <a:rPr lang="fr-FR" sz="2800" i="1" dirty="0">
                <a:solidFill>
                  <a:schemeClr val="tx2"/>
                </a:solidFill>
              </a:rPr>
              <a:t> </a:t>
            </a:r>
            <a:r>
              <a:rPr lang="fr-FR" sz="2800" i="1" dirty="0" err="1">
                <a:solidFill>
                  <a:schemeClr val="tx2"/>
                </a:solidFill>
              </a:rPr>
              <a:t>Watching</a:t>
            </a:r>
            <a:r>
              <a:rPr lang="fr-FR" sz="2800" i="1" dirty="0">
                <a:solidFill>
                  <a:schemeClr val="tx2"/>
                </a:solidFill>
              </a:rPr>
              <a:t> </a:t>
            </a:r>
            <a:r>
              <a:rPr lang="fr-FR" sz="2800" i="1" dirty="0" err="1">
                <a:solidFill>
                  <a:schemeClr val="tx2"/>
                </a:solidFill>
              </a:rPr>
              <a:t>God</a:t>
            </a:r>
            <a:endParaRPr lang="en-US" sz="2600" i="1" dirty="0"/>
          </a:p>
        </p:txBody>
      </p:sp>
      <p:sp>
        <p:nvSpPr>
          <p:cNvPr id="3" name="ZoneTexte 2">
            <a:extLst>
              <a:ext uri="{FF2B5EF4-FFF2-40B4-BE49-F238E27FC236}">
                <a16:creationId xmlns:a16="http://schemas.microsoft.com/office/drawing/2014/main" id="{6E9790EE-6EE7-094C-95B4-706FE8073FA4}"/>
              </a:ext>
            </a:extLst>
          </p:cNvPr>
          <p:cNvSpPr txBox="1"/>
          <p:nvPr/>
        </p:nvSpPr>
        <p:spPr>
          <a:xfrm>
            <a:off x="323850" y="1211580"/>
            <a:ext cx="11544300" cy="4093428"/>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178 Begriffe der Benennung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im Buch</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60 %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beschreiben Schwarze Menschen (mehr als 6 verschiedene Begriffe)</a:t>
            </a:r>
          </a:p>
          <a:p>
            <a:pPr>
              <a:buClr>
                <a:schemeClr val="tx1">
                  <a:lumMod val="50000"/>
                  <a:lumOff val="50000"/>
                </a:schemeClr>
              </a:buClr>
              <a:buFont typeface="Wingdings" panose="05000000000000000000" pitchFamily="2" charset="2"/>
              <a:buChar char="Ø"/>
            </a:pP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40 %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beschreiben</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Weiße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Menschen</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nur</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1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Begriff</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ó"/>
            </a:pP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white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41,5 %</a:t>
            </a:r>
          </a:p>
          <a:p>
            <a:pPr marL="342900" indent="-342900">
              <a:buClr>
                <a:schemeClr val="tx1">
                  <a:lumMod val="50000"/>
                  <a:lumOff val="50000"/>
                </a:schemeClr>
              </a:buClr>
              <a:buFont typeface="Wingdings" panose="05000000000000000000" pitchFamily="2" charset="2"/>
              <a:buChar char="ó"/>
            </a:pP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word</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18,1 %</a:t>
            </a:r>
          </a:p>
          <a:p>
            <a:pPr marL="342900" indent="-342900">
              <a:buClr>
                <a:schemeClr val="tx1">
                  <a:lumMod val="50000"/>
                  <a:lumOff val="50000"/>
                </a:schemeClr>
              </a:buClr>
              <a:buFont typeface="Wingdings" panose="05000000000000000000" pitchFamily="2" charset="2"/>
              <a:buChar char="ó"/>
            </a:pP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black</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17 %</a:t>
            </a:r>
          </a:p>
          <a:p>
            <a:pPr marL="342900" indent="-342900">
              <a:buClr>
                <a:schemeClr val="tx1">
                  <a:lumMod val="50000"/>
                  <a:lumOff val="50000"/>
                </a:schemeClr>
              </a:buClr>
              <a:buFont typeface="Wingdings" panose="05000000000000000000" pitchFamily="2" charset="2"/>
              <a:buChar char="ó"/>
            </a:pP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colored</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14 %</a:t>
            </a:r>
          </a:p>
          <a:p>
            <a:pPr marL="342900" indent="-342900">
              <a:buClr>
                <a:schemeClr val="tx1">
                  <a:lumMod val="50000"/>
                  <a:lumOff val="50000"/>
                </a:schemeClr>
              </a:buClr>
              <a:buFont typeface="Wingdings" panose="05000000000000000000" pitchFamily="2" charset="2"/>
              <a:buChar char="ó"/>
            </a:pP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negro</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5,3 %</a:t>
            </a:r>
          </a:p>
          <a:p>
            <a:pPr marL="342900" indent="-342900">
              <a:buClr>
                <a:schemeClr val="tx1">
                  <a:lumMod val="50000"/>
                  <a:lumOff val="50000"/>
                </a:schemeClr>
              </a:buClr>
              <a:buFont typeface="Wingdings" panose="05000000000000000000" pitchFamily="2" charset="2"/>
              <a:buChar char="ó"/>
            </a:pP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andere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4,1 %</a:t>
            </a:r>
          </a:p>
        </p:txBody>
      </p:sp>
      <p:sp>
        <p:nvSpPr>
          <p:cNvPr id="4" name="ZoneTexte 3">
            <a:extLst>
              <a:ext uri="{FF2B5EF4-FFF2-40B4-BE49-F238E27FC236}">
                <a16:creationId xmlns:a16="http://schemas.microsoft.com/office/drawing/2014/main" id="{AA8188BC-2332-5471-F7FB-25273BEB32FF}"/>
              </a:ext>
            </a:extLst>
          </p:cNvPr>
          <p:cNvSpPr txBox="1"/>
          <p:nvPr/>
        </p:nvSpPr>
        <p:spPr>
          <a:xfrm>
            <a:off x="9086849" y="1700571"/>
            <a:ext cx="3360421" cy="646331"/>
          </a:xfrm>
          <a:prstGeom prst="rect">
            <a:avLst/>
          </a:prstGeom>
          <a:noFill/>
        </p:spPr>
        <p:txBody>
          <a:bodyPr wrap="square" rtlCol="0">
            <a:spAutoFit/>
          </a:bodyPr>
          <a:lstStyle/>
          <a:p>
            <a:r>
              <a:rPr lang="de-DE" b="1" dirty="0">
                <a:solidFill>
                  <a:schemeClr val="accent3"/>
                </a:solidFill>
                <a:latin typeface="+mj-lt"/>
              </a:rPr>
              <a:t>Instabilität der Benennung für Afroamerikaner!</a:t>
            </a:r>
            <a:endParaRPr lang="fr-BE" b="1" dirty="0">
              <a:solidFill>
                <a:schemeClr val="accent3"/>
              </a:solidFill>
              <a:latin typeface="+mj-lt"/>
            </a:endParaRPr>
          </a:p>
        </p:txBody>
      </p:sp>
      <p:sp>
        <p:nvSpPr>
          <p:cNvPr id="6" name="Rectangle 5">
            <a:extLst>
              <a:ext uri="{FF2B5EF4-FFF2-40B4-BE49-F238E27FC236}">
                <a16:creationId xmlns:a16="http://schemas.microsoft.com/office/drawing/2014/main" id="{BC4F090F-67A5-C6A1-3E77-307713B47AB9}"/>
              </a:ext>
            </a:extLst>
          </p:cNvPr>
          <p:cNvSpPr/>
          <p:nvPr/>
        </p:nvSpPr>
        <p:spPr>
          <a:xfrm>
            <a:off x="727785" y="3718587"/>
            <a:ext cx="1771650" cy="9144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7" name="ZoneTexte 6">
            <a:extLst>
              <a:ext uri="{FF2B5EF4-FFF2-40B4-BE49-F238E27FC236}">
                <a16:creationId xmlns:a16="http://schemas.microsoft.com/office/drawing/2014/main" id="{1B948B60-23A2-57E0-6EC9-EB5656F0AAA3}"/>
              </a:ext>
            </a:extLst>
          </p:cNvPr>
          <p:cNvSpPr txBox="1"/>
          <p:nvPr/>
        </p:nvSpPr>
        <p:spPr>
          <a:xfrm>
            <a:off x="2499435" y="3991121"/>
            <a:ext cx="2494132" cy="369332"/>
          </a:xfrm>
          <a:prstGeom prst="rect">
            <a:avLst/>
          </a:prstGeom>
          <a:noFill/>
        </p:spPr>
        <p:txBody>
          <a:bodyPr wrap="square" rtlCol="0">
            <a:spAutoFit/>
          </a:bodyPr>
          <a:lstStyle/>
          <a:p>
            <a:r>
              <a:rPr lang="fr-FR" dirty="0" err="1">
                <a:solidFill>
                  <a:srgbClr val="002060"/>
                </a:solidFill>
              </a:rPr>
              <a:t>Relativ</a:t>
            </a:r>
            <a:r>
              <a:rPr lang="fr-FR" dirty="0">
                <a:solidFill>
                  <a:srgbClr val="002060"/>
                </a:solidFill>
              </a:rPr>
              <a:t> </a:t>
            </a:r>
            <a:r>
              <a:rPr lang="fr-FR" dirty="0" err="1">
                <a:solidFill>
                  <a:srgbClr val="002060"/>
                </a:solidFill>
              </a:rPr>
              <a:t>ausgeglichen</a:t>
            </a:r>
            <a:endParaRPr lang="fr-BE" dirty="0">
              <a:solidFill>
                <a:srgbClr val="002060"/>
              </a:solidFill>
            </a:endParaRPr>
          </a:p>
        </p:txBody>
      </p:sp>
      <p:pic>
        <p:nvPicPr>
          <p:cNvPr id="13" name="Image 12" descr="Une image contenant capture d’écran, texte, Caractère coloré, Graphique&#10;&#10;Le contenu généré par l’IA peut être incorrect.">
            <a:extLst>
              <a:ext uri="{FF2B5EF4-FFF2-40B4-BE49-F238E27FC236}">
                <a16:creationId xmlns:a16="http://schemas.microsoft.com/office/drawing/2014/main" id="{0EE1E464-9E0F-AD39-713B-043816B4B726}"/>
              </a:ext>
            </a:extLst>
          </p:cNvPr>
          <p:cNvPicPr>
            <a:picLocks noChangeAspect="1"/>
          </p:cNvPicPr>
          <p:nvPr/>
        </p:nvPicPr>
        <p:blipFill>
          <a:blip r:embed="rId3"/>
          <a:stretch>
            <a:fillRect/>
          </a:stretch>
        </p:blipFill>
        <p:spPr>
          <a:xfrm>
            <a:off x="5272184" y="2832521"/>
            <a:ext cx="6317349" cy="3794995"/>
          </a:xfrm>
          <a:prstGeom prst="rect">
            <a:avLst/>
          </a:prstGeom>
          <a:ln>
            <a:noFill/>
          </a:ln>
        </p:spPr>
      </p:pic>
    </p:spTree>
    <p:extLst>
      <p:ext uri="{BB962C8B-B14F-4D97-AF65-F5344CB8AC3E}">
        <p14:creationId xmlns:p14="http://schemas.microsoft.com/office/powerpoint/2010/main" val="3837562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C4376-CDA8-87DE-AEB3-7B5A38997E76}"/>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03F4BFBC-1531-6990-89D1-17E457227F16}"/>
              </a:ext>
            </a:extLst>
          </p:cNvPr>
          <p:cNvSpPr txBox="1">
            <a:spLocks/>
          </p:cNvSpPr>
          <p:nvPr/>
        </p:nvSpPr>
        <p:spPr>
          <a:xfrm>
            <a:off x="148590" y="245052"/>
            <a:ext cx="11860897"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err="1">
                <a:solidFill>
                  <a:schemeClr val="tx2"/>
                </a:solidFill>
              </a:rPr>
              <a:t>Konkrete</a:t>
            </a:r>
            <a:r>
              <a:rPr lang="fr-FR" sz="2800" dirty="0">
                <a:solidFill>
                  <a:schemeClr val="tx2"/>
                </a:solidFill>
              </a:rPr>
              <a:t> </a:t>
            </a:r>
            <a:r>
              <a:rPr lang="fr-FR" sz="2800" dirty="0" err="1">
                <a:solidFill>
                  <a:schemeClr val="tx2"/>
                </a:solidFill>
              </a:rPr>
              <a:t>Umsetzung</a:t>
            </a:r>
            <a:r>
              <a:rPr lang="fr-FR" sz="2800" dirty="0">
                <a:solidFill>
                  <a:schemeClr val="tx2"/>
                </a:solidFill>
              </a:rPr>
              <a:t>: </a:t>
            </a:r>
            <a:r>
              <a:rPr lang="fr-FR" sz="2800" i="1" dirty="0" err="1">
                <a:solidFill>
                  <a:schemeClr val="tx2"/>
                </a:solidFill>
              </a:rPr>
              <a:t>Their</a:t>
            </a:r>
            <a:r>
              <a:rPr lang="fr-FR" sz="2800" i="1" dirty="0">
                <a:solidFill>
                  <a:schemeClr val="tx2"/>
                </a:solidFill>
              </a:rPr>
              <a:t> </a:t>
            </a:r>
            <a:r>
              <a:rPr lang="fr-FR" sz="2800" i="1" dirty="0" err="1">
                <a:solidFill>
                  <a:schemeClr val="tx2"/>
                </a:solidFill>
              </a:rPr>
              <a:t>Eyes</a:t>
            </a:r>
            <a:r>
              <a:rPr lang="fr-FR" sz="2800" i="1" dirty="0">
                <a:solidFill>
                  <a:schemeClr val="tx2"/>
                </a:solidFill>
              </a:rPr>
              <a:t> </a:t>
            </a:r>
            <a:r>
              <a:rPr lang="fr-FR" sz="2800" i="1" dirty="0" err="1">
                <a:solidFill>
                  <a:schemeClr val="tx2"/>
                </a:solidFill>
              </a:rPr>
              <a:t>Were</a:t>
            </a:r>
            <a:r>
              <a:rPr lang="fr-FR" sz="2800" i="1" dirty="0">
                <a:solidFill>
                  <a:schemeClr val="tx2"/>
                </a:solidFill>
              </a:rPr>
              <a:t> </a:t>
            </a:r>
            <a:r>
              <a:rPr lang="fr-FR" sz="2800" i="1" dirty="0" err="1">
                <a:solidFill>
                  <a:schemeClr val="tx2"/>
                </a:solidFill>
              </a:rPr>
              <a:t>Watching</a:t>
            </a:r>
            <a:r>
              <a:rPr lang="fr-FR" sz="2800" i="1" dirty="0">
                <a:solidFill>
                  <a:schemeClr val="tx2"/>
                </a:solidFill>
              </a:rPr>
              <a:t> </a:t>
            </a:r>
            <a:r>
              <a:rPr lang="fr-FR" sz="2800" i="1" dirty="0" err="1">
                <a:solidFill>
                  <a:schemeClr val="tx2"/>
                </a:solidFill>
              </a:rPr>
              <a:t>God</a:t>
            </a:r>
            <a:endParaRPr lang="en-US" sz="2600" i="1" dirty="0"/>
          </a:p>
        </p:txBody>
      </p:sp>
      <p:sp>
        <p:nvSpPr>
          <p:cNvPr id="3" name="ZoneTexte 2">
            <a:extLst>
              <a:ext uri="{FF2B5EF4-FFF2-40B4-BE49-F238E27FC236}">
                <a16:creationId xmlns:a16="http://schemas.microsoft.com/office/drawing/2014/main" id="{AC4C30E0-771C-E5DA-A4E0-DE2D2EA03414}"/>
              </a:ext>
            </a:extLst>
          </p:cNvPr>
          <p:cNvSpPr txBox="1"/>
          <p:nvPr/>
        </p:nvSpPr>
        <p:spPr>
          <a:xfrm>
            <a:off x="323850" y="1106777"/>
            <a:ext cx="11544300" cy="5632311"/>
          </a:xfrm>
          <a:prstGeom prst="rect">
            <a:avLst/>
          </a:prstGeom>
          <a:noFill/>
          <a:ln>
            <a:noFill/>
          </a:ln>
        </p:spPr>
        <p:txBody>
          <a:bodyPr wrap="square" rtlCol="0">
            <a:spAutoFit/>
          </a:bodyPr>
          <a:lstStyle/>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31 Vorkommen des N-Wortes innerhalb des Buches</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90 %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von </a:t>
            </a:r>
            <a:r>
              <a:rPr lang="fr-FR" sz="2000" b="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Schwarzen</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ausgesprochen</a:t>
            </a:r>
            <a:endPar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6,5 %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von </a:t>
            </a:r>
            <a:r>
              <a:rPr lang="fr-FR" sz="2000" b="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Weißen</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ausgesprochen</a:t>
            </a:r>
            <a:endPar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3,5 %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vom</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b="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allwissenden</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b="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Erzähler</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ausgesprochen</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42 %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b="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Oberbegriff</a:t>
            </a:r>
            <a:endPar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48 %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verweist</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auf</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b="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Schwarze</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b="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Männer</a:t>
            </a:r>
            <a:endPar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10 %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verweist</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auf</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b="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Schwarze</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b="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Frauen</a:t>
            </a:r>
            <a:endPar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In den meisten Fällen: Missbilligung, aber manchmal auch neutral oder Bezugnahme auf die Kultur, die Werte und die Erfahrungen der Schwarzen</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p:txBody>
      </p:sp>
      <p:pic>
        <p:nvPicPr>
          <p:cNvPr id="13" name="Image 12" descr="Une image contenant capture d’écran, texte, Graphique, conception&#10;&#10;Le contenu généré par l’IA peut être incorrect.">
            <a:extLst>
              <a:ext uri="{FF2B5EF4-FFF2-40B4-BE49-F238E27FC236}">
                <a16:creationId xmlns:a16="http://schemas.microsoft.com/office/drawing/2014/main" id="{D2CD1322-7C28-C1AA-034C-AF904C1BE8B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429130" y="796721"/>
            <a:ext cx="4580357" cy="2751539"/>
          </a:xfrm>
          <a:prstGeom prst="rect">
            <a:avLst/>
          </a:prstGeom>
          <a:noFill/>
          <a:ln>
            <a:noFill/>
          </a:ln>
        </p:spPr>
      </p:pic>
      <p:pic>
        <p:nvPicPr>
          <p:cNvPr id="5" name="Image 4" descr="Une image contenant texte, capture d’écran, Graphique, diagramme&#10;&#10;Le contenu généré par l’IA peut être incorrect.">
            <a:extLst>
              <a:ext uri="{FF2B5EF4-FFF2-40B4-BE49-F238E27FC236}">
                <a16:creationId xmlns:a16="http://schemas.microsoft.com/office/drawing/2014/main" id="{25307861-1B4C-AD9D-C5C1-43CDA8E6CBE5}"/>
              </a:ext>
            </a:extLst>
          </p:cNvPr>
          <p:cNvPicPr>
            <a:picLocks noChangeAspect="1"/>
          </p:cNvPicPr>
          <p:nvPr/>
        </p:nvPicPr>
        <p:blipFill>
          <a:blip r:embed="rId5"/>
          <a:stretch>
            <a:fillRect/>
          </a:stretch>
        </p:blipFill>
        <p:spPr>
          <a:xfrm>
            <a:off x="3995281" y="3116220"/>
            <a:ext cx="4908689" cy="2857167"/>
          </a:xfrm>
          <a:prstGeom prst="rect">
            <a:avLst/>
          </a:prstGeom>
        </p:spPr>
      </p:pic>
    </p:spTree>
    <p:extLst>
      <p:ext uri="{BB962C8B-B14F-4D97-AF65-F5344CB8AC3E}">
        <p14:creationId xmlns:p14="http://schemas.microsoft.com/office/powerpoint/2010/main" val="1967002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43F15-B526-0803-197A-AACC38FBB5FC}"/>
            </a:ext>
          </a:extLst>
        </p:cNvPr>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EE994C70-E177-BEFC-9786-CE7D8A07D595}"/>
              </a:ext>
            </a:extLst>
          </p:cNvPr>
          <p:cNvSpPr>
            <a:spLocks noGrp="1"/>
          </p:cNvSpPr>
          <p:nvPr>
            <p:ph idx="1"/>
          </p:nvPr>
        </p:nvSpPr>
        <p:spPr>
          <a:xfrm>
            <a:off x="4505093" y="1786269"/>
            <a:ext cx="7573493" cy="4888851"/>
          </a:xfrm>
        </p:spPr>
        <p:txBody>
          <a:bodyPr>
            <a:normAutofit/>
          </a:bodyPr>
          <a:lstStyle/>
          <a:p>
            <a:pPr marL="457200" indent="-457200">
              <a:buClr>
                <a:schemeClr val="tx1">
                  <a:lumMod val="50000"/>
                  <a:lumOff val="50000"/>
                </a:schemeClr>
              </a:buClr>
              <a:buFont typeface="+mj-lt"/>
              <a:buAutoNum type="arabicPeriod"/>
            </a:pPr>
            <a:r>
              <a:rPr lang="de-DE" dirty="0"/>
              <a:t>Kontextualisierung der Begriffe in Englisch (USA) und Französisch (Frankreich)</a:t>
            </a:r>
          </a:p>
          <a:p>
            <a:pPr marL="457200" indent="-457200">
              <a:buClr>
                <a:schemeClr val="tx1">
                  <a:lumMod val="50000"/>
                  <a:lumOff val="50000"/>
                </a:schemeClr>
              </a:buClr>
              <a:buFont typeface="+mj-lt"/>
              <a:buAutoNum type="arabicPeriod"/>
            </a:pPr>
            <a:endParaRPr lang="fr-FR" dirty="0"/>
          </a:p>
          <a:p>
            <a:pPr marL="457200" indent="-457200">
              <a:buClr>
                <a:schemeClr val="tx1">
                  <a:lumMod val="50000"/>
                  <a:lumOff val="50000"/>
                </a:schemeClr>
              </a:buClr>
              <a:buFont typeface="+mj-lt"/>
              <a:buAutoNum type="arabicPeriod"/>
            </a:pPr>
            <a:r>
              <a:rPr lang="fr-FR" dirty="0" err="1"/>
              <a:t>Vergleich</a:t>
            </a:r>
            <a:endParaRPr lang="fr-FR" dirty="0"/>
          </a:p>
          <a:p>
            <a:pPr marL="457200" indent="-457200">
              <a:buClr>
                <a:schemeClr val="tx1">
                  <a:lumMod val="50000"/>
                  <a:lumOff val="50000"/>
                </a:schemeClr>
              </a:buClr>
              <a:buFont typeface="+mj-lt"/>
              <a:buAutoNum type="arabicPeriod"/>
            </a:pPr>
            <a:endParaRPr lang="fr-FR" dirty="0"/>
          </a:p>
          <a:p>
            <a:pPr marL="457200" indent="-457200">
              <a:buClr>
                <a:schemeClr val="tx1">
                  <a:lumMod val="50000"/>
                  <a:lumOff val="50000"/>
                </a:schemeClr>
              </a:buClr>
              <a:buFont typeface="+mj-lt"/>
              <a:buAutoNum type="arabicPeriod"/>
            </a:pPr>
            <a:r>
              <a:rPr lang="fr-FR" dirty="0" err="1"/>
              <a:t>Konkrete</a:t>
            </a:r>
            <a:r>
              <a:rPr lang="fr-FR" dirty="0"/>
              <a:t> </a:t>
            </a:r>
            <a:r>
              <a:rPr lang="fr-FR" dirty="0" err="1"/>
              <a:t>Umsetzung</a:t>
            </a:r>
            <a:r>
              <a:rPr lang="fr-FR" dirty="0"/>
              <a:t> in der </a:t>
            </a:r>
            <a:r>
              <a:rPr lang="fr-FR" dirty="0" err="1"/>
              <a:t>Übersetzung</a:t>
            </a:r>
            <a:r>
              <a:rPr lang="fr-FR" dirty="0"/>
              <a:t>: </a:t>
            </a:r>
            <a:r>
              <a:rPr lang="fr-FR" i="1" dirty="0" err="1"/>
              <a:t>Their</a:t>
            </a:r>
            <a:r>
              <a:rPr lang="fr-FR" i="1" dirty="0"/>
              <a:t> </a:t>
            </a:r>
            <a:r>
              <a:rPr lang="fr-FR" i="1" dirty="0" err="1"/>
              <a:t>Eyes</a:t>
            </a:r>
            <a:r>
              <a:rPr lang="fr-FR" i="1" dirty="0"/>
              <a:t> </a:t>
            </a:r>
            <a:r>
              <a:rPr lang="fr-FR" i="1" dirty="0" err="1"/>
              <a:t>Were</a:t>
            </a:r>
            <a:r>
              <a:rPr lang="fr-FR" i="1" dirty="0"/>
              <a:t> </a:t>
            </a:r>
            <a:r>
              <a:rPr lang="fr-FR" i="1" dirty="0" err="1"/>
              <a:t>Watching</a:t>
            </a:r>
            <a:r>
              <a:rPr lang="fr-FR" i="1" dirty="0"/>
              <a:t> </a:t>
            </a:r>
            <a:r>
              <a:rPr lang="fr-FR" i="1" dirty="0" err="1"/>
              <a:t>God</a:t>
            </a:r>
            <a:r>
              <a:rPr lang="fr-FR" dirty="0"/>
              <a:t> (Zora </a:t>
            </a:r>
            <a:r>
              <a:rPr lang="fr-FR" dirty="0" err="1"/>
              <a:t>Neale</a:t>
            </a:r>
            <a:r>
              <a:rPr lang="fr-FR" dirty="0"/>
              <a:t> </a:t>
            </a:r>
            <a:r>
              <a:rPr lang="fr-FR" dirty="0" err="1"/>
              <a:t>Hurston</a:t>
            </a:r>
            <a:r>
              <a:rPr lang="fr-FR" dirty="0"/>
              <a:t>, 1937)</a:t>
            </a:r>
            <a:endParaRPr lang="fr-BE" dirty="0"/>
          </a:p>
          <a:p>
            <a:pPr marL="457200" indent="-457200">
              <a:buClr>
                <a:schemeClr val="tx1">
                  <a:lumMod val="50000"/>
                  <a:lumOff val="50000"/>
                </a:schemeClr>
              </a:buClr>
              <a:buFont typeface="+mj-lt"/>
              <a:buAutoNum type="arabicPeriod"/>
            </a:pPr>
            <a:endParaRPr lang="fr-BE" dirty="0"/>
          </a:p>
        </p:txBody>
      </p:sp>
      <p:sp>
        <p:nvSpPr>
          <p:cNvPr id="4" name="Titre 3">
            <a:extLst>
              <a:ext uri="{FF2B5EF4-FFF2-40B4-BE49-F238E27FC236}">
                <a16:creationId xmlns:a16="http://schemas.microsoft.com/office/drawing/2014/main" id="{FF00D2B5-D3C5-DED1-8C09-27416A02F475}"/>
              </a:ext>
            </a:extLst>
          </p:cNvPr>
          <p:cNvSpPr>
            <a:spLocks noGrp="1"/>
          </p:cNvSpPr>
          <p:nvPr>
            <p:ph type="title"/>
          </p:nvPr>
        </p:nvSpPr>
        <p:spPr>
          <a:xfrm>
            <a:off x="102870" y="299085"/>
            <a:ext cx="11975715" cy="570230"/>
          </a:xfrm>
        </p:spPr>
        <p:txBody>
          <a:bodyPr>
            <a:normAutofit/>
          </a:bodyPr>
          <a:lstStyle/>
          <a:p>
            <a:pPr algn="ctr"/>
            <a:r>
              <a:rPr lang="fr-FR" sz="3600" dirty="0" err="1">
                <a:solidFill>
                  <a:schemeClr val="tx2"/>
                </a:solidFill>
              </a:rPr>
              <a:t>Inhaltsübersicht</a:t>
            </a:r>
            <a:endParaRPr lang="en-US" sz="3600" dirty="0">
              <a:solidFill>
                <a:schemeClr val="tx2"/>
              </a:solidFill>
            </a:endParaRPr>
          </a:p>
        </p:txBody>
      </p:sp>
      <p:sp>
        <p:nvSpPr>
          <p:cNvPr id="9" name="ZoneTexte 8">
            <a:extLst>
              <a:ext uri="{FF2B5EF4-FFF2-40B4-BE49-F238E27FC236}">
                <a16:creationId xmlns:a16="http://schemas.microsoft.com/office/drawing/2014/main" id="{E745F095-3C3B-193D-269F-9EBB0C2C2E8D}"/>
              </a:ext>
            </a:extLst>
          </p:cNvPr>
          <p:cNvSpPr txBox="1"/>
          <p:nvPr/>
        </p:nvSpPr>
        <p:spPr>
          <a:xfrm>
            <a:off x="361505" y="3990957"/>
            <a:ext cx="3742663" cy="2308324"/>
          </a:xfrm>
          <a:prstGeom prst="rect">
            <a:avLst/>
          </a:prstGeom>
          <a:noFill/>
          <a:ln>
            <a:solidFill>
              <a:schemeClr val="accent3"/>
            </a:solidFill>
          </a:ln>
        </p:spPr>
        <p:txBody>
          <a:bodyPr wrap="square" rtlCol="0">
            <a:spAutoFit/>
          </a:bodyPr>
          <a:lstStyle/>
          <a:p>
            <a:pPr algn="ctr">
              <a:buClr>
                <a:schemeClr val="tx1">
                  <a:lumMod val="50000"/>
                  <a:lumOff val="50000"/>
                </a:schemeClr>
              </a:buClr>
            </a:pPr>
            <a:r>
              <a:rPr lang="de-DE" b="1" dirty="0">
                <a:solidFill>
                  <a:srgbClr val="C00000"/>
                </a:solidFill>
              </a:rPr>
              <a:t>Rassistische Begriffe: </a:t>
            </a:r>
          </a:p>
          <a:p>
            <a:pPr algn="ctr">
              <a:buClr>
                <a:schemeClr val="tx1">
                  <a:lumMod val="50000"/>
                  <a:lumOff val="50000"/>
                </a:schemeClr>
              </a:buClr>
            </a:pPr>
            <a:endParaRPr lang="de-DE" b="1" dirty="0">
              <a:solidFill>
                <a:srgbClr val="C00000"/>
              </a:solidFill>
            </a:endParaRPr>
          </a:p>
          <a:p>
            <a:pPr algn="ctr">
              <a:buClr>
                <a:schemeClr val="tx1">
                  <a:lumMod val="50000"/>
                  <a:lumOff val="50000"/>
                </a:schemeClr>
              </a:buClr>
            </a:pPr>
            <a:r>
              <a:rPr lang="de-DE" b="1" dirty="0">
                <a:solidFill>
                  <a:srgbClr val="C00000"/>
                </a:solidFill>
                <a:sym typeface="Wingdings" panose="05000000000000000000" pitchFamily="2" charset="2"/>
              </a:rPr>
              <a:t> </a:t>
            </a:r>
            <a:r>
              <a:rPr lang="de-DE" b="1" dirty="0">
                <a:solidFill>
                  <a:srgbClr val="C00000"/>
                </a:solidFill>
              </a:rPr>
              <a:t>nur zum Zweck der wissenschaftlichen Beschreibung erwähnt</a:t>
            </a:r>
          </a:p>
          <a:p>
            <a:pPr algn="ctr">
              <a:buClr>
                <a:schemeClr val="tx1">
                  <a:lumMod val="50000"/>
                  <a:lumOff val="50000"/>
                </a:schemeClr>
              </a:buClr>
            </a:pPr>
            <a:endParaRPr lang="de-DE" b="1" dirty="0">
              <a:solidFill>
                <a:srgbClr val="C00000"/>
              </a:solidFill>
              <a:sym typeface="Wingdings" panose="05000000000000000000" pitchFamily="2" charset="2"/>
            </a:endParaRPr>
          </a:p>
          <a:p>
            <a:pPr algn="ctr">
              <a:buClr>
                <a:schemeClr val="tx1">
                  <a:lumMod val="50000"/>
                  <a:lumOff val="50000"/>
                </a:schemeClr>
              </a:buClr>
            </a:pPr>
            <a:r>
              <a:rPr lang="de-DE" b="1" dirty="0">
                <a:solidFill>
                  <a:srgbClr val="C00000"/>
                </a:solidFill>
                <a:sym typeface="Wingdings" panose="05000000000000000000" pitchFamily="2" charset="2"/>
              </a:rPr>
              <a:t></a:t>
            </a:r>
            <a:r>
              <a:rPr lang="de-DE" b="1" dirty="0">
                <a:solidFill>
                  <a:srgbClr val="C00000"/>
                </a:solidFill>
              </a:rPr>
              <a:t> nicht einverstanden mit dem, was sie darstellen</a:t>
            </a:r>
            <a:endParaRPr lang="fr-BE" b="1" dirty="0">
              <a:solidFill>
                <a:srgbClr val="C00000"/>
              </a:solidFill>
            </a:endParaRPr>
          </a:p>
        </p:txBody>
      </p:sp>
    </p:spTree>
    <p:extLst>
      <p:ext uri="{BB962C8B-B14F-4D97-AF65-F5344CB8AC3E}">
        <p14:creationId xmlns:p14="http://schemas.microsoft.com/office/powerpoint/2010/main" val="850154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343F15-B526-0803-197A-AACC38FBB5FC}"/>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FF00D2B5-D3C5-DED1-8C09-27416A02F475}"/>
              </a:ext>
            </a:extLst>
          </p:cNvPr>
          <p:cNvSpPr>
            <a:spLocks noGrp="1"/>
          </p:cNvSpPr>
          <p:nvPr>
            <p:ph type="title"/>
          </p:nvPr>
        </p:nvSpPr>
        <p:spPr>
          <a:xfrm>
            <a:off x="587375" y="376287"/>
            <a:ext cx="10257834" cy="580643"/>
          </a:xfrm>
        </p:spPr>
        <p:txBody>
          <a:bodyPr>
            <a:noAutofit/>
          </a:bodyPr>
          <a:lstStyle/>
          <a:p>
            <a:pPr algn="ctr"/>
            <a:r>
              <a:rPr lang="fr-FR" sz="2800" dirty="0" err="1">
                <a:solidFill>
                  <a:schemeClr val="tx2"/>
                </a:solidFill>
              </a:rPr>
              <a:t>Konkrete</a:t>
            </a:r>
            <a:r>
              <a:rPr lang="fr-FR" sz="2800" dirty="0">
                <a:solidFill>
                  <a:schemeClr val="tx2"/>
                </a:solidFill>
              </a:rPr>
              <a:t> </a:t>
            </a:r>
            <a:r>
              <a:rPr lang="fr-FR" sz="2800" dirty="0" err="1">
                <a:solidFill>
                  <a:schemeClr val="tx2"/>
                </a:solidFill>
              </a:rPr>
              <a:t>Umsetzung</a:t>
            </a:r>
            <a:r>
              <a:rPr lang="fr-FR" sz="2800" dirty="0">
                <a:solidFill>
                  <a:schemeClr val="tx2"/>
                </a:solidFill>
              </a:rPr>
              <a:t>: </a:t>
            </a:r>
            <a:r>
              <a:rPr lang="fr-FR" sz="2800" i="1" dirty="0" err="1">
                <a:solidFill>
                  <a:schemeClr val="tx2"/>
                </a:solidFill>
              </a:rPr>
              <a:t>Their</a:t>
            </a:r>
            <a:r>
              <a:rPr lang="fr-FR" sz="2800" i="1" dirty="0">
                <a:solidFill>
                  <a:schemeClr val="tx2"/>
                </a:solidFill>
              </a:rPr>
              <a:t> </a:t>
            </a:r>
            <a:r>
              <a:rPr lang="fr-FR" sz="2800" i="1" dirty="0" err="1">
                <a:solidFill>
                  <a:schemeClr val="tx2"/>
                </a:solidFill>
              </a:rPr>
              <a:t>Eyes</a:t>
            </a:r>
            <a:r>
              <a:rPr lang="fr-FR" sz="2800" i="1" dirty="0">
                <a:solidFill>
                  <a:schemeClr val="tx2"/>
                </a:solidFill>
              </a:rPr>
              <a:t> </a:t>
            </a:r>
            <a:r>
              <a:rPr lang="fr-FR" sz="2800" i="1" dirty="0" err="1">
                <a:solidFill>
                  <a:schemeClr val="tx2"/>
                </a:solidFill>
              </a:rPr>
              <a:t>Were</a:t>
            </a:r>
            <a:r>
              <a:rPr lang="fr-FR" sz="2800" i="1" dirty="0">
                <a:solidFill>
                  <a:schemeClr val="tx2"/>
                </a:solidFill>
              </a:rPr>
              <a:t> </a:t>
            </a:r>
            <a:r>
              <a:rPr lang="fr-FR" sz="2800" i="1" dirty="0" err="1">
                <a:solidFill>
                  <a:schemeClr val="tx2"/>
                </a:solidFill>
              </a:rPr>
              <a:t>Watching</a:t>
            </a:r>
            <a:r>
              <a:rPr lang="fr-FR" sz="2800" i="1" dirty="0">
                <a:solidFill>
                  <a:schemeClr val="tx2"/>
                </a:solidFill>
              </a:rPr>
              <a:t> </a:t>
            </a:r>
            <a:r>
              <a:rPr lang="fr-FR" sz="2800" i="1" dirty="0" err="1">
                <a:solidFill>
                  <a:schemeClr val="tx2"/>
                </a:solidFill>
              </a:rPr>
              <a:t>God</a:t>
            </a:r>
            <a:endParaRPr lang="en-US" sz="2800" i="1" dirty="0"/>
          </a:p>
        </p:txBody>
      </p:sp>
      <p:graphicFrame>
        <p:nvGraphicFramePr>
          <p:cNvPr id="5" name="Tableau 4">
            <a:extLst>
              <a:ext uri="{FF2B5EF4-FFF2-40B4-BE49-F238E27FC236}">
                <a16:creationId xmlns:a16="http://schemas.microsoft.com/office/drawing/2014/main" id="{6E378A7A-62A6-2F30-81A4-EFB7D787ABC9}"/>
              </a:ext>
            </a:extLst>
          </p:cNvPr>
          <p:cNvGraphicFramePr>
            <a:graphicFrameLocks noGrp="1"/>
          </p:cNvGraphicFramePr>
          <p:nvPr>
            <p:extLst>
              <p:ext uri="{D42A27DB-BD31-4B8C-83A1-F6EECF244321}">
                <p14:modId xmlns:p14="http://schemas.microsoft.com/office/powerpoint/2010/main" val="3245002244"/>
              </p:ext>
            </p:extLst>
          </p:nvPr>
        </p:nvGraphicFramePr>
        <p:xfrm>
          <a:off x="422911" y="1125276"/>
          <a:ext cx="11361419" cy="5267679"/>
        </p:xfrm>
        <a:graphic>
          <a:graphicData uri="http://schemas.openxmlformats.org/drawingml/2006/table">
            <a:tbl>
              <a:tblPr firstRow="1" firstCol="1" bandRow="1">
                <a:tableStyleId>{775DCB02-9BB8-47FD-8907-85C794F793BA}</a:tableStyleId>
              </a:tblPr>
              <a:tblGrid>
                <a:gridCol w="1687925">
                  <a:extLst>
                    <a:ext uri="{9D8B030D-6E8A-4147-A177-3AD203B41FA5}">
                      <a16:colId xmlns:a16="http://schemas.microsoft.com/office/drawing/2014/main" val="3416873532"/>
                    </a:ext>
                  </a:extLst>
                </a:gridCol>
                <a:gridCol w="920188">
                  <a:extLst>
                    <a:ext uri="{9D8B030D-6E8A-4147-A177-3AD203B41FA5}">
                      <a16:colId xmlns:a16="http://schemas.microsoft.com/office/drawing/2014/main" val="3922981754"/>
                    </a:ext>
                  </a:extLst>
                </a:gridCol>
                <a:gridCol w="1259091">
                  <a:extLst>
                    <a:ext uri="{9D8B030D-6E8A-4147-A177-3AD203B41FA5}">
                      <a16:colId xmlns:a16="http://schemas.microsoft.com/office/drawing/2014/main" val="3914583938"/>
                    </a:ext>
                  </a:extLst>
                </a:gridCol>
                <a:gridCol w="1102251">
                  <a:extLst>
                    <a:ext uri="{9D8B030D-6E8A-4147-A177-3AD203B41FA5}">
                      <a16:colId xmlns:a16="http://schemas.microsoft.com/office/drawing/2014/main" val="180152208"/>
                    </a:ext>
                  </a:extLst>
                </a:gridCol>
                <a:gridCol w="1710959">
                  <a:extLst>
                    <a:ext uri="{9D8B030D-6E8A-4147-A177-3AD203B41FA5}">
                      <a16:colId xmlns:a16="http://schemas.microsoft.com/office/drawing/2014/main" val="2996079484"/>
                    </a:ext>
                  </a:extLst>
                </a:gridCol>
                <a:gridCol w="2175987">
                  <a:extLst>
                    <a:ext uri="{9D8B030D-6E8A-4147-A177-3AD203B41FA5}">
                      <a16:colId xmlns:a16="http://schemas.microsoft.com/office/drawing/2014/main" val="185015390"/>
                    </a:ext>
                  </a:extLst>
                </a:gridCol>
                <a:gridCol w="1097866">
                  <a:extLst>
                    <a:ext uri="{9D8B030D-6E8A-4147-A177-3AD203B41FA5}">
                      <a16:colId xmlns:a16="http://schemas.microsoft.com/office/drawing/2014/main" val="2102857113"/>
                    </a:ext>
                  </a:extLst>
                </a:gridCol>
                <a:gridCol w="1407152">
                  <a:extLst>
                    <a:ext uri="{9D8B030D-6E8A-4147-A177-3AD203B41FA5}">
                      <a16:colId xmlns:a16="http://schemas.microsoft.com/office/drawing/2014/main" val="1887183522"/>
                    </a:ext>
                  </a:extLst>
                </a:gridCol>
              </a:tblGrid>
              <a:tr h="461043">
                <a:tc>
                  <a:txBody>
                    <a:bodyPr/>
                    <a:lstStyle/>
                    <a:p>
                      <a:pPr algn="ctr">
                        <a:lnSpc>
                          <a:spcPct val="150000"/>
                        </a:lnSpc>
                        <a:spcAft>
                          <a:spcPts val="800"/>
                        </a:spcAft>
                        <a:buNone/>
                      </a:pPr>
                      <a:r>
                        <a:rPr lang="en-US" sz="1100" kern="100" cap="small" dirty="0">
                          <a:effectLst/>
                        </a:rPr>
                        <a:t>Satz</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spcAft>
                          <a:spcPts val="800"/>
                        </a:spcAft>
                        <a:buNone/>
                      </a:pPr>
                      <a:r>
                        <a:rPr lang="en-US" sz="1100" kern="100" cap="small" dirty="0">
                          <a:effectLst/>
                        </a:rPr>
                        <a:t>Art</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spcAft>
                          <a:spcPts val="800"/>
                        </a:spcAft>
                        <a:buNone/>
                      </a:pPr>
                      <a:r>
                        <a:rPr lang="en-US" sz="1100" kern="100" cap="small" dirty="0">
                          <a:effectLst/>
                        </a:rPr>
                        <a:t>Sprecher</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spcAft>
                          <a:spcPts val="800"/>
                        </a:spcAft>
                        <a:buNone/>
                      </a:pPr>
                      <a:r>
                        <a:rPr lang="en-US" sz="1100" kern="100" cap="small" dirty="0" err="1">
                          <a:effectLst/>
                        </a:rPr>
                        <a:t>Ansprech</a:t>
                      </a:r>
                      <a:r>
                        <a:rPr lang="en-US" sz="1100" kern="100" cap="small" dirty="0">
                          <a:effectLst/>
                        </a:rPr>
                        <a:t>-partner</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spcAft>
                          <a:spcPts val="800"/>
                        </a:spcAft>
                        <a:buNone/>
                      </a:pPr>
                      <a:r>
                        <a:rPr lang="en-US" sz="1100" kern="100" cap="small" dirty="0" err="1">
                          <a:effectLst/>
                        </a:rPr>
                        <a:t>Beziehung</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spcAft>
                          <a:spcPts val="800"/>
                        </a:spcAft>
                        <a:buNone/>
                      </a:pPr>
                      <a:r>
                        <a:rPr lang="en-US" sz="1100" kern="100" cap="small" dirty="0" err="1">
                          <a:effectLst/>
                        </a:rPr>
                        <a:t>Verwenduing</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spcAft>
                          <a:spcPts val="800"/>
                        </a:spcAft>
                        <a:buNone/>
                      </a:pPr>
                      <a:r>
                        <a:rPr lang="en-US" sz="1100" kern="100" cap="small" dirty="0" err="1">
                          <a:effectLst/>
                        </a:rPr>
                        <a:t>Übersetzung</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spcAft>
                          <a:spcPts val="800"/>
                        </a:spcAft>
                        <a:buNone/>
                      </a:pPr>
                      <a:r>
                        <a:rPr lang="en-US" sz="1100" kern="100" cap="small" dirty="0" err="1">
                          <a:effectLst/>
                        </a:rPr>
                        <a:t>Neuübersetzung</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757429986"/>
                  </a:ext>
                </a:extLst>
              </a:tr>
              <a:tr h="750194">
                <a:tc>
                  <a:txBody>
                    <a:bodyPr/>
                    <a:lstStyle/>
                    <a:p>
                      <a:pPr algn="just">
                        <a:lnSpc>
                          <a:spcPct val="150000"/>
                        </a:lnSpc>
                        <a:spcAft>
                          <a:spcPts val="800"/>
                        </a:spcAft>
                        <a:buNone/>
                      </a:pPr>
                      <a:r>
                        <a:rPr lang="en-US" sz="1300" kern="100" dirty="0">
                          <a:effectLst/>
                        </a:rPr>
                        <a:t>Ah don't want no </a:t>
                      </a:r>
                      <a:r>
                        <a:rPr lang="en-US" sz="1300" u="sng" kern="100" dirty="0">
                          <a:effectLst/>
                        </a:rPr>
                        <a:t>trashy</a:t>
                      </a:r>
                      <a:r>
                        <a:rPr lang="en-US" sz="1300" kern="100" dirty="0">
                          <a:effectLst/>
                        </a:rPr>
                        <a:t> </a:t>
                      </a:r>
                      <a:r>
                        <a:rPr lang="en-US" sz="1300" kern="100" dirty="0">
                          <a:solidFill>
                            <a:srgbClr val="C00000"/>
                          </a:solidFill>
                          <a:effectLst/>
                        </a:rPr>
                        <a:t>nigger</a:t>
                      </a:r>
                      <a:endParaRPr lang="fr-BE" sz="1300" kern="100" dirty="0">
                        <a:solidFill>
                          <a:srgbClr val="C00000"/>
                        </a:solidFill>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100" kern="100" dirty="0">
                          <a:effectLst/>
                        </a:rPr>
                        <a:t>Nomen</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100" kern="100" dirty="0">
                          <a:effectLst/>
                        </a:rPr>
                        <a:t>Nanny</a:t>
                      </a:r>
                      <a:endParaRPr lang="fr-BE" sz="1100" kern="100" dirty="0">
                        <a:effectLst/>
                      </a:endParaRPr>
                    </a:p>
                    <a:p>
                      <a:pPr algn="just">
                        <a:lnSpc>
                          <a:spcPct val="150000"/>
                        </a:lnSpc>
                        <a:spcAft>
                          <a:spcPts val="800"/>
                        </a:spcAft>
                        <a:buNone/>
                      </a:pPr>
                      <a:r>
                        <a:rPr lang="en-US" sz="1100" kern="100" dirty="0">
                          <a:effectLst/>
                          <a:sym typeface="Wingdings" panose="05000000000000000000" pitchFamily="2" charset="2"/>
                        </a:rPr>
                        <a:t></a:t>
                      </a:r>
                      <a:r>
                        <a:rPr lang="en-US" sz="1100" kern="100" dirty="0">
                          <a:effectLst/>
                        </a:rPr>
                        <a:t> Schwarze</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100" kern="100" dirty="0">
                          <a:effectLst/>
                        </a:rPr>
                        <a:t>Johny Taylor</a:t>
                      </a:r>
                      <a:endParaRPr lang="fr-BE" sz="1100" kern="100" dirty="0">
                        <a:effectLst/>
                      </a:endParaRPr>
                    </a:p>
                    <a:p>
                      <a:pPr algn="just">
                        <a:lnSpc>
                          <a:spcPct val="150000"/>
                        </a:lnSpc>
                        <a:spcAft>
                          <a:spcPts val="800"/>
                        </a:spcAft>
                        <a:buNone/>
                      </a:pPr>
                      <a:r>
                        <a:rPr lang="en-US" sz="1100" kern="100" dirty="0">
                          <a:effectLst/>
                          <a:sym typeface="Wingdings" panose="05000000000000000000" pitchFamily="2" charset="2"/>
                        </a:rPr>
                        <a:t></a:t>
                      </a:r>
                      <a:r>
                        <a:rPr lang="en-US" sz="1100" kern="100" dirty="0">
                          <a:effectLst/>
                        </a:rPr>
                        <a:t> Schwarz</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fr-BE" sz="1100" kern="100" dirty="0" err="1">
                          <a:effectLst/>
                        </a:rPr>
                        <a:t>Schwarze</a:t>
                      </a:r>
                      <a:r>
                        <a:rPr lang="fr-BE" sz="1100" kern="100" dirty="0">
                          <a:effectLst/>
                        </a:rPr>
                        <a:t> Frau</a:t>
                      </a:r>
                    </a:p>
                    <a:p>
                      <a:pPr algn="just">
                        <a:lnSpc>
                          <a:spcPct val="150000"/>
                        </a:lnSpc>
                        <a:spcAft>
                          <a:spcPts val="800"/>
                        </a:spcAft>
                        <a:buNone/>
                      </a:pPr>
                      <a:r>
                        <a:rPr lang="fr-BE" sz="1100" kern="100" dirty="0">
                          <a:effectLst/>
                        </a:rPr>
                        <a:t>&gt; </a:t>
                      </a:r>
                      <a:r>
                        <a:rPr lang="fr-BE" sz="1100" kern="100" dirty="0" err="1">
                          <a:effectLst/>
                        </a:rPr>
                        <a:t>Schwarzes</a:t>
                      </a:r>
                      <a:r>
                        <a:rPr lang="fr-BE" sz="1100" kern="100" dirty="0">
                          <a:effectLst/>
                        </a:rPr>
                        <a:t> Kind</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100" kern="100" dirty="0" err="1">
                          <a:effectLst/>
                        </a:rPr>
                        <a:t>Missbilligung</a:t>
                      </a:r>
                      <a:r>
                        <a:rPr lang="en-US" sz="1100" kern="100" dirty="0">
                          <a:effectLst/>
                          <a:highlight>
                            <a:srgbClr val="FFFF00"/>
                          </a:highlight>
                        </a:rPr>
                        <a:t> </a:t>
                      </a:r>
                    </a:p>
                    <a:p>
                      <a:pPr algn="just">
                        <a:lnSpc>
                          <a:spcPct val="150000"/>
                        </a:lnSpc>
                        <a:spcAft>
                          <a:spcPts val="800"/>
                        </a:spcAft>
                        <a:buNone/>
                      </a:pPr>
                      <a:r>
                        <a:rPr lang="en-US" sz="1100" kern="100" dirty="0">
                          <a:effectLst/>
                        </a:rPr>
                        <a:t>(Smitherman 1986 : 62)</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300" b="1" kern="100">
                          <a:effectLst/>
                        </a:rPr>
                        <a:t>nèg’</a:t>
                      </a:r>
                      <a:endParaRPr lang="fr-BE" sz="1300" b="1" kern="10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300" b="1" kern="100" dirty="0" err="1">
                          <a:effectLst/>
                        </a:rPr>
                        <a:t>nègue</a:t>
                      </a:r>
                      <a:endParaRPr lang="fr-BE" sz="1300" b="1"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382271303"/>
                  </a:ext>
                </a:extLst>
              </a:tr>
              <a:tr h="1085276">
                <a:tc>
                  <a:txBody>
                    <a:bodyPr/>
                    <a:lstStyle/>
                    <a:p>
                      <a:pPr algn="just">
                        <a:lnSpc>
                          <a:spcPct val="150000"/>
                        </a:lnSpc>
                        <a:spcAft>
                          <a:spcPts val="800"/>
                        </a:spcAft>
                        <a:buNone/>
                      </a:pPr>
                      <a:r>
                        <a:rPr lang="en-US" sz="1300" kern="100" dirty="0">
                          <a:effectLst/>
                        </a:rPr>
                        <a:t>De </a:t>
                      </a:r>
                      <a:r>
                        <a:rPr lang="en-US" sz="1300" kern="100" dirty="0">
                          <a:solidFill>
                            <a:srgbClr val="C00000"/>
                          </a:solidFill>
                          <a:effectLst/>
                        </a:rPr>
                        <a:t>nigger</a:t>
                      </a:r>
                      <a:r>
                        <a:rPr lang="en-US" sz="1300" kern="100" dirty="0">
                          <a:effectLst/>
                        </a:rPr>
                        <a:t> </a:t>
                      </a:r>
                      <a:r>
                        <a:rPr lang="en-US" sz="1300" kern="100" dirty="0">
                          <a:solidFill>
                            <a:srgbClr val="002060"/>
                          </a:solidFill>
                          <a:effectLst/>
                        </a:rPr>
                        <a:t>woman</a:t>
                      </a:r>
                      <a:r>
                        <a:rPr lang="en-US" sz="1300" kern="100" dirty="0">
                          <a:effectLst/>
                        </a:rPr>
                        <a:t> is de mule uh de world so fur as Ah can see</a:t>
                      </a:r>
                      <a:endParaRPr lang="fr-BE" sz="13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100" i="1" kern="100" dirty="0">
                          <a:effectLst/>
                        </a:rPr>
                        <a:t>“Noun adjunct”</a:t>
                      </a:r>
                      <a:r>
                        <a:rPr lang="en-US" sz="1100" i="0" kern="100" baseline="30000" dirty="0">
                          <a:effectLst/>
                        </a:rPr>
                        <a:t>1</a:t>
                      </a:r>
                      <a:endParaRPr lang="fr-BE" sz="1100" i="0" kern="100" baseline="300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100" kern="100" dirty="0">
                          <a:effectLst/>
                        </a:rPr>
                        <a:t>Nanny</a:t>
                      </a:r>
                      <a:endParaRPr lang="fr-BE" sz="1100" kern="100" dirty="0">
                        <a:effectLst/>
                      </a:endParaRPr>
                    </a:p>
                    <a:p>
                      <a:pPr algn="just">
                        <a:lnSpc>
                          <a:spcPct val="150000"/>
                        </a:lnSpc>
                        <a:spcAft>
                          <a:spcPts val="800"/>
                        </a:spcAft>
                        <a:buNone/>
                      </a:pPr>
                      <a:r>
                        <a:rPr lang="en-US" sz="1100" kern="100" dirty="0">
                          <a:effectLst/>
                          <a:sym typeface="Wingdings" panose="05000000000000000000" pitchFamily="2" charset="2"/>
                        </a:rPr>
                        <a:t></a:t>
                      </a:r>
                      <a:r>
                        <a:rPr lang="en-US" sz="1100" kern="100" dirty="0">
                          <a:effectLst/>
                        </a:rPr>
                        <a:t> Schwarze</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100" kern="100" dirty="0" err="1">
                          <a:effectLst/>
                        </a:rPr>
                        <a:t>Oberbegriff</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fr-BE" sz="1100" kern="100" dirty="0" err="1">
                          <a:effectLst/>
                        </a:rPr>
                        <a:t>Schwraze</a:t>
                      </a:r>
                      <a:r>
                        <a:rPr lang="fr-BE" sz="1100" kern="100" dirty="0">
                          <a:effectLst/>
                        </a:rPr>
                        <a:t> Frau</a:t>
                      </a:r>
                    </a:p>
                    <a:p>
                      <a:pPr algn="just">
                        <a:lnSpc>
                          <a:spcPct val="150000"/>
                        </a:lnSpc>
                        <a:spcAft>
                          <a:spcPts val="800"/>
                        </a:spcAft>
                        <a:buNone/>
                      </a:pPr>
                      <a:r>
                        <a:rPr lang="fr-BE" sz="1100" kern="100" dirty="0">
                          <a:effectLst/>
                        </a:rPr>
                        <a:t>⊆ </a:t>
                      </a:r>
                      <a:r>
                        <a:rPr lang="fr-BE" sz="1100" kern="100" dirty="0" err="1">
                          <a:effectLst/>
                        </a:rPr>
                        <a:t>Schwarze</a:t>
                      </a:r>
                      <a:r>
                        <a:rPr lang="fr-BE" sz="1100" kern="100" dirty="0">
                          <a:effectLst/>
                        </a:rPr>
                        <a:t> </a:t>
                      </a:r>
                      <a:r>
                        <a:rPr lang="fr-BE" sz="1100" kern="100" dirty="0" err="1">
                          <a:effectLst/>
                        </a:rPr>
                        <a:t>Frauen</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100" kern="100" dirty="0" err="1">
                          <a:effectLst/>
                        </a:rPr>
                        <a:t>Identifikation</a:t>
                      </a:r>
                      <a:r>
                        <a:rPr lang="en-US" sz="1100" kern="100" dirty="0">
                          <a:effectLst/>
                          <a:highlight>
                            <a:srgbClr val="FFFF00"/>
                          </a:highlight>
                        </a:rPr>
                        <a:t> </a:t>
                      </a:r>
                    </a:p>
                    <a:p>
                      <a:pPr algn="just">
                        <a:lnSpc>
                          <a:spcPct val="150000"/>
                        </a:lnSpc>
                        <a:spcAft>
                          <a:spcPts val="800"/>
                        </a:spcAft>
                        <a:buNone/>
                      </a:pPr>
                      <a:r>
                        <a:rPr lang="en-US" sz="1100" kern="100" dirty="0">
                          <a:effectLst/>
                        </a:rPr>
                        <a:t>(Smitherman 1986 : 62)</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300" b="1" kern="100" dirty="0" err="1">
                          <a:effectLst/>
                        </a:rPr>
                        <a:t>négresses</a:t>
                      </a:r>
                      <a:endParaRPr lang="fr-BE" sz="1300" b="1"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300" b="1" kern="100" dirty="0">
                          <a:effectLst/>
                        </a:rPr>
                        <a:t>femme </a:t>
                      </a:r>
                      <a:r>
                        <a:rPr lang="en-US" sz="1300" b="1" kern="100" dirty="0" err="1">
                          <a:effectLst/>
                        </a:rPr>
                        <a:t>nègue</a:t>
                      </a:r>
                      <a:endParaRPr lang="fr-BE" sz="1300" b="1"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898082376"/>
                  </a:ext>
                </a:extLst>
              </a:tr>
              <a:tr h="1085276">
                <a:tc>
                  <a:txBody>
                    <a:bodyPr/>
                    <a:lstStyle/>
                    <a:p>
                      <a:pPr algn="just">
                        <a:lnSpc>
                          <a:spcPct val="150000"/>
                        </a:lnSpc>
                        <a:spcAft>
                          <a:spcPts val="800"/>
                        </a:spcAft>
                        <a:buNone/>
                      </a:pPr>
                      <a:r>
                        <a:rPr lang="en-US" sz="1300" kern="100" dirty="0">
                          <a:effectLst/>
                        </a:rPr>
                        <a:t>Ah guess some </a:t>
                      </a:r>
                      <a:r>
                        <a:rPr lang="en-US" sz="1300" u="sng" kern="100" dirty="0">
                          <a:effectLst/>
                        </a:rPr>
                        <a:t>low-</a:t>
                      </a:r>
                      <a:r>
                        <a:rPr lang="en-US" sz="1300" u="sng" kern="100" dirty="0" err="1">
                          <a:effectLst/>
                        </a:rPr>
                        <a:t>lifed</a:t>
                      </a:r>
                      <a:r>
                        <a:rPr lang="en-US" sz="1300" kern="100" dirty="0">
                          <a:effectLst/>
                        </a:rPr>
                        <a:t> </a:t>
                      </a:r>
                      <a:r>
                        <a:rPr lang="en-US" sz="1300" kern="100" dirty="0">
                          <a:solidFill>
                            <a:srgbClr val="C00000"/>
                          </a:solidFill>
                          <a:effectLst/>
                        </a:rPr>
                        <a:t>nigger</a:t>
                      </a:r>
                      <a:r>
                        <a:rPr lang="en-US" sz="1300" kern="100" dirty="0">
                          <a:effectLst/>
                        </a:rPr>
                        <a:t> is </a:t>
                      </a:r>
                      <a:r>
                        <a:rPr lang="en-US" sz="1300" kern="100" dirty="0" err="1">
                          <a:effectLst/>
                        </a:rPr>
                        <a:t>grinnin</a:t>
                      </a:r>
                      <a:r>
                        <a:rPr lang="en-US" sz="1300" kern="100" dirty="0">
                          <a:effectLst/>
                        </a:rPr>
                        <a:t>' in </a:t>
                      </a:r>
                      <a:r>
                        <a:rPr lang="en-US" sz="1300" kern="100" dirty="0" err="1">
                          <a:effectLst/>
                        </a:rPr>
                        <a:t>yo</a:t>
                      </a:r>
                      <a:r>
                        <a:rPr lang="en-US" sz="1300" kern="100" dirty="0">
                          <a:effectLst/>
                        </a:rPr>
                        <a:t>' face and </a:t>
                      </a:r>
                      <a:r>
                        <a:rPr lang="en-US" sz="1300" kern="100" dirty="0" err="1">
                          <a:effectLst/>
                        </a:rPr>
                        <a:t>lyin</a:t>
                      </a:r>
                      <a:r>
                        <a:rPr lang="en-US" sz="1300" kern="100" dirty="0">
                          <a:effectLst/>
                        </a:rPr>
                        <a:t>' </a:t>
                      </a:r>
                      <a:r>
                        <a:rPr lang="en-US" sz="1300" kern="100" dirty="0" err="1">
                          <a:effectLst/>
                        </a:rPr>
                        <a:t>tuh</a:t>
                      </a:r>
                      <a:r>
                        <a:rPr lang="en-US" sz="1300" kern="100" dirty="0">
                          <a:effectLst/>
                        </a:rPr>
                        <a:t> yuh</a:t>
                      </a:r>
                      <a:endParaRPr lang="fr-BE" sz="13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100" kern="100" dirty="0">
                          <a:effectLst/>
                        </a:rPr>
                        <a:t>Nomen</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100" kern="100" dirty="0">
                          <a:effectLst/>
                        </a:rPr>
                        <a:t>Logan Killicks </a:t>
                      </a:r>
                      <a:endParaRPr lang="fr-BE" sz="1100" kern="100" dirty="0">
                        <a:effectLst/>
                      </a:endParaRPr>
                    </a:p>
                    <a:p>
                      <a:pPr algn="just">
                        <a:lnSpc>
                          <a:spcPct val="150000"/>
                        </a:lnSpc>
                        <a:spcAft>
                          <a:spcPts val="800"/>
                        </a:spcAft>
                        <a:buNone/>
                      </a:pPr>
                      <a:r>
                        <a:rPr lang="en-US" sz="1100" kern="100" dirty="0">
                          <a:effectLst/>
                          <a:latin typeface="+mj-lt"/>
                          <a:ea typeface="Aptos" panose="020B0004020202020204" pitchFamily="34" charset="0"/>
                          <a:sym typeface="Wingdings" panose="05000000000000000000" pitchFamily="2" charset="2"/>
                        </a:rPr>
                        <a:t> Schwarz</a:t>
                      </a:r>
                      <a:endParaRPr lang="fr-BE" sz="1100" kern="100" dirty="0">
                        <a:effectLst/>
                        <a:latin typeface="+mj-lt"/>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100" kern="100" dirty="0">
                          <a:effectLst/>
                        </a:rPr>
                        <a:t>Joe Starks</a:t>
                      </a:r>
                    </a:p>
                    <a:p>
                      <a:pPr marL="171450" indent="-171450" algn="just">
                        <a:lnSpc>
                          <a:spcPct val="150000"/>
                        </a:lnSpc>
                        <a:spcAft>
                          <a:spcPts val="800"/>
                        </a:spcAft>
                        <a:buFont typeface="Wingdings" panose="05000000000000000000" pitchFamily="2" charset="2"/>
                        <a:buChar char="ó"/>
                      </a:pPr>
                      <a:r>
                        <a:rPr lang="en-US" sz="1100" kern="100" dirty="0">
                          <a:effectLst/>
                          <a:sym typeface="Wingdings" panose="05000000000000000000" pitchFamily="2" charset="2"/>
                        </a:rPr>
                        <a:t>Schwarz</a:t>
                      </a:r>
                      <a:endParaRPr lang="fr-BE" sz="1100" kern="100" dirty="0">
                        <a:effectLst/>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fr-BE" sz="1100" kern="100" dirty="0" err="1">
                          <a:effectLst/>
                        </a:rPr>
                        <a:t>Sprecher</a:t>
                      </a:r>
                      <a:r>
                        <a:rPr lang="fr-BE" sz="1100" kern="100" dirty="0">
                          <a:effectLst/>
                          <a:highlight>
                            <a:srgbClr val="FFFF00"/>
                          </a:highlight>
                        </a:rPr>
                        <a:t> </a:t>
                      </a:r>
                    </a:p>
                    <a:p>
                      <a:pPr algn="just">
                        <a:lnSpc>
                          <a:spcPct val="150000"/>
                        </a:lnSpc>
                        <a:spcAft>
                          <a:spcPts val="800"/>
                        </a:spcAft>
                        <a:buNone/>
                      </a:pPr>
                      <a:r>
                        <a:rPr lang="fr-BE" sz="1100" kern="100" dirty="0">
                          <a:effectLst/>
                        </a:rPr>
                        <a:t>&lt; </a:t>
                      </a:r>
                      <a:r>
                        <a:rPr lang="fr-BE" sz="1100" kern="100" dirty="0" err="1">
                          <a:effectLst/>
                        </a:rPr>
                        <a:t>Ansprechpartner</a:t>
                      </a:r>
                      <a:r>
                        <a:rPr lang="fr-BE" sz="1100" kern="100" dirty="0">
                          <a:effectLst/>
                        </a:rPr>
                        <a:t> (</a:t>
                      </a:r>
                      <a:r>
                        <a:rPr lang="fr-BE" sz="1100" kern="100" dirty="0" err="1">
                          <a:effectLst/>
                        </a:rPr>
                        <a:t>fühlt</a:t>
                      </a:r>
                      <a:r>
                        <a:rPr lang="fr-BE" sz="1100" kern="100" dirty="0">
                          <a:effectLst/>
                        </a:rPr>
                        <a:t> </a:t>
                      </a:r>
                      <a:r>
                        <a:rPr lang="fr-BE" sz="1100" kern="100" dirty="0" err="1">
                          <a:effectLst/>
                        </a:rPr>
                        <a:t>sich</a:t>
                      </a:r>
                      <a:r>
                        <a:rPr lang="fr-BE" sz="1100" kern="100" dirty="0">
                          <a:effectLst/>
                        </a:rPr>
                        <a:t> </a:t>
                      </a:r>
                      <a:r>
                        <a:rPr lang="fr-BE" sz="1100" kern="100" dirty="0" err="1">
                          <a:effectLst/>
                        </a:rPr>
                        <a:t>gefährdet</a:t>
                      </a:r>
                      <a:r>
                        <a:rPr lang="fr-BE" sz="1100" kern="100" dirty="0">
                          <a:effectLst/>
                        </a:rPr>
                        <a:t>)</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100" kern="100" dirty="0" err="1">
                          <a:effectLst/>
                        </a:rPr>
                        <a:t>Missbilligung</a:t>
                      </a:r>
                      <a:r>
                        <a:rPr lang="en-US" sz="1100" kern="100" dirty="0">
                          <a:effectLst/>
                        </a:rPr>
                        <a:t> </a:t>
                      </a:r>
                    </a:p>
                    <a:p>
                      <a:pPr algn="just">
                        <a:lnSpc>
                          <a:spcPct val="150000"/>
                        </a:lnSpc>
                        <a:spcAft>
                          <a:spcPts val="800"/>
                        </a:spcAft>
                        <a:buNone/>
                      </a:pPr>
                      <a:r>
                        <a:rPr lang="en-US" sz="1100" kern="100" dirty="0">
                          <a:effectLst/>
                        </a:rPr>
                        <a:t>(Smitherman 1986 : 62)</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300" b="1" kern="100" dirty="0" err="1">
                          <a:effectLst/>
                        </a:rPr>
                        <a:t>nèg</a:t>
                      </a:r>
                      <a:r>
                        <a:rPr lang="en-US" sz="1300" b="1" kern="100" dirty="0">
                          <a:effectLst/>
                        </a:rPr>
                        <a:t>’</a:t>
                      </a:r>
                      <a:endParaRPr lang="fr-BE" sz="1300" b="1"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300" b="1" kern="100" dirty="0" err="1">
                          <a:effectLst/>
                        </a:rPr>
                        <a:t>nègue</a:t>
                      </a:r>
                      <a:endParaRPr lang="fr-BE" sz="1300" b="1"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971677486"/>
                  </a:ext>
                </a:extLst>
              </a:tr>
              <a:tr h="1738852">
                <a:tc>
                  <a:txBody>
                    <a:bodyPr/>
                    <a:lstStyle/>
                    <a:p>
                      <a:pPr algn="just">
                        <a:lnSpc>
                          <a:spcPct val="150000"/>
                        </a:lnSpc>
                        <a:spcAft>
                          <a:spcPts val="800"/>
                        </a:spcAft>
                        <a:buNone/>
                      </a:pPr>
                      <a:r>
                        <a:rPr lang="en-US" sz="1300" kern="100" dirty="0">
                          <a:effectLst/>
                        </a:rPr>
                        <a:t>Don't bring me no </a:t>
                      </a:r>
                      <a:r>
                        <a:rPr lang="en-US" sz="1300" kern="100" dirty="0">
                          <a:solidFill>
                            <a:srgbClr val="C00000"/>
                          </a:solidFill>
                          <a:effectLst/>
                        </a:rPr>
                        <a:t>nigger</a:t>
                      </a:r>
                      <a:r>
                        <a:rPr lang="en-US" sz="1300" kern="100" dirty="0">
                          <a:effectLst/>
                        </a:rPr>
                        <a:t> </a:t>
                      </a:r>
                      <a:r>
                        <a:rPr lang="en-US" sz="1300" kern="100" dirty="0">
                          <a:solidFill>
                            <a:srgbClr val="002060"/>
                          </a:solidFill>
                          <a:effectLst/>
                        </a:rPr>
                        <a:t>doctor</a:t>
                      </a:r>
                      <a:r>
                        <a:rPr lang="en-US" sz="1300" kern="100" dirty="0">
                          <a:effectLst/>
                        </a:rPr>
                        <a:t> </a:t>
                      </a:r>
                      <a:r>
                        <a:rPr lang="en-US" sz="1300" kern="100" dirty="0" err="1">
                          <a:effectLst/>
                        </a:rPr>
                        <a:t>tuh</a:t>
                      </a:r>
                      <a:r>
                        <a:rPr lang="en-US" sz="1300" kern="100" dirty="0">
                          <a:effectLst/>
                        </a:rPr>
                        <a:t> hang over </a:t>
                      </a:r>
                      <a:r>
                        <a:rPr lang="en-US" sz="1300" kern="100" dirty="0" err="1">
                          <a:effectLst/>
                        </a:rPr>
                        <a:t>mah</a:t>
                      </a:r>
                      <a:r>
                        <a:rPr lang="en-US" sz="1300" kern="100" dirty="0">
                          <a:effectLst/>
                        </a:rPr>
                        <a:t> sick-bed</a:t>
                      </a:r>
                      <a:endParaRPr lang="fr-BE" sz="13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100" i="1" kern="100" dirty="0">
                          <a:effectLst/>
                        </a:rPr>
                        <a:t>“Noun adjunct”</a:t>
                      </a:r>
                      <a:endParaRPr lang="fr-BE" sz="1100" i="1"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100" kern="100" dirty="0" err="1">
                          <a:effectLst/>
                        </a:rPr>
                        <a:t>Mrs</a:t>
                      </a:r>
                      <a:r>
                        <a:rPr lang="en-US" sz="1100" kern="100" dirty="0">
                          <a:effectLst/>
                        </a:rPr>
                        <a:t> Turner </a:t>
                      </a:r>
                      <a:endParaRPr lang="fr-BE" sz="1100" kern="100" dirty="0">
                        <a:effectLst/>
                      </a:endParaRPr>
                    </a:p>
                    <a:p>
                      <a:pPr algn="just">
                        <a:lnSpc>
                          <a:spcPct val="150000"/>
                        </a:lnSpc>
                        <a:spcAft>
                          <a:spcPts val="800"/>
                        </a:spcAft>
                        <a:buNone/>
                      </a:pPr>
                      <a:r>
                        <a:rPr lang="en-US" sz="1100" kern="100" dirty="0">
                          <a:effectLst/>
                          <a:sym typeface="Wingdings" panose="05000000000000000000" pitchFamily="2" charset="2"/>
                        </a:rPr>
                        <a:t></a:t>
                      </a:r>
                      <a:r>
                        <a:rPr lang="en-US" sz="1100" kern="100" dirty="0">
                          <a:effectLst/>
                        </a:rPr>
                        <a:t> Schwarze</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100" kern="100" dirty="0" err="1">
                          <a:effectLst/>
                        </a:rPr>
                        <a:t>Oberbegriff</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fr-BE" sz="1100" kern="100" dirty="0" err="1">
                          <a:effectLst/>
                        </a:rPr>
                        <a:t>Sonderfall</a:t>
                      </a:r>
                      <a:r>
                        <a:rPr lang="fr-BE" sz="1100" kern="100" dirty="0">
                          <a:effectLst/>
                        </a:rPr>
                        <a:t>: </a:t>
                      </a:r>
                    </a:p>
                    <a:p>
                      <a:pPr algn="just">
                        <a:lnSpc>
                          <a:spcPct val="150000"/>
                        </a:lnSpc>
                        <a:spcAft>
                          <a:spcPts val="800"/>
                        </a:spcAft>
                        <a:buNone/>
                      </a:pPr>
                      <a:r>
                        <a:rPr lang="fr-BE" sz="1100" kern="100" dirty="0" err="1">
                          <a:effectLst/>
                        </a:rPr>
                        <a:t>Schwarze</a:t>
                      </a:r>
                      <a:r>
                        <a:rPr lang="fr-BE" sz="1100" kern="100" dirty="0">
                          <a:effectLst/>
                        </a:rPr>
                        <a:t> Frau</a:t>
                      </a:r>
                    </a:p>
                    <a:p>
                      <a:pPr algn="just">
                        <a:lnSpc>
                          <a:spcPct val="150000"/>
                        </a:lnSpc>
                        <a:spcAft>
                          <a:spcPts val="800"/>
                        </a:spcAft>
                        <a:buNone/>
                      </a:pPr>
                      <a:r>
                        <a:rPr lang="fr-BE" sz="1100" kern="100" dirty="0">
                          <a:effectLst/>
                        </a:rPr>
                        <a:t>&lt; </a:t>
                      </a:r>
                      <a:r>
                        <a:rPr lang="fr-BE" sz="1100" kern="100" dirty="0" err="1">
                          <a:effectLst/>
                        </a:rPr>
                        <a:t>Schwarzer</a:t>
                      </a:r>
                      <a:r>
                        <a:rPr lang="fr-BE" sz="1100" kern="100" dirty="0">
                          <a:effectLst/>
                        </a:rPr>
                        <a:t> Mann ABER </a:t>
                      </a:r>
                      <a:r>
                        <a:rPr lang="fr-BE" sz="1100" kern="100" dirty="0" err="1">
                          <a:effectLst/>
                        </a:rPr>
                        <a:t>überzeugt</a:t>
                      </a:r>
                      <a:r>
                        <a:rPr lang="fr-BE" sz="1100" kern="100" dirty="0">
                          <a:effectLst/>
                        </a:rPr>
                        <a:t>: </a:t>
                      </a:r>
                      <a:r>
                        <a:rPr lang="fr-BE" sz="1100" kern="100" dirty="0" err="1">
                          <a:effectLst/>
                        </a:rPr>
                        <a:t>Sprecher</a:t>
                      </a:r>
                      <a:r>
                        <a:rPr lang="fr-BE" sz="1100" kern="100" dirty="0">
                          <a:effectLst/>
                        </a:rPr>
                        <a:t> </a:t>
                      </a:r>
                    </a:p>
                    <a:p>
                      <a:pPr algn="just">
                        <a:lnSpc>
                          <a:spcPct val="150000"/>
                        </a:lnSpc>
                        <a:spcAft>
                          <a:spcPts val="800"/>
                        </a:spcAft>
                        <a:buNone/>
                      </a:pPr>
                      <a:r>
                        <a:rPr lang="fr-BE" sz="1100" kern="100" dirty="0">
                          <a:effectLst/>
                        </a:rPr>
                        <a:t>&gt; </a:t>
                      </a:r>
                      <a:r>
                        <a:rPr lang="fr-BE" sz="1100" kern="100" dirty="0" err="1">
                          <a:effectLst/>
                        </a:rPr>
                        <a:t>Ansprechpartner</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100" kern="100" dirty="0" err="1">
                          <a:effectLst/>
                        </a:rPr>
                        <a:t>Missbilligung</a:t>
                      </a:r>
                      <a:r>
                        <a:rPr lang="en-US" sz="1100" kern="100" dirty="0">
                          <a:effectLst/>
                        </a:rPr>
                        <a:t> </a:t>
                      </a:r>
                    </a:p>
                    <a:p>
                      <a:pPr algn="just">
                        <a:lnSpc>
                          <a:spcPct val="150000"/>
                        </a:lnSpc>
                        <a:spcAft>
                          <a:spcPts val="800"/>
                        </a:spcAft>
                        <a:buNone/>
                      </a:pPr>
                      <a:r>
                        <a:rPr lang="en-US" sz="1100" kern="100" dirty="0">
                          <a:effectLst/>
                        </a:rPr>
                        <a:t>(Smitherman 1986 : 62) </a:t>
                      </a:r>
                    </a:p>
                    <a:p>
                      <a:pPr algn="just">
                        <a:lnSpc>
                          <a:spcPct val="150000"/>
                        </a:lnSpc>
                        <a:spcAft>
                          <a:spcPts val="800"/>
                        </a:spcAft>
                        <a:buNone/>
                      </a:pPr>
                      <a:r>
                        <a:rPr lang="en-US" sz="1100" kern="100" dirty="0">
                          <a:effectLst/>
                        </a:rPr>
                        <a:t>+ </a:t>
                      </a:r>
                      <a:r>
                        <a:rPr lang="en-US" sz="1100" kern="100" dirty="0" err="1">
                          <a:effectLst/>
                        </a:rPr>
                        <a:t>Verachtung</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300" b="1" kern="100" dirty="0" err="1">
                          <a:effectLst/>
                        </a:rPr>
                        <a:t>médecin</a:t>
                      </a:r>
                      <a:r>
                        <a:rPr lang="en-US" sz="1300" b="1" kern="100" dirty="0">
                          <a:effectLst/>
                        </a:rPr>
                        <a:t> </a:t>
                      </a:r>
                      <a:r>
                        <a:rPr lang="en-US" sz="1300" b="1" kern="100" dirty="0" err="1">
                          <a:effectLst/>
                        </a:rPr>
                        <a:t>nèg</a:t>
                      </a:r>
                      <a:r>
                        <a:rPr lang="en-US" sz="1300" b="1" kern="100" dirty="0">
                          <a:effectLst/>
                        </a:rPr>
                        <a:t>’</a:t>
                      </a:r>
                      <a:endParaRPr lang="fr-BE" sz="1300" b="1"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300" b="1" kern="100" dirty="0" err="1">
                          <a:effectLst/>
                        </a:rPr>
                        <a:t>docteur</a:t>
                      </a:r>
                      <a:r>
                        <a:rPr lang="en-US" sz="1300" b="1" kern="100" dirty="0">
                          <a:effectLst/>
                        </a:rPr>
                        <a:t> </a:t>
                      </a:r>
                      <a:r>
                        <a:rPr lang="en-US" sz="1300" b="1" kern="100" dirty="0" err="1">
                          <a:effectLst/>
                        </a:rPr>
                        <a:t>nègue</a:t>
                      </a:r>
                      <a:endParaRPr lang="fr-BE" sz="1300" b="1"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606585544"/>
                  </a:ext>
                </a:extLst>
              </a:tr>
            </a:tbl>
          </a:graphicData>
        </a:graphic>
      </p:graphicFrame>
      <p:sp>
        <p:nvSpPr>
          <p:cNvPr id="2" name="ZoneTexte 1">
            <a:extLst>
              <a:ext uri="{FF2B5EF4-FFF2-40B4-BE49-F238E27FC236}">
                <a16:creationId xmlns:a16="http://schemas.microsoft.com/office/drawing/2014/main" id="{8CBCEDB8-46F3-38D6-6968-77583381FC6F}"/>
              </a:ext>
            </a:extLst>
          </p:cNvPr>
          <p:cNvSpPr txBox="1"/>
          <p:nvPr/>
        </p:nvSpPr>
        <p:spPr>
          <a:xfrm>
            <a:off x="422911" y="6478141"/>
            <a:ext cx="8389619" cy="276999"/>
          </a:xfrm>
          <a:prstGeom prst="rect">
            <a:avLst/>
          </a:prstGeom>
          <a:noFill/>
        </p:spPr>
        <p:txBody>
          <a:bodyPr wrap="square" rtlCol="0">
            <a:spAutoFit/>
          </a:bodyPr>
          <a:lstStyle/>
          <a:p>
            <a:r>
              <a:rPr lang="en-US" sz="1200" b="0" i="0" baseline="30000" dirty="0">
                <a:solidFill>
                  <a:srgbClr val="000000"/>
                </a:solidFill>
                <a:effectLst/>
                <a:latin typeface="Arial" panose="020B0604020202020204" pitchFamily="34" charset="0"/>
                <a:cs typeface="Arial" panose="020B0604020202020204" pitchFamily="34" charset="0"/>
              </a:rPr>
              <a:t>1</a:t>
            </a:r>
            <a:r>
              <a:rPr lang="en-US" sz="1200" b="0" i="0" dirty="0">
                <a:solidFill>
                  <a:srgbClr val="000000"/>
                </a:solidFill>
                <a:effectLst/>
                <a:latin typeface="Arial" panose="020B0604020202020204" pitchFamily="34" charset="0"/>
                <a:cs typeface="Arial" panose="020B0604020202020204" pitchFamily="34" charset="0"/>
              </a:rPr>
              <a:t> a </a:t>
            </a:r>
            <a:r>
              <a:rPr lang="en-US" sz="1200" b="0" i="0" u="none" strike="noStrike" dirty="0">
                <a:effectLst/>
                <a:latin typeface="Arial" panose="020B0604020202020204" pitchFamily="34" charset="0"/>
                <a:cs typeface="Arial" panose="020B0604020202020204" pitchFamily="34" charset="0"/>
              </a:rPr>
              <a:t>noun</a:t>
            </a:r>
            <a:r>
              <a:rPr lang="en-US" sz="1200" b="0" i="0" dirty="0">
                <a:solidFill>
                  <a:srgbClr val="000000"/>
                </a:solidFill>
                <a:effectLst/>
                <a:latin typeface="Arial" panose="020B0604020202020204" pitchFamily="34" charset="0"/>
                <a:cs typeface="Arial" panose="020B0604020202020204" pitchFamily="34" charset="0"/>
              </a:rPr>
              <a:t> that occurs before and </a:t>
            </a:r>
            <a:r>
              <a:rPr lang="en-US" sz="1200" b="0" i="0" u="none" strike="noStrike" dirty="0">
                <a:effectLst/>
                <a:latin typeface="Arial" panose="020B0604020202020204" pitchFamily="34" charset="0"/>
                <a:cs typeface="Arial" panose="020B0604020202020204" pitchFamily="34" charset="0"/>
              </a:rPr>
              <a:t>modifies</a:t>
            </a:r>
            <a:r>
              <a:rPr lang="en-US" sz="1200" b="0" i="0" dirty="0">
                <a:solidFill>
                  <a:srgbClr val="000000"/>
                </a:solidFill>
                <a:effectLst/>
                <a:latin typeface="Arial" panose="020B0604020202020204" pitchFamily="34" charset="0"/>
                <a:cs typeface="Arial" panose="020B0604020202020204" pitchFamily="34" charset="0"/>
              </a:rPr>
              <a:t> another noun (Collins Dictionary)</a:t>
            </a:r>
            <a:endParaRPr lang="fr-B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418644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79B95-D2AF-BF8E-27E9-CA5EBCCF018D}"/>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9CD22509-CAB4-9AD8-417A-CA73A8809C94}"/>
              </a:ext>
            </a:extLst>
          </p:cNvPr>
          <p:cNvSpPr>
            <a:spLocks noGrp="1"/>
          </p:cNvSpPr>
          <p:nvPr>
            <p:ph type="title"/>
          </p:nvPr>
        </p:nvSpPr>
        <p:spPr>
          <a:xfrm>
            <a:off x="587375" y="557041"/>
            <a:ext cx="10385425" cy="822949"/>
          </a:xfrm>
        </p:spPr>
        <p:txBody>
          <a:bodyPr>
            <a:normAutofit/>
          </a:bodyPr>
          <a:lstStyle/>
          <a:p>
            <a:pPr algn="ctr"/>
            <a:r>
              <a:rPr lang="fr-FR" sz="2800" dirty="0" err="1">
                <a:solidFill>
                  <a:schemeClr val="tx2"/>
                </a:solidFill>
              </a:rPr>
              <a:t>Konkrete</a:t>
            </a:r>
            <a:r>
              <a:rPr lang="fr-FR" sz="2800" dirty="0">
                <a:solidFill>
                  <a:schemeClr val="tx2"/>
                </a:solidFill>
              </a:rPr>
              <a:t> </a:t>
            </a:r>
            <a:r>
              <a:rPr lang="fr-FR" sz="2800" dirty="0" err="1">
                <a:solidFill>
                  <a:schemeClr val="tx2"/>
                </a:solidFill>
              </a:rPr>
              <a:t>Umsetzung</a:t>
            </a:r>
            <a:r>
              <a:rPr lang="fr-FR" sz="2800" dirty="0">
                <a:solidFill>
                  <a:schemeClr val="tx2"/>
                </a:solidFill>
              </a:rPr>
              <a:t>: </a:t>
            </a:r>
            <a:r>
              <a:rPr lang="fr-FR" sz="2800" i="1" dirty="0" err="1">
                <a:solidFill>
                  <a:schemeClr val="tx2"/>
                </a:solidFill>
              </a:rPr>
              <a:t>Their</a:t>
            </a:r>
            <a:r>
              <a:rPr lang="fr-FR" sz="2800" i="1" dirty="0">
                <a:solidFill>
                  <a:schemeClr val="tx2"/>
                </a:solidFill>
              </a:rPr>
              <a:t> </a:t>
            </a:r>
            <a:r>
              <a:rPr lang="fr-FR" sz="2800" i="1" dirty="0" err="1">
                <a:solidFill>
                  <a:schemeClr val="tx2"/>
                </a:solidFill>
              </a:rPr>
              <a:t>Eyes</a:t>
            </a:r>
            <a:r>
              <a:rPr lang="fr-FR" sz="2800" i="1" dirty="0">
                <a:solidFill>
                  <a:schemeClr val="tx2"/>
                </a:solidFill>
              </a:rPr>
              <a:t> </a:t>
            </a:r>
            <a:r>
              <a:rPr lang="fr-FR" sz="2800" i="1" dirty="0" err="1">
                <a:solidFill>
                  <a:schemeClr val="tx2"/>
                </a:solidFill>
              </a:rPr>
              <a:t>Were</a:t>
            </a:r>
            <a:r>
              <a:rPr lang="fr-FR" sz="2800" i="1" dirty="0">
                <a:solidFill>
                  <a:schemeClr val="tx2"/>
                </a:solidFill>
              </a:rPr>
              <a:t> </a:t>
            </a:r>
            <a:r>
              <a:rPr lang="fr-FR" sz="2800" i="1" dirty="0" err="1">
                <a:solidFill>
                  <a:schemeClr val="tx2"/>
                </a:solidFill>
              </a:rPr>
              <a:t>Watching</a:t>
            </a:r>
            <a:r>
              <a:rPr lang="fr-FR" sz="2800" i="1" dirty="0">
                <a:solidFill>
                  <a:schemeClr val="tx2"/>
                </a:solidFill>
              </a:rPr>
              <a:t> </a:t>
            </a:r>
            <a:r>
              <a:rPr lang="fr-FR" sz="2800" i="1" dirty="0" err="1">
                <a:solidFill>
                  <a:schemeClr val="tx2"/>
                </a:solidFill>
              </a:rPr>
              <a:t>God</a:t>
            </a:r>
            <a:endParaRPr lang="en-US" sz="2800" i="1" dirty="0"/>
          </a:p>
        </p:txBody>
      </p:sp>
      <p:graphicFrame>
        <p:nvGraphicFramePr>
          <p:cNvPr id="2" name="Tableau 1">
            <a:extLst>
              <a:ext uri="{FF2B5EF4-FFF2-40B4-BE49-F238E27FC236}">
                <a16:creationId xmlns:a16="http://schemas.microsoft.com/office/drawing/2014/main" id="{A30DE79E-FAAA-4B43-E067-134857567E24}"/>
              </a:ext>
            </a:extLst>
          </p:cNvPr>
          <p:cNvGraphicFramePr>
            <a:graphicFrameLocks noGrp="1"/>
          </p:cNvGraphicFramePr>
          <p:nvPr>
            <p:extLst>
              <p:ext uri="{D42A27DB-BD31-4B8C-83A1-F6EECF244321}">
                <p14:modId xmlns:p14="http://schemas.microsoft.com/office/powerpoint/2010/main" val="3976374091"/>
              </p:ext>
            </p:extLst>
          </p:nvPr>
        </p:nvGraphicFramePr>
        <p:xfrm>
          <a:off x="342900" y="1379990"/>
          <a:ext cx="11603023" cy="4560569"/>
        </p:xfrm>
        <a:graphic>
          <a:graphicData uri="http://schemas.openxmlformats.org/drawingml/2006/table">
            <a:tbl>
              <a:tblPr firstRow="1" firstCol="1" bandRow="1">
                <a:tableStyleId>{5C22544A-7EE6-4342-B048-85BDC9FD1C3A}</a:tableStyleId>
              </a:tblPr>
              <a:tblGrid>
                <a:gridCol w="1723819">
                  <a:extLst>
                    <a:ext uri="{9D8B030D-6E8A-4147-A177-3AD203B41FA5}">
                      <a16:colId xmlns:a16="http://schemas.microsoft.com/office/drawing/2014/main" val="3224735212"/>
                    </a:ext>
                  </a:extLst>
                </a:gridCol>
                <a:gridCol w="939756">
                  <a:extLst>
                    <a:ext uri="{9D8B030D-6E8A-4147-A177-3AD203B41FA5}">
                      <a16:colId xmlns:a16="http://schemas.microsoft.com/office/drawing/2014/main" val="2823522966"/>
                    </a:ext>
                  </a:extLst>
                </a:gridCol>
                <a:gridCol w="1285866">
                  <a:extLst>
                    <a:ext uri="{9D8B030D-6E8A-4147-A177-3AD203B41FA5}">
                      <a16:colId xmlns:a16="http://schemas.microsoft.com/office/drawing/2014/main" val="584529358"/>
                    </a:ext>
                  </a:extLst>
                </a:gridCol>
                <a:gridCol w="1125691">
                  <a:extLst>
                    <a:ext uri="{9D8B030D-6E8A-4147-A177-3AD203B41FA5}">
                      <a16:colId xmlns:a16="http://schemas.microsoft.com/office/drawing/2014/main" val="2672855943"/>
                    </a:ext>
                  </a:extLst>
                </a:gridCol>
                <a:gridCol w="1747342">
                  <a:extLst>
                    <a:ext uri="{9D8B030D-6E8A-4147-A177-3AD203B41FA5}">
                      <a16:colId xmlns:a16="http://schemas.microsoft.com/office/drawing/2014/main" val="2121803670"/>
                    </a:ext>
                  </a:extLst>
                </a:gridCol>
                <a:gridCol w="2222260">
                  <a:extLst>
                    <a:ext uri="{9D8B030D-6E8A-4147-A177-3AD203B41FA5}">
                      <a16:colId xmlns:a16="http://schemas.microsoft.com/office/drawing/2014/main" val="2508166363"/>
                    </a:ext>
                  </a:extLst>
                </a:gridCol>
                <a:gridCol w="1121213">
                  <a:extLst>
                    <a:ext uri="{9D8B030D-6E8A-4147-A177-3AD203B41FA5}">
                      <a16:colId xmlns:a16="http://schemas.microsoft.com/office/drawing/2014/main" val="3105176106"/>
                    </a:ext>
                  </a:extLst>
                </a:gridCol>
                <a:gridCol w="1437076">
                  <a:extLst>
                    <a:ext uri="{9D8B030D-6E8A-4147-A177-3AD203B41FA5}">
                      <a16:colId xmlns:a16="http://schemas.microsoft.com/office/drawing/2014/main" val="494249138"/>
                    </a:ext>
                  </a:extLst>
                </a:gridCol>
              </a:tblGrid>
              <a:tr h="652887">
                <a:tc>
                  <a:txBody>
                    <a:bodyPr/>
                    <a:lstStyle/>
                    <a:p>
                      <a:pPr algn="ctr">
                        <a:lnSpc>
                          <a:spcPct val="150000"/>
                        </a:lnSpc>
                        <a:spcAft>
                          <a:spcPts val="800"/>
                        </a:spcAft>
                        <a:buNone/>
                      </a:pPr>
                      <a:r>
                        <a:rPr lang="en-US" sz="1100" kern="100" cap="small" dirty="0">
                          <a:effectLst/>
                        </a:rPr>
                        <a:t>Satz</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spcAft>
                          <a:spcPts val="800"/>
                        </a:spcAft>
                        <a:buNone/>
                      </a:pPr>
                      <a:r>
                        <a:rPr lang="en-US" sz="1100" kern="100" cap="small" dirty="0">
                          <a:effectLst/>
                        </a:rPr>
                        <a:t>Art</a:t>
                      </a:r>
                      <a:r>
                        <a:rPr lang="en-US" sz="1100" kern="100" cap="small" dirty="0">
                          <a:effectLst/>
                          <a:highlight>
                            <a:srgbClr val="FFFF00"/>
                          </a:highlight>
                        </a:rPr>
                        <a:t> </a:t>
                      </a:r>
                      <a:endParaRPr lang="fr-BE" sz="1100" kern="100" dirty="0">
                        <a:effectLst/>
                        <a:highlight>
                          <a:srgbClr val="FFFF00"/>
                        </a:highligh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spcAft>
                          <a:spcPts val="800"/>
                        </a:spcAft>
                        <a:buNone/>
                      </a:pPr>
                      <a:r>
                        <a:rPr lang="en-US" sz="1100" kern="100" cap="small" dirty="0">
                          <a:effectLst/>
                        </a:rPr>
                        <a:t>Sprecher</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spcAft>
                          <a:spcPts val="800"/>
                        </a:spcAft>
                        <a:buNone/>
                      </a:pPr>
                      <a:r>
                        <a:rPr lang="en-US" sz="1100" kern="100" cap="small" dirty="0" err="1">
                          <a:effectLst/>
                        </a:rPr>
                        <a:t>Ansprech</a:t>
                      </a:r>
                      <a:r>
                        <a:rPr lang="en-US" sz="1100" kern="100" cap="small" dirty="0">
                          <a:effectLst/>
                        </a:rPr>
                        <a:t>-partner</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spcAft>
                          <a:spcPts val="800"/>
                        </a:spcAft>
                        <a:buNone/>
                      </a:pPr>
                      <a:r>
                        <a:rPr lang="en-US" sz="1100" kern="100" cap="small" dirty="0" err="1">
                          <a:effectLst/>
                        </a:rPr>
                        <a:t>Beziehung</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spcAft>
                          <a:spcPts val="800"/>
                        </a:spcAft>
                        <a:buNone/>
                      </a:pPr>
                      <a:r>
                        <a:rPr lang="en-US" sz="1100" kern="100" cap="small" dirty="0" err="1">
                          <a:effectLst/>
                        </a:rPr>
                        <a:t>Verwendung</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spcAft>
                          <a:spcPts val="800"/>
                        </a:spcAft>
                        <a:buNone/>
                      </a:pPr>
                      <a:r>
                        <a:rPr lang="en-US" sz="1100" kern="100" cap="small" dirty="0" err="1">
                          <a:effectLst/>
                        </a:rPr>
                        <a:t>Übersetzung</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spcAft>
                          <a:spcPts val="800"/>
                        </a:spcAft>
                        <a:buNone/>
                      </a:pPr>
                      <a:r>
                        <a:rPr lang="en-US" sz="1100" kern="100" cap="small" dirty="0" err="1">
                          <a:effectLst/>
                        </a:rPr>
                        <a:t>Neuübersetzung</a:t>
                      </a:r>
                      <a:endParaRPr lang="fr-BE" sz="1100" kern="100" dirty="0">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595055608"/>
                  </a:ext>
                </a:extLst>
              </a:tr>
              <a:tr h="1865854">
                <a:tc>
                  <a:txBody>
                    <a:bodyPr/>
                    <a:lstStyle/>
                    <a:p>
                      <a:pPr algn="just">
                        <a:lnSpc>
                          <a:spcPct val="150000"/>
                        </a:lnSpc>
                        <a:spcAft>
                          <a:spcPts val="800"/>
                        </a:spcAft>
                        <a:buNone/>
                      </a:pPr>
                      <a:r>
                        <a:rPr lang="en-US" sz="1300" kern="100" dirty="0">
                          <a:solidFill>
                            <a:srgbClr val="C00000"/>
                          </a:solidFill>
                          <a:effectLst/>
                        </a:rPr>
                        <a:t>Nigger</a:t>
                      </a:r>
                      <a:r>
                        <a:rPr lang="en-US" sz="1300" kern="100" dirty="0">
                          <a:solidFill>
                            <a:schemeClr val="tx1"/>
                          </a:solidFill>
                          <a:effectLst/>
                        </a:rPr>
                        <a:t>, </a:t>
                      </a:r>
                      <a:r>
                        <a:rPr lang="en-US" sz="1300" kern="100" dirty="0" err="1">
                          <a:solidFill>
                            <a:schemeClr val="tx1"/>
                          </a:solidFill>
                          <a:effectLst/>
                        </a:rPr>
                        <a:t>whut's</a:t>
                      </a:r>
                      <a:r>
                        <a:rPr lang="en-US" sz="1300" kern="100" dirty="0">
                          <a:solidFill>
                            <a:schemeClr val="tx1"/>
                          </a:solidFill>
                          <a:effectLst/>
                        </a:rPr>
                        <a:t> </a:t>
                      </a:r>
                      <a:r>
                        <a:rPr lang="en-US" sz="1300" kern="100" dirty="0" err="1">
                          <a:solidFill>
                            <a:schemeClr val="tx1"/>
                          </a:solidFill>
                          <a:effectLst/>
                        </a:rPr>
                        <a:t>yo</a:t>
                      </a:r>
                      <a:r>
                        <a:rPr lang="en-US" sz="1300" kern="100" dirty="0">
                          <a:solidFill>
                            <a:schemeClr val="tx1"/>
                          </a:solidFill>
                          <a:effectLst/>
                        </a:rPr>
                        <a:t>' baby </a:t>
                      </a:r>
                      <a:r>
                        <a:rPr lang="en-US" sz="1300" kern="100" dirty="0" err="1">
                          <a:solidFill>
                            <a:schemeClr val="tx1"/>
                          </a:solidFill>
                          <a:effectLst/>
                        </a:rPr>
                        <a:t>doin</a:t>
                      </a:r>
                      <a:r>
                        <a:rPr lang="en-US" sz="1300" kern="100" dirty="0">
                          <a:solidFill>
                            <a:schemeClr val="tx1"/>
                          </a:solidFill>
                          <a:effectLst/>
                        </a:rPr>
                        <a:t>' </a:t>
                      </a:r>
                      <a:r>
                        <a:rPr lang="en-US" sz="1300" kern="100" dirty="0" err="1">
                          <a:solidFill>
                            <a:schemeClr val="tx1"/>
                          </a:solidFill>
                          <a:effectLst/>
                        </a:rPr>
                        <a:t>wid</a:t>
                      </a:r>
                      <a:r>
                        <a:rPr lang="en-US" sz="1300" kern="100" dirty="0">
                          <a:solidFill>
                            <a:schemeClr val="tx1"/>
                          </a:solidFill>
                          <a:effectLst/>
                        </a:rPr>
                        <a:t> gray eyes and </a:t>
                      </a:r>
                      <a:r>
                        <a:rPr lang="en-US" sz="1300" kern="100" dirty="0" err="1">
                          <a:solidFill>
                            <a:schemeClr val="tx1"/>
                          </a:solidFill>
                          <a:effectLst/>
                        </a:rPr>
                        <a:t>yaller</a:t>
                      </a:r>
                      <a:r>
                        <a:rPr lang="en-US" sz="1300" kern="100" dirty="0">
                          <a:solidFill>
                            <a:schemeClr val="tx1"/>
                          </a:solidFill>
                          <a:effectLst/>
                        </a:rPr>
                        <a:t> hair?</a:t>
                      </a:r>
                      <a:endParaRPr lang="fr-BE" sz="1300" kern="100" dirty="0">
                        <a:solidFill>
                          <a:schemeClr val="tx1"/>
                        </a:solidFill>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100" kern="100" dirty="0">
                          <a:solidFill>
                            <a:schemeClr val="tx1"/>
                          </a:solidFill>
                          <a:effectLst/>
                        </a:rPr>
                        <a:t>Nomen</a:t>
                      </a:r>
                      <a:endParaRPr lang="fr-BE" sz="1100" kern="100" dirty="0">
                        <a:solidFill>
                          <a:schemeClr val="tx1"/>
                        </a:solidFill>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fr-BE" sz="1100" kern="100" dirty="0">
                          <a:solidFill>
                            <a:schemeClr val="tx1"/>
                          </a:solidFill>
                          <a:effectLst/>
                        </a:rPr>
                        <a:t>Frau des </a:t>
                      </a:r>
                      <a:r>
                        <a:rPr lang="fr-BE" sz="1100" kern="100" dirty="0" err="1">
                          <a:solidFill>
                            <a:schemeClr val="tx1"/>
                          </a:solidFill>
                          <a:effectLst/>
                        </a:rPr>
                        <a:t>Besitzers</a:t>
                      </a:r>
                      <a:r>
                        <a:rPr lang="fr-BE" sz="1100" kern="100" dirty="0">
                          <a:solidFill>
                            <a:schemeClr val="tx1"/>
                          </a:solidFill>
                          <a:effectLst/>
                        </a:rPr>
                        <a:t> der Plantage</a:t>
                      </a:r>
                    </a:p>
                    <a:p>
                      <a:pPr algn="just">
                        <a:lnSpc>
                          <a:spcPct val="150000"/>
                        </a:lnSpc>
                        <a:spcAft>
                          <a:spcPts val="800"/>
                        </a:spcAft>
                        <a:buNone/>
                      </a:pPr>
                      <a:r>
                        <a:rPr lang="fr-BE" sz="1100" kern="100" dirty="0">
                          <a:solidFill>
                            <a:schemeClr val="tx1"/>
                          </a:solidFill>
                          <a:effectLst/>
                          <a:sym typeface="Wingdings" panose="05000000000000000000" pitchFamily="2" charset="2"/>
                        </a:rPr>
                        <a:t></a:t>
                      </a:r>
                      <a:r>
                        <a:rPr lang="fr-BE" sz="1100" kern="100" dirty="0">
                          <a:solidFill>
                            <a:schemeClr val="tx1"/>
                          </a:solidFill>
                          <a:effectLst/>
                        </a:rPr>
                        <a:t> </a:t>
                      </a:r>
                      <a:r>
                        <a:rPr lang="fr-BE" sz="1100" kern="100" dirty="0" err="1">
                          <a:solidFill>
                            <a:schemeClr val="tx1"/>
                          </a:solidFill>
                          <a:effectLst/>
                        </a:rPr>
                        <a:t>Wei</a:t>
                      </a:r>
                      <a:r>
                        <a:rPr lang="fr-BE" sz="1100" kern="100" dirty="0" err="1">
                          <a:solidFill>
                            <a:schemeClr val="tx1"/>
                          </a:solidFill>
                          <a:effectLst/>
                          <a:latin typeface="+mn-lt"/>
                          <a:ea typeface="+mn-ea"/>
                          <a:cs typeface="+mn-cs"/>
                        </a:rPr>
                        <a:t>ße</a:t>
                      </a:r>
                      <a:endParaRPr lang="fr-BE" sz="1100" kern="100" dirty="0">
                        <a:solidFill>
                          <a:schemeClr val="tx1"/>
                        </a:solidFill>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fr-BE" sz="1100" kern="100" dirty="0" err="1">
                          <a:solidFill>
                            <a:schemeClr val="tx1"/>
                          </a:solidFill>
                          <a:effectLst/>
                        </a:rPr>
                        <a:t>Nanny</a:t>
                      </a:r>
                      <a:endParaRPr lang="fr-BE" sz="1100" kern="100" dirty="0">
                        <a:solidFill>
                          <a:schemeClr val="tx1"/>
                        </a:solidFill>
                        <a:effectLst/>
                      </a:endParaRPr>
                    </a:p>
                    <a:p>
                      <a:pPr algn="just">
                        <a:lnSpc>
                          <a:spcPct val="150000"/>
                        </a:lnSpc>
                        <a:spcAft>
                          <a:spcPts val="800"/>
                        </a:spcAft>
                        <a:buNone/>
                      </a:pPr>
                      <a:r>
                        <a:rPr lang="fr-BE" sz="1100" kern="100" dirty="0">
                          <a:solidFill>
                            <a:schemeClr val="tx1"/>
                          </a:solidFill>
                          <a:effectLst/>
                          <a:sym typeface="Wingdings" panose="05000000000000000000" pitchFamily="2" charset="2"/>
                        </a:rPr>
                        <a:t></a:t>
                      </a:r>
                      <a:r>
                        <a:rPr lang="fr-BE" sz="1100" kern="100" dirty="0">
                          <a:solidFill>
                            <a:schemeClr val="tx1"/>
                          </a:solidFill>
                          <a:effectLst/>
                        </a:rPr>
                        <a:t> </a:t>
                      </a:r>
                      <a:r>
                        <a:rPr lang="fr-BE" sz="1100" kern="100" dirty="0" err="1">
                          <a:solidFill>
                            <a:schemeClr val="tx1"/>
                          </a:solidFill>
                          <a:effectLst/>
                        </a:rPr>
                        <a:t>Schwarze</a:t>
                      </a:r>
                      <a:endParaRPr lang="fr-BE" sz="1100" kern="100" dirty="0">
                        <a:solidFill>
                          <a:schemeClr val="tx1"/>
                        </a:solidFill>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fr-BE" sz="1100" kern="100" dirty="0" err="1">
                          <a:solidFill>
                            <a:schemeClr val="tx1"/>
                          </a:solidFill>
                          <a:effectLst/>
                        </a:rPr>
                        <a:t>Schwarze</a:t>
                      </a:r>
                      <a:r>
                        <a:rPr lang="fr-BE" sz="1100" kern="100" dirty="0">
                          <a:solidFill>
                            <a:schemeClr val="tx1"/>
                          </a:solidFill>
                          <a:effectLst/>
                        </a:rPr>
                        <a:t> Frau + </a:t>
                      </a:r>
                      <a:r>
                        <a:rPr lang="fr-BE" sz="1100" kern="100" dirty="0" err="1">
                          <a:solidFill>
                            <a:schemeClr val="tx1"/>
                          </a:solidFill>
                          <a:effectLst/>
                        </a:rPr>
                        <a:t>Sklave</a:t>
                      </a:r>
                      <a:r>
                        <a:rPr lang="fr-BE" sz="1100" kern="100" dirty="0">
                          <a:solidFill>
                            <a:schemeClr val="tx1"/>
                          </a:solidFill>
                          <a:effectLst/>
                        </a:rPr>
                        <a:t> </a:t>
                      </a:r>
                    </a:p>
                    <a:p>
                      <a:pPr algn="just">
                        <a:lnSpc>
                          <a:spcPct val="150000"/>
                        </a:lnSpc>
                        <a:spcAft>
                          <a:spcPts val="800"/>
                        </a:spcAft>
                        <a:buNone/>
                      </a:pPr>
                      <a:r>
                        <a:rPr lang="fr-BE" sz="1100" kern="100" dirty="0">
                          <a:solidFill>
                            <a:schemeClr val="tx1"/>
                          </a:solidFill>
                          <a:effectLst/>
                        </a:rPr>
                        <a:t>&lt; </a:t>
                      </a:r>
                      <a:r>
                        <a:rPr lang="fr-BE" sz="1100" kern="100" dirty="0" err="1">
                          <a:solidFill>
                            <a:schemeClr val="tx1"/>
                          </a:solidFill>
                          <a:effectLst/>
                          <a:latin typeface="+mj-lt"/>
                        </a:rPr>
                        <a:t>Weiße</a:t>
                      </a:r>
                      <a:r>
                        <a:rPr lang="fr-BE" sz="1100" kern="100" dirty="0">
                          <a:solidFill>
                            <a:schemeClr val="tx1"/>
                          </a:solidFill>
                          <a:effectLst/>
                        </a:rPr>
                        <a:t> Frau + </a:t>
                      </a:r>
                      <a:r>
                        <a:rPr lang="fr-BE" sz="1100" kern="100" dirty="0" err="1">
                          <a:solidFill>
                            <a:schemeClr val="tx1"/>
                          </a:solidFill>
                          <a:effectLst/>
                        </a:rPr>
                        <a:t>frei</a:t>
                      </a:r>
                      <a:endParaRPr lang="fr-BE" sz="1100" kern="100" dirty="0">
                        <a:solidFill>
                          <a:schemeClr val="tx1"/>
                        </a:solidFill>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fr-BE" sz="1100" kern="100" dirty="0" err="1">
                          <a:solidFill>
                            <a:schemeClr val="tx1"/>
                          </a:solidFill>
                          <a:effectLst/>
                        </a:rPr>
                        <a:t>Verachtung</a:t>
                      </a:r>
                      <a:r>
                        <a:rPr lang="fr-BE" sz="1100" kern="100" dirty="0">
                          <a:solidFill>
                            <a:schemeClr val="tx1"/>
                          </a:solidFill>
                          <a:effectLst/>
                        </a:rPr>
                        <a:t>, </a:t>
                      </a:r>
                    </a:p>
                    <a:p>
                      <a:pPr algn="just">
                        <a:lnSpc>
                          <a:spcPct val="150000"/>
                        </a:lnSpc>
                        <a:spcAft>
                          <a:spcPts val="800"/>
                        </a:spcAft>
                        <a:buNone/>
                      </a:pPr>
                      <a:r>
                        <a:rPr lang="fr-BE" sz="1100" kern="100" dirty="0" err="1">
                          <a:solidFill>
                            <a:schemeClr val="tx1"/>
                          </a:solidFill>
                          <a:effectLst/>
                        </a:rPr>
                        <a:t>rassistische</a:t>
                      </a:r>
                      <a:r>
                        <a:rPr lang="fr-BE" sz="1100" kern="100" dirty="0">
                          <a:solidFill>
                            <a:schemeClr val="tx1"/>
                          </a:solidFill>
                          <a:effectLst/>
                        </a:rPr>
                        <a:t> </a:t>
                      </a:r>
                      <a:r>
                        <a:rPr lang="fr-BE" sz="1100" kern="100" dirty="0" err="1">
                          <a:solidFill>
                            <a:schemeClr val="tx1"/>
                          </a:solidFill>
                          <a:effectLst/>
                        </a:rPr>
                        <a:t>Beleidigung</a:t>
                      </a:r>
                      <a:endParaRPr lang="fr-BE" sz="1100" kern="100" dirty="0">
                        <a:solidFill>
                          <a:schemeClr val="tx1"/>
                        </a:solidFill>
                        <a:effectLst/>
                        <a:highlight>
                          <a:srgbClr val="FFFF00"/>
                        </a:highlight>
                      </a:endParaRPr>
                    </a:p>
                    <a:p>
                      <a:pPr algn="just">
                        <a:lnSpc>
                          <a:spcPct val="150000"/>
                        </a:lnSpc>
                        <a:spcAft>
                          <a:spcPts val="800"/>
                        </a:spcAft>
                        <a:buNone/>
                      </a:pPr>
                      <a:endParaRPr lang="fr-BE" sz="1100" kern="100" dirty="0">
                        <a:solidFill>
                          <a:schemeClr val="tx1"/>
                        </a:solidFill>
                        <a:effectLst/>
                        <a:highlight>
                          <a:srgbClr val="FFFF00"/>
                        </a:highligh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fr-BE" sz="1300" b="1" kern="100" dirty="0">
                          <a:solidFill>
                            <a:schemeClr val="tx1"/>
                          </a:solidFill>
                          <a:effectLst/>
                        </a:rPr>
                        <a:t>négresse</a:t>
                      </a:r>
                      <a:endParaRPr lang="fr-BE" sz="1300" b="1" kern="100" dirty="0">
                        <a:solidFill>
                          <a:schemeClr val="tx1"/>
                        </a:solidFill>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fr-BE" sz="1300" b="1" kern="100" dirty="0">
                          <a:solidFill>
                            <a:schemeClr val="tx1"/>
                          </a:solidFill>
                          <a:effectLst/>
                        </a:rPr>
                        <a:t>nègue</a:t>
                      </a:r>
                      <a:endParaRPr lang="fr-BE" sz="1300" b="1" kern="100" dirty="0">
                        <a:solidFill>
                          <a:schemeClr val="tx1"/>
                        </a:solidFill>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529485354"/>
                  </a:ext>
                </a:extLst>
              </a:tr>
              <a:tr h="2041828">
                <a:tc>
                  <a:txBody>
                    <a:bodyPr/>
                    <a:lstStyle/>
                    <a:p>
                      <a:pPr algn="just">
                        <a:lnSpc>
                          <a:spcPct val="150000"/>
                        </a:lnSpc>
                        <a:spcAft>
                          <a:spcPts val="800"/>
                        </a:spcAft>
                        <a:buNone/>
                      </a:pPr>
                      <a:r>
                        <a:rPr lang="en-US" sz="1300" kern="100" dirty="0">
                          <a:solidFill>
                            <a:schemeClr val="tx1"/>
                          </a:solidFill>
                          <a:effectLst/>
                        </a:rPr>
                        <a:t>Another word out of you; out of any of the </a:t>
                      </a:r>
                      <a:r>
                        <a:rPr lang="en-US" sz="1300" kern="100" dirty="0">
                          <a:solidFill>
                            <a:srgbClr val="C00000"/>
                          </a:solidFill>
                          <a:effectLst/>
                        </a:rPr>
                        <a:t>niggers</a:t>
                      </a:r>
                      <a:r>
                        <a:rPr lang="en-US" sz="1300" kern="100" dirty="0">
                          <a:solidFill>
                            <a:schemeClr val="tx1"/>
                          </a:solidFill>
                          <a:effectLst/>
                        </a:rPr>
                        <a:t> back there, and I'll bind you over to the big court</a:t>
                      </a:r>
                      <a:endParaRPr lang="fr-BE" sz="1300" kern="100" dirty="0">
                        <a:solidFill>
                          <a:schemeClr val="tx1"/>
                        </a:solidFill>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100" kern="100" dirty="0">
                          <a:solidFill>
                            <a:schemeClr val="tx1"/>
                          </a:solidFill>
                          <a:effectLst/>
                        </a:rPr>
                        <a:t>Nomen</a:t>
                      </a:r>
                      <a:endParaRPr lang="fr-BE" sz="1100" kern="100" dirty="0">
                        <a:solidFill>
                          <a:schemeClr val="tx1"/>
                        </a:solidFill>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100" kern="100" dirty="0" err="1">
                          <a:solidFill>
                            <a:schemeClr val="tx1"/>
                          </a:solidFill>
                          <a:effectLst/>
                        </a:rPr>
                        <a:t>Mr</a:t>
                      </a:r>
                      <a:r>
                        <a:rPr lang="en-US" sz="1100" kern="100" dirty="0">
                          <a:solidFill>
                            <a:schemeClr val="tx1"/>
                          </a:solidFill>
                          <a:effectLst/>
                        </a:rPr>
                        <a:t> Prescott </a:t>
                      </a:r>
                      <a:endParaRPr lang="fr-BE" sz="1100" kern="100" dirty="0">
                        <a:solidFill>
                          <a:schemeClr val="tx1"/>
                        </a:solidFill>
                        <a:effectLst/>
                      </a:endParaRPr>
                    </a:p>
                    <a:p>
                      <a:pPr algn="just">
                        <a:lnSpc>
                          <a:spcPct val="150000"/>
                        </a:lnSpc>
                        <a:spcAft>
                          <a:spcPts val="800"/>
                        </a:spcAft>
                        <a:buNone/>
                      </a:pPr>
                      <a:r>
                        <a:rPr lang="en-US" sz="1100" kern="100" dirty="0">
                          <a:solidFill>
                            <a:schemeClr val="tx1"/>
                          </a:solidFill>
                          <a:effectLst/>
                        </a:rPr>
                        <a:t>(= Wei</a:t>
                      </a:r>
                      <a:r>
                        <a:rPr lang="fr-BE" sz="1100" kern="100" dirty="0">
                          <a:solidFill>
                            <a:schemeClr val="tx1"/>
                          </a:solidFill>
                          <a:effectLst/>
                          <a:latin typeface="+mn-lt"/>
                          <a:ea typeface="+mn-ea"/>
                          <a:cs typeface="+mn-cs"/>
                        </a:rPr>
                        <a:t>ß</a:t>
                      </a:r>
                      <a:r>
                        <a:rPr lang="en-US" sz="1100" kern="100" dirty="0">
                          <a:solidFill>
                            <a:schemeClr val="tx1"/>
                          </a:solidFill>
                          <a:effectLst/>
                        </a:rPr>
                        <a:t>)</a:t>
                      </a:r>
                      <a:endParaRPr lang="fr-BE" sz="1100" kern="100" dirty="0">
                        <a:solidFill>
                          <a:schemeClr val="tx1"/>
                        </a:solidFill>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en-US" sz="1100" kern="100" dirty="0">
                          <a:solidFill>
                            <a:schemeClr val="tx1"/>
                          </a:solidFill>
                          <a:effectLst/>
                        </a:rPr>
                        <a:t>Schwarze </a:t>
                      </a:r>
                      <a:r>
                        <a:rPr lang="en-US" sz="1100" kern="100" dirty="0" err="1">
                          <a:solidFill>
                            <a:schemeClr val="tx1"/>
                          </a:solidFill>
                          <a:effectLst/>
                        </a:rPr>
                        <a:t>Zuschauer</a:t>
                      </a:r>
                      <a:endParaRPr lang="fr-BE" sz="1100" kern="100" dirty="0">
                        <a:solidFill>
                          <a:schemeClr val="tx1"/>
                        </a:solidFill>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fr-BE" sz="1100" kern="100" dirty="0" err="1">
                          <a:solidFill>
                            <a:schemeClr val="tx1"/>
                          </a:solidFill>
                          <a:effectLst/>
                        </a:rPr>
                        <a:t>Wei</a:t>
                      </a:r>
                      <a:r>
                        <a:rPr lang="fr-BE" sz="1100" kern="100" dirty="0" err="1">
                          <a:solidFill>
                            <a:schemeClr val="tx1"/>
                          </a:solidFill>
                          <a:effectLst/>
                          <a:latin typeface="+mn-lt"/>
                          <a:ea typeface="+mn-ea"/>
                          <a:cs typeface="+mn-cs"/>
                        </a:rPr>
                        <a:t>ß</a:t>
                      </a:r>
                      <a:r>
                        <a:rPr lang="fr-BE" sz="1100" kern="100" dirty="0" err="1">
                          <a:solidFill>
                            <a:schemeClr val="tx1"/>
                          </a:solidFill>
                          <a:effectLst/>
                        </a:rPr>
                        <a:t>er</a:t>
                      </a:r>
                      <a:r>
                        <a:rPr lang="fr-BE" sz="1100" kern="100" dirty="0">
                          <a:solidFill>
                            <a:schemeClr val="tx1"/>
                          </a:solidFill>
                          <a:effectLst/>
                        </a:rPr>
                        <a:t> </a:t>
                      </a:r>
                      <a:r>
                        <a:rPr lang="fr-BE" sz="1100" kern="100" dirty="0" err="1">
                          <a:solidFill>
                            <a:schemeClr val="tx1"/>
                          </a:solidFill>
                          <a:effectLst/>
                        </a:rPr>
                        <a:t>Rechtsanwalt</a:t>
                      </a:r>
                      <a:endParaRPr lang="fr-BE" sz="1100" kern="100" dirty="0">
                        <a:solidFill>
                          <a:schemeClr val="tx1"/>
                        </a:solidFill>
                        <a:effectLst/>
                      </a:endParaRPr>
                    </a:p>
                    <a:p>
                      <a:pPr algn="just">
                        <a:lnSpc>
                          <a:spcPct val="150000"/>
                        </a:lnSpc>
                        <a:spcAft>
                          <a:spcPts val="800"/>
                        </a:spcAft>
                        <a:buNone/>
                      </a:pPr>
                      <a:r>
                        <a:rPr lang="fr-BE" sz="1100" kern="100" dirty="0">
                          <a:solidFill>
                            <a:schemeClr val="tx1"/>
                          </a:solidFill>
                          <a:effectLst/>
                        </a:rPr>
                        <a:t>&gt; </a:t>
                      </a:r>
                      <a:r>
                        <a:rPr lang="fr-BE" sz="1100" kern="100" dirty="0" err="1">
                          <a:solidFill>
                            <a:schemeClr val="tx1"/>
                          </a:solidFill>
                          <a:effectLst/>
                        </a:rPr>
                        <a:t>Schwarze</a:t>
                      </a:r>
                      <a:r>
                        <a:rPr lang="fr-BE" sz="1100" kern="100" dirty="0">
                          <a:solidFill>
                            <a:schemeClr val="tx1"/>
                          </a:solidFill>
                          <a:effectLst/>
                        </a:rPr>
                        <a:t> </a:t>
                      </a:r>
                      <a:r>
                        <a:rPr lang="fr-BE" sz="1100" kern="100" dirty="0" err="1">
                          <a:solidFill>
                            <a:schemeClr val="tx1"/>
                          </a:solidFill>
                          <a:effectLst/>
                        </a:rPr>
                        <a:t>Zuschauer</a:t>
                      </a:r>
                      <a:endParaRPr lang="fr-BE" sz="1100" kern="100" dirty="0">
                        <a:solidFill>
                          <a:schemeClr val="tx1"/>
                        </a:solidFill>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fr-BE" sz="1100" kern="100" dirty="0" err="1">
                          <a:solidFill>
                            <a:schemeClr val="tx1"/>
                          </a:solidFill>
                          <a:effectLst/>
                        </a:rPr>
                        <a:t>Verachtung</a:t>
                      </a:r>
                      <a:r>
                        <a:rPr lang="fr-BE" sz="1100" kern="100" dirty="0">
                          <a:solidFill>
                            <a:schemeClr val="tx1"/>
                          </a:solidFill>
                          <a:effectLst/>
                        </a:rPr>
                        <a:t>, </a:t>
                      </a:r>
                    </a:p>
                    <a:p>
                      <a:pPr algn="just">
                        <a:lnSpc>
                          <a:spcPct val="150000"/>
                        </a:lnSpc>
                        <a:spcAft>
                          <a:spcPts val="800"/>
                        </a:spcAft>
                        <a:buNone/>
                      </a:pPr>
                      <a:r>
                        <a:rPr lang="fr-BE" sz="1100" kern="100" dirty="0" err="1">
                          <a:solidFill>
                            <a:schemeClr val="tx1"/>
                          </a:solidFill>
                          <a:effectLst/>
                        </a:rPr>
                        <a:t>rassistische</a:t>
                      </a:r>
                      <a:r>
                        <a:rPr lang="fr-BE" sz="1100" kern="100" dirty="0">
                          <a:solidFill>
                            <a:schemeClr val="tx1"/>
                          </a:solidFill>
                          <a:effectLst/>
                        </a:rPr>
                        <a:t> </a:t>
                      </a:r>
                      <a:r>
                        <a:rPr lang="fr-BE" sz="1100" kern="100" dirty="0" err="1">
                          <a:solidFill>
                            <a:schemeClr val="tx1"/>
                          </a:solidFill>
                          <a:effectLst/>
                        </a:rPr>
                        <a:t>Beleidigung</a:t>
                      </a:r>
                      <a:endParaRPr lang="fr-BE" sz="1100" kern="100" dirty="0">
                        <a:solidFill>
                          <a:schemeClr val="tx1"/>
                        </a:solidFill>
                        <a:effectLst/>
                        <a:highlight>
                          <a:srgbClr val="FFFF00"/>
                        </a:highlight>
                      </a:endParaRPr>
                    </a:p>
                    <a:p>
                      <a:pPr algn="just">
                        <a:lnSpc>
                          <a:spcPct val="150000"/>
                        </a:lnSpc>
                        <a:spcAft>
                          <a:spcPts val="800"/>
                        </a:spcAft>
                        <a:buNone/>
                      </a:pPr>
                      <a:endParaRPr lang="fr-BE" sz="1100" kern="100" dirty="0">
                        <a:solidFill>
                          <a:schemeClr val="tx1"/>
                        </a:solidFill>
                        <a:effectLst/>
                        <a:highlight>
                          <a:srgbClr val="FFFF00"/>
                        </a:highligh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fr-BE" sz="1300" b="1" kern="100" dirty="0">
                          <a:solidFill>
                            <a:schemeClr val="tx1"/>
                          </a:solidFill>
                          <a:effectLst/>
                        </a:rPr>
                        <a:t>Nègre</a:t>
                      </a:r>
                      <a:endParaRPr lang="fr-BE" sz="1300" b="1" kern="100" dirty="0">
                        <a:solidFill>
                          <a:schemeClr val="tx1"/>
                        </a:solidFill>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lnSpc>
                          <a:spcPct val="150000"/>
                        </a:lnSpc>
                        <a:spcAft>
                          <a:spcPts val="800"/>
                        </a:spcAft>
                        <a:buNone/>
                      </a:pPr>
                      <a:r>
                        <a:rPr lang="fr-BE" sz="1300" b="1" kern="100" dirty="0">
                          <a:solidFill>
                            <a:schemeClr val="tx1"/>
                          </a:solidFill>
                          <a:effectLst/>
                        </a:rPr>
                        <a:t>nègres</a:t>
                      </a:r>
                      <a:endParaRPr lang="fr-BE" sz="1300" b="1" kern="100" dirty="0">
                        <a:solidFill>
                          <a:schemeClr val="tx1"/>
                        </a:solidFill>
                        <a:effectLst/>
                        <a:latin typeface="Times New Roman" panose="02020603050405020304" pitchFamily="18" charset="0"/>
                        <a:ea typeface="Aptos" panose="020B0004020202020204" pitchFamily="34" charset="0"/>
                      </a:endParaRPr>
                    </a:p>
                  </a:txBody>
                  <a:tcPr marL="42655" marR="426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299307575"/>
                  </a:ext>
                </a:extLst>
              </a:tr>
            </a:tbl>
          </a:graphicData>
        </a:graphic>
      </p:graphicFrame>
    </p:spTree>
    <p:extLst>
      <p:ext uri="{BB962C8B-B14F-4D97-AF65-F5344CB8AC3E}">
        <p14:creationId xmlns:p14="http://schemas.microsoft.com/office/powerpoint/2010/main" val="1260581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7783B-7CD3-74B2-EB2F-A06341DCA8EF}"/>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0624EDB0-6D31-E3E0-7D94-C9C03235F6BB}"/>
              </a:ext>
            </a:extLst>
          </p:cNvPr>
          <p:cNvSpPr txBox="1">
            <a:spLocks/>
          </p:cNvSpPr>
          <p:nvPr/>
        </p:nvSpPr>
        <p:spPr>
          <a:xfrm>
            <a:off x="148591" y="281206"/>
            <a:ext cx="11719560"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err="1">
                <a:solidFill>
                  <a:schemeClr val="tx2"/>
                </a:solidFill>
              </a:rPr>
              <a:t>Schlussfolgerung</a:t>
            </a:r>
            <a:endParaRPr lang="en-US" sz="2600" i="1" dirty="0"/>
          </a:p>
        </p:txBody>
      </p:sp>
      <p:sp>
        <p:nvSpPr>
          <p:cNvPr id="3" name="ZoneTexte 2">
            <a:extLst>
              <a:ext uri="{FF2B5EF4-FFF2-40B4-BE49-F238E27FC236}">
                <a16:creationId xmlns:a16="http://schemas.microsoft.com/office/drawing/2014/main" id="{5AAFE9A0-A917-C47D-88C5-B03B267E4893}"/>
              </a:ext>
            </a:extLst>
          </p:cNvPr>
          <p:cNvSpPr txBox="1"/>
          <p:nvPr/>
        </p:nvSpPr>
        <p:spPr>
          <a:xfrm>
            <a:off x="236221" y="1090261"/>
            <a:ext cx="11719560" cy="4708981"/>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de-DE"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Their</a:t>
            </a:r>
            <a:r>
              <a:rPr lang="de-DE"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Eyes </a:t>
            </a:r>
            <a:r>
              <a:rPr lang="de-DE"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Were</a:t>
            </a:r>
            <a:r>
              <a:rPr lang="de-DE"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de-DE"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Watching</a:t>
            </a:r>
            <a:r>
              <a:rPr lang="de-DE"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de-DE"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God</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Übersetzerin und Neuübersetzerin entscheiden sich mehrmals für unterschiedliche Strategien</a:t>
            </a: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innerhalb jeder Übersetzung: Strategien können variieren</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Mehrere Elemente können ihre Wahl beeinflussen:</a:t>
            </a:r>
          </a:p>
          <a:p>
            <a:pPr>
              <a:buClr>
                <a:schemeClr val="tx1">
                  <a:lumMod val="50000"/>
                  <a:lumOff val="50000"/>
                </a:schemeClr>
              </a:buClr>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Studien</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ó"/>
            </a:pP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Erfahrung</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ó"/>
            </a:pP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Verständnis</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der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Konnotationen</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ó"/>
            </a:pP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Sprachentwicklung</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und</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Problembewusstsein</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ó"/>
            </a:pP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Verlagshaus</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Komplexität der Übersetzung des N-Wortes und der Bezeichnungswörter: </a:t>
            </a: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Notwendigkeit qualitativer und quantitativer Analysen</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und daher Vertiefung des Forschungsfeldes</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863151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51B34-4CC3-7077-0EB1-FAD8C655F2A8}"/>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A35343A6-4BD8-2A43-7F81-795D1BE8BACF}"/>
              </a:ext>
            </a:extLst>
          </p:cNvPr>
          <p:cNvSpPr txBox="1">
            <a:spLocks/>
          </p:cNvSpPr>
          <p:nvPr/>
        </p:nvSpPr>
        <p:spPr>
          <a:xfrm>
            <a:off x="125730" y="281206"/>
            <a:ext cx="11807189"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err="1">
                <a:solidFill>
                  <a:schemeClr val="tx2"/>
                </a:solidFill>
              </a:rPr>
              <a:t>Quellen</a:t>
            </a:r>
            <a:endParaRPr lang="en-US" sz="2600" i="1" dirty="0"/>
          </a:p>
        </p:txBody>
      </p:sp>
      <p:sp>
        <p:nvSpPr>
          <p:cNvPr id="3" name="ZoneTexte 2">
            <a:extLst>
              <a:ext uri="{FF2B5EF4-FFF2-40B4-BE49-F238E27FC236}">
                <a16:creationId xmlns:a16="http://schemas.microsoft.com/office/drawing/2014/main" id="{A4B10057-0042-8129-5440-D20C1066130C}"/>
              </a:ext>
            </a:extLst>
          </p:cNvPr>
          <p:cNvSpPr txBox="1"/>
          <p:nvPr/>
        </p:nvSpPr>
        <p:spPr>
          <a:xfrm>
            <a:off x="217524" y="992330"/>
            <a:ext cx="11544300" cy="5372946"/>
          </a:xfrm>
          <a:prstGeom prst="rect">
            <a:avLst/>
          </a:prstGeom>
          <a:noFill/>
        </p:spPr>
        <p:txBody>
          <a:bodyPr wrap="square" rtlCol="0">
            <a:spAutoFit/>
          </a:bodyPr>
          <a:lstStyle/>
          <a:p>
            <a:pPr marL="457200" indent="-457200" algn="just">
              <a:lnSpc>
                <a:spcPct val="150000"/>
              </a:lnSpc>
              <a:buNone/>
            </a:pPr>
            <a:r>
              <a:rPr lang="en-US" sz="1000" dirty="0">
                <a:solidFill>
                  <a:schemeClr val="tx1">
                    <a:lumMod val="50000"/>
                    <a:lumOff val="50000"/>
                  </a:schemeClr>
                </a:solidFill>
                <a:effectLst/>
                <a:latin typeface="+mj-lt"/>
                <a:ea typeface="Times New Roman" panose="02020603050405020304" pitchFamily="18" charset="0"/>
              </a:rPr>
              <a:t>Appia, K. A. (2020). « The Case for Capitalizing the B in Black ». </a:t>
            </a:r>
            <a:r>
              <a:rPr lang="en-US" sz="1000" i="1" dirty="0">
                <a:solidFill>
                  <a:schemeClr val="tx1">
                    <a:lumMod val="50000"/>
                    <a:lumOff val="50000"/>
                  </a:schemeClr>
                </a:solidFill>
                <a:effectLst/>
                <a:latin typeface="+mj-lt"/>
                <a:ea typeface="Times New Roman" panose="02020603050405020304" pitchFamily="18" charset="0"/>
              </a:rPr>
              <a:t>The Atlantic</a:t>
            </a:r>
            <a:r>
              <a:rPr lang="en-US" sz="1000" dirty="0">
                <a:solidFill>
                  <a:schemeClr val="tx1">
                    <a:lumMod val="50000"/>
                    <a:lumOff val="50000"/>
                  </a:schemeClr>
                </a:solidFill>
                <a:effectLst/>
                <a:latin typeface="+mj-lt"/>
                <a:ea typeface="Times New Roman" panose="02020603050405020304" pitchFamily="18" charset="0"/>
              </a:rPr>
              <a:t>. https://www.theatlantic.com/ideas/archive/2020/06/time-to-capitalize-blackand white/613159/. </a:t>
            </a:r>
            <a:r>
              <a:rPr lang="fr-BE" sz="1000" dirty="0">
                <a:solidFill>
                  <a:schemeClr val="tx1">
                    <a:lumMod val="50000"/>
                    <a:lumOff val="50000"/>
                  </a:schemeClr>
                </a:solidFill>
                <a:effectLst/>
                <a:latin typeface="+mj-lt"/>
                <a:ea typeface="Times New Roman" panose="02020603050405020304" pitchFamily="18" charset="0"/>
              </a:rPr>
              <a:t>Consulté le 30 octobre 2023.</a:t>
            </a:r>
          </a:p>
          <a:p>
            <a:pPr marL="457200" indent="-457200" algn="just">
              <a:lnSpc>
                <a:spcPct val="150000"/>
              </a:lnSpc>
              <a:buNone/>
            </a:pPr>
            <a:r>
              <a:rPr lang="fr-FR" sz="1000" dirty="0" err="1">
                <a:solidFill>
                  <a:schemeClr val="tx1">
                    <a:lumMod val="50000"/>
                    <a:lumOff val="50000"/>
                  </a:schemeClr>
                </a:solidFill>
                <a:effectLst/>
                <a:latin typeface="+mj-lt"/>
                <a:ea typeface="Times New Roman" panose="02020603050405020304" pitchFamily="18" charset="0"/>
              </a:rPr>
              <a:t>Chalaye</a:t>
            </a:r>
            <a:r>
              <a:rPr lang="fr-FR" sz="1000" dirty="0">
                <a:solidFill>
                  <a:schemeClr val="tx1">
                    <a:lumMod val="50000"/>
                    <a:lumOff val="50000"/>
                  </a:schemeClr>
                </a:solidFill>
                <a:effectLst/>
                <a:latin typeface="+mj-lt"/>
                <a:ea typeface="Times New Roman" panose="02020603050405020304" pitchFamily="18" charset="0"/>
              </a:rPr>
              <a:t>, S. (2013). « “Noir”, “nègre”, “homme de couleur” ... ces mots réducteurs de tête ». </a:t>
            </a:r>
            <a:r>
              <a:rPr lang="fr-FR" sz="1000" i="1" dirty="0" err="1">
                <a:solidFill>
                  <a:schemeClr val="tx1">
                    <a:lumMod val="50000"/>
                    <a:lumOff val="50000"/>
                  </a:schemeClr>
                </a:solidFill>
                <a:effectLst/>
                <a:latin typeface="+mj-lt"/>
                <a:ea typeface="Times New Roman" panose="02020603050405020304" pitchFamily="18" charset="0"/>
              </a:rPr>
              <a:t>Africultures</a:t>
            </a:r>
            <a:r>
              <a:rPr lang="fr-FR" sz="1000" dirty="0">
                <a:solidFill>
                  <a:schemeClr val="tx1">
                    <a:lumMod val="50000"/>
                    <a:lumOff val="50000"/>
                  </a:schemeClr>
                </a:solidFill>
                <a:effectLst/>
                <a:latin typeface="+mj-lt"/>
                <a:ea typeface="Times New Roman" panose="02020603050405020304" pitchFamily="18" charset="0"/>
              </a:rPr>
              <a:t> 2 (92-93), https://africultures.com/noir-negre-homme-de-couleur-11596/. Consulté le 30 mai 2024.</a:t>
            </a:r>
            <a:endParaRPr lang="fr-BE" sz="1000" dirty="0">
              <a:solidFill>
                <a:schemeClr val="tx1">
                  <a:lumMod val="50000"/>
                  <a:lumOff val="50000"/>
                </a:schemeClr>
              </a:solidFill>
              <a:effectLst/>
              <a:latin typeface="+mj-lt"/>
              <a:ea typeface="Times New Roman" panose="02020603050405020304" pitchFamily="18" charset="0"/>
            </a:endParaRPr>
          </a:p>
          <a:p>
            <a:pPr marL="457200" indent="-457200" algn="just">
              <a:lnSpc>
                <a:spcPct val="150000"/>
              </a:lnSpc>
              <a:buNone/>
            </a:pPr>
            <a:r>
              <a:rPr lang="fr-FR" sz="1000" dirty="0">
                <a:solidFill>
                  <a:schemeClr val="tx1">
                    <a:lumMod val="50000"/>
                    <a:lumOff val="50000"/>
                  </a:schemeClr>
                </a:solidFill>
                <a:effectLst/>
                <a:latin typeface="+mj-lt"/>
                <a:ea typeface="Times New Roman" panose="02020603050405020304" pitchFamily="18" charset="0"/>
              </a:rPr>
              <a:t>Chemin, A. (2021). « “Nègre”, Ce Mot Lourd Du Racisme et Des Crimes Qui l’Ont Forgé ». </a:t>
            </a:r>
            <a:r>
              <a:rPr lang="fr-FR" sz="1000" i="1" dirty="0">
                <a:solidFill>
                  <a:schemeClr val="tx1">
                    <a:lumMod val="50000"/>
                    <a:lumOff val="50000"/>
                  </a:schemeClr>
                </a:solidFill>
                <a:effectLst/>
                <a:latin typeface="+mj-lt"/>
                <a:ea typeface="Times New Roman" panose="02020603050405020304" pitchFamily="18" charset="0"/>
              </a:rPr>
              <a:t>Le Monde.</a:t>
            </a:r>
            <a:r>
              <a:rPr lang="fr-FR" sz="1000" dirty="0">
                <a:solidFill>
                  <a:schemeClr val="tx1">
                    <a:lumMod val="50000"/>
                    <a:lumOff val="50000"/>
                  </a:schemeClr>
                </a:solidFill>
                <a:effectLst/>
                <a:latin typeface="+mj-lt"/>
                <a:ea typeface="Times New Roman" panose="02020603050405020304" pitchFamily="18" charset="0"/>
              </a:rPr>
              <a:t> www.lemonde.fr/societe/article/2021/01/22/negre-ce-mot-lourd-du-racisme-et-des-crimes-qui-l-ont-forge_6067170_3224.html. Consulté le 28 mai 2024.</a:t>
            </a:r>
          </a:p>
          <a:p>
            <a:pPr marL="457200" indent="-457200" algn="just">
              <a:lnSpc>
                <a:spcPct val="150000"/>
              </a:lnSpc>
              <a:buNone/>
            </a:pPr>
            <a:r>
              <a:rPr lang="fr-FR" sz="1000" dirty="0">
                <a:solidFill>
                  <a:schemeClr val="tx1">
                    <a:lumMod val="50000"/>
                    <a:lumOff val="50000"/>
                  </a:schemeClr>
                </a:solidFill>
                <a:latin typeface="+mj-lt"/>
                <a:ea typeface="Times New Roman" panose="02020603050405020304" pitchFamily="18" charset="0"/>
              </a:rPr>
              <a:t>Collins </a:t>
            </a:r>
            <a:r>
              <a:rPr lang="fr-FR" sz="1000" dirty="0" err="1">
                <a:solidFill>
                  <a:schemeClr val="tx1">
                    <a:lumMod val="50000"/>
                    <a:lumOff val="50000"/>
                  </a:schemeClr>
                </a:solidFill>
                <a:latin typeface="+mj-lt"/>
                <a:ea typeface="Times New Roman" panose="02020603050405020304" pitchFamily="18" charset="0"/>
              </a:rPr>
              <a:t>Dictionary</a:t>
            </a:r>
            <a:r>
              <a:rPr lang="fr-FR" sz="1000" dirty="0">
                <a:solidFill>
                  <a:schemeClr val="tx1">
                    <a:lumMod val="50000"/>
                    <a:lumOff val="50000"/>
                  </a:schemeClr>
                </a:solidFill>
                <a:latin typeface="+mj-lt"/>
                <a:ea typeface="Times New Roman" panose="02020603050405020304" pitchFamily="18" charset="0"/>
              </a:rPr>
              <a:t> (s.d.). « </a:t>
            </a:r>
            <a:r>
              <a:rPr lang="fr-FR" sz="1000" dirty="0" err="1">
                <a:solidFill>
                  <a:schemeClr val="tx1">
                    <a:lumMod val="50000"/>
                    <a:lumOff val="50000"/>
                  </a:schemeClr>
                </a:solidFill>
                <a:latin typeface="+mj-lt"/>
                <a:ea typeface="Times New Roman" panose="02020603050405020304" pitchFamily="18" charset="0"/>
              </a:rPr>
              <a:t>Definition</a:t>
            </a:r>
            <a:r>
              <a:rPr lang="fr-FR" sz="1000" dirty="0">
                <a:solidFill>
                  <a:schemeClr val="tx1">
                    <a:lumMod val="50000"/>
                    <a:lumOff val="50000"/>
                  </a:schemeClr>
                </a:solidFill>
                <a:latin typeface="+mj-lt"/>
                <a:ea typeface="Times New Roman" panose="02020603050405020304" pitchFamily="18" charset="0"/>
              </a:rPr>
              <a:t> : postcolonial ». https://www.collinsdictionary.com/dictionary/english/noun-adjunct.</a:t>
            </a:r>
            <a:endParaRPr lang="fr-BE" sz="1000" dirty="0">
              <a:solidFill>
                <a:schemeClr val="tx1">
                  <a:lumMod val="50000"/>
                  <a:lumOff val="50000"/>
                </a:schemeClr>
              </a:solidFill>
              <a:effectLst/>
              <a:latin typeface="+mj-lt"/>
              <a:ea typeface="Times New Roman" panose="02020603050405020304" pitchFamily="18" charset="0"/>
            </a:endParaRPr>
          </a:p>
          <a:p>
            <a:pPr marL="457200" indent="-457200" algn="just">
              <a:lnSpc>
                <a:spcPct val="150000"/>
              </a:lnSpc>
              <a:buNone/>
            </a:pPr>
            <a:r>
              <a:rPr lang="fr-FR" sz="1000" dirty="0">
                <a:solidFill>
                  <a:schemeClr val="tx1">
                    <a:lumMod val="50000"/>
                    <a:lumOff val="50000"/>
                  </a:schemeClr>
                </a:solidFill>
                <a:effectLst/>
                <a:latin typeface="+mj-lt"/>
                <a:ea typeface="Times New Roman" panose="02020603050405020304" pitchFamily="18" charset="0"/>
              </a:rPr>
              <a:t>Delesalle S., et L. </a:t>
            </a:r>
            <a:r>
              <a:rPr lang="fr-FR" sz="1000" dirty="0" err="1">
                <a:solidFill>
                  <a:schemeClr val="tx1">
                    <a:lumMod val="50000"/>
                    <a:lumOff val="50000"/>
                  </a:schemeClr>
                </a:solidFill>
                <a:effectLst/>
                <a:latin typeface="+mj-lt"/>
                <a:ea typeface="Times New Roman" panose="02020603050405020304" pitchFamily="18" charset="0"/>
              </a:rPr>
              <a:t>Valensi</a:t>
            </a:r>
            <a:r>
              <a:rPr lang="fr-FR" sz="1000" dirty="0">
                <a:solidFill>
                  <a:schemeClr val="tx1">
                    <a:lumMod val="50000"/>
                    <a:lumOff val="50000"/>
                  </a:schemeClr>
                </a:solidFill>
                <a:effectLst/>
                <a:latin typeface="+mj-lt"/>
                <a:ea typeface="Times New Roman" panose="02020603050405020304" pitchFamily="18" charset="0"/>
              </a:rPr>
              <a:t> (1972). « Le mot “nègre” dans les dictionnaires français d'Ancien régime : histoire et lexicographie ». </a:t>
            </a:r>
            <a:r>
              <a:rPr lang="fr-FR" sz="1000" i="1" dirty="0">
                <a:solidFill>
                  <a:schemeClr val="tx1">
                    <a:lumMod val="50000"/>
                    <a:lumOff val="50000"/>
                  </a:schemeClr>
                </a:solidFill>
                <a:effectLst/>
                <a:latin typeface="+mj-lt"/>
                <a:ea typeface="Times New Roman" panose="02020603050405020304" pitchFamily="18" charset="0"/>
              </a:rPr>
              <a:t>Langue française</a:t>
            </a:r>
            <a:r>
              <a:rPr lang="fr-FR" sz="1000" dirty="0">
                <a:solidFill>
                  <a:schemeClr val="tx1">
                    <a:lumMod val="50000"/>
                    <a:lumOff val="50000"/>
                  </a:schemeClr>
                </a:solidFill>
                <a:effectLst/>
                <a:latin typeface="+mj-lt"/>
                <a:ea typeface="Times New Roman" panose="02020603050405020304" pitchFamily="18" charset="0"/>
              </a:rPr>
              <a:t>, n°15 : 79-104. https://doi.org/10.3406/lfr.1972.5612. </a:t>
            </a:r>
            <a:endParaRPr lang="fr-BE" sz="1000" dirty="0">
              <a:solidFill>
                <a:schemeClr val="tx1">
                  <a:lumMod val="50000"/>
                  <a:lumOff val="50000"/>
                </a:schemeClr>
              </a:solidFill>
              <a:effectLst/>
              <a:latin typeface="+mj-lt"/>
              <a:ea typeface="Times New Roman" panose="02020603050405020304" pitchFamily="18" charset="0"/>
            </a:endParaRPr>
          </a:p>
          <a:p>
            <a:pPr marL="457200" indent="-457200" algn="just">
              <a:lnSpc>
                <a:spcPct val="150000"/>
              </a:lnSpc>
            </a:pPr>
            <a:r>
              <a:rPr lang="fr-FR" sz="1000" dirty="0">
                <a:solidFill>
                  <a:schemeClr val="tx1">
                    <a:lumMod val="50000"/>
                    <a:lumOff val="50000"/>
                  </a:schemeClr>
                </a:solidFill>
                <a:effectLst/>
                <a:latin typeface="+mj-lt"/>
                <a:ea typeface="Times New Roman" panose="02020603050405020304" pitchFamily="18" charset="0"/>
              </a:rPr>
              <a:t>Geneste, E. et S. Testa (2010). « Nominations et dénominations des Noirs : Illustration du dialogue entre la France et les Amériques sur la question des catégories raciales ». </a:t>
            </a:r>
            <a:r>
              <a:rPr lang="es-ES" sz="1000" i="1" dirty="0">
                <a:solidFill>
                  <a:schemeClr val="tx1">
                    <a:lumMod val="50000"/>
                    <a:lumOff val="50000"/>
                  </a:schemeClr>
                </a:solidFill>
                <a:effectLst/>
                <a:latin typeface="+mj-lt"/>
                <a:ea typeface="Times New Roman" panose="02020603050405020304" pitchFamily="18" charset="0"/>
              </a:rPr>
              <a:t>Nuevo Mundos </a:t>
            </a:r>
            <a:r>
              <a:rPr lang="es-ES" sz="1000" i="1" dirty="0" err="1">
                <a:solidFill>
                  <a:schemeClr val="tx1">
                    <a:lumMod val="50000"/>
                    <a:lumOff val="50000"/>
                  </a:schemeClr>
                </a:solidFill>
                <a:effectLst/>
                <a:latin typeface="+mj-lt"/>
                <a:ea typeface="Times New Roman" panose="02020603050405020304" pitchFamily="18" charset="0"/>
              </a:rPr>
              <a:t>Nouveaux</a:t>
            </a:r>
            <a:r>
              <a:rPr lang="es-ES" sz="1000" i="1" dirty="0">
                <a:solidFill>
                  <a:schemeClr val="tx1">
                    <a:lumMod val="50000"/>
                    <a:lumOff val="50000"/>
                  </a:schemeClr>
                </a:solidFill>
                <a:effectLst/>
                <a:latin typeface="+mj-lt"/>
                <a:ea typeface="Times New Roman" panose="02020603050405020304" pitchFamily="18" charset="0"/>
              </a:rPr>
              <a:t> mondes </a:t>
            </a:r>
            <a:r>
              <a:rPr lang="es-ES" sz="1000" dirty="0">
                <a:solidFill>
                  <a:schemeClr val="tx1">
                    <a:lumMod val="50000"/>
                    <a:lumOff val="50000"/>
                  </a:schemeClr>
                </a:solidFill>
                <a:effectLst/>
                <a:latin typeface="+mj-lt"/>
                <a:ea typeface="Times New Roman" panose="02020603050405020304" pitchFamily="18" charset="0"/>
              </a:rPr>
              <a:t>: 1-6. 10.4000/nuevomundo.58143.</a:t>
            </a:r>
            <a:endParaRPr lang="fr-BE" sz="1000" dirty="0">
              <a:solidFill>
                <a:schemeClr val="tx1">
                  <a:lumMod val="50000"/>
                  <a:lumOff val="50000"/>
                </a:schemeClr>
              </a:solidFill>
              <a:effectLst/>
              <a:latin typeface="+mj-lt"/>
              <a:ea typeface="Times New Roman" panose="02020603050405020304" pitchFamily="18" charset="0"/>
            </a:endParaRPr>
          </a:p>
          <a:p>
            <a:pPr marL="457200" indent="-457200" algn="just">
              <a:lnSpc>
                <a:spcPct val="150000"/>
              </a:lnSpc>
              <a:buNone/>
            </a:pPr>
            <a:r>
              <a:rPr lang="en-US" sz="1000" dirty="0">
                <a:solidFill>
                  <a:schemeClr val="tx1">
                    <a:lumMod val="50000"/>
                    <a:lumOff val="50000"/>
                  </a:schemeClr>
                </a:solidFill>
                <a:effectLst/>
                <a:latin typeface="+mj-lt"/>
                <a:ea typeface="Times New Roman" panose="02020603050405020304" pitchFamily="18" charset="0"/>
              </a:rPr>
              <a:t>Kennedy, R. (2005). « Finding a Proper Name to Call Black Americans ». </a:t>
            </a:r>
            <a:r>
              <a:rPr lang="en-US" sz="1000" i="1" dirty="0">
                <a:solidFill>
                  <a:schemeClr val="tx1">
                    <a:lumMod val="50000"/>
                    <a:lumOff val="50000"/>
                  </a:schemeClr>
                </a:solidFill>
                <a:effectLst/>
                <a:latin typeface="+mj-lt"/>
                <a:ea typeface="Times New Roman" panose="02020603050405020304" pitchFamily="18" charset="0"/>
              </a:rPr>
              <a:t>The Journal of Blacks in Higher Education</a:t>
            </a:r>
            <a:r>
              <a:rPr lang="en-US" sz="1000" dirty="0">
                <a:solidFill>
                  <a:schemeClr val="tx1">
                    <a:lumMod val="50000"/>
                    <a:lumOff val="50000"/>
                  </a:schemeClr>
                </a:solidFill>
                <a:effectLst/>
                <a:latin typeface="+mj-lt"/>
                <a:ea typeface="Times New Roman" panose="02020603050405020304" pitchFamily="18" charset="0"/>
              </a:rPr>
              <a:t>, n°46: 72-83.</a:t>
            </a:r>
            <a:endParaRPr lang="fr-BE" sz="1000" dirty="0">
              <a:solidFill>
                <a:schemeClr val="tx1">
                  <a:lumMod val="50000"/>
                  <a:lumOff val="50000"/>
                </a:schemeClr>
              </a:solidFill>
              <a:effectLst/>
              <a:latin typeface="+mj-lt"/>
              <a:ea typeface="Times New Roman" panose="02020603050405020304" pitchFamily="18" charset="0"/>
            </a:endParaRPr>
          </a:p>
          <a:p>
            <a:pPr marL="457200" indent="-457200" algn="just">
              <a:lnSpc>
                <a:spcPct val="150000"/>
              </a:lnSpc>
              <a:buNone/>
            </a:pPr>
            <a:r>
              <a:rPr lang="en-US" sz="1000" dirty="0">
                <a:solidFill>
                  <a:schemeClr val="tx1">
                    <a:lumMod val="50000"/>
                    <a:lumOff val="50000"/>
                  </a:schemeClr>
                </a:solidFill>
                <a:effectLst/>
                <a:latin typeface="+mj-lt"/>
                <a:ea typeface="Times New Roman" panose="02020603050405020304" pitchFamily="18" charset="0"/>
              </a:rPr>
              <a:t>———. (2003). </a:t>
            </a:r>
            <a:r>
              <a:rPr lang="en-US" sz="1000" i="1" dirty="0">
                <a:solidFill>
                  <a:schemeClr val="tx1">
                    <a:lumMod val="50000"/>
                    <a:lumOff val="50000"/>
                  </a:schemeClr>
                </a:solidFill>
                <a:effectLst/>
                <a:latin typeface="+mj-lt"/>
                <a:ea typeface="Times New Roman" panose="02020603050405020304" pitchFamily="18" charset="0"/>
              </a:rPr>
              <a:t>Nigger: The Strange Career of a Troublesome Word</a:t>
            </a:r>
            <a:r>
              <a:rPr lang="en-US" sz="1000" dirty="0">
                <a:solidFill>
                  <a:schemeClr val="tx1">
                    <a:lumMod val="50000"/>
                    <a:lumOff val="50000"/>
                  </a:schemeClr>
                </a:solidFill>
                <a:effectLst/>
                <a:latin typeface="+mj-lt"/>
                <a:ea typeface="Times New Roman" panose="02020603050405020304" pitchFamily="18" charset="0"/>
              </a:rPr>
              <a:t>. </a:t>
            </a:r>
            <a:r>
              <a:rPr lang="fr-BE" sz="1000" dirty="0">
                <a:solidFill>
                  <a:schemeClr val="tx1">
                    <a:lumMod val="50000"/>
                    <a:lumOff val="50000"/>
                  </a:schemeClr>
                </a:solidFill>
                <a:effectLst/>
                <a:latin typeface="+mj-lt"/>
                <a:ea typeface="Times New Roman" panose="02020603050405020304" pitchFamily="18" charset="0"/>
              </a:rPr>
              <a:t>First Vintage books </a:t>
            </a:r>
            <a:r>
              <a:rPr lang="fr-BE" sz="1000" dirty="0" err="1">
                <a:solidFill>
                  <a:schemeClr val="tx1">
                    <a:lumMod val="50000"/>
                    <a:lumOff val="50000"/>
                  </a:schemeClr>
                </a:solidFill>
                <a:effectLst/>
                <a:latin typeface="+mj-lt"/>
                <a:ea typeface="Times New Roman" panose="02020603050405020304" pitchFamily="18" charset="0"/>
              </a:rPr>
              <a:t>edition</a:t>
            </a:r>
            <a:r>
              <a:rPr lang="fr-BE" sz="1000" dirty="0">
                <a:solidFill>
                  <a:schemeClr val="tx1">
                    <a:lumMod val="50000"/>
                    <a:lumOff val="50000"/>
                  </a:schemeClr>
                </a:solidFill>
                <a:effectLst/>
                <a:latin typeface="+mj-lt"/>
                <a:ea typeface="Times New Roman" panose="02020603050405020304" pitchFamily="18" charset="0"/>
              </a:rPr>
              <a:t>. New York : Vintage Books.</a:t>
            </a:r>
          </a:p>
          <a:p>
            <a:pPr marL="457200" indent="-457200" algn="just">
              <a:lnSpc>
                <a:spcPct val="150000"/>
              </a:lnSpc>
              <a:buNone/>
            </a:pPr>
            <a:r>
              <a:rPr lang="en-US" sz="1000" dirty="0">
                <a:solidFill>
                  <a:schemeClr val="tx1">
                    <a:lumMod val="50000"/>
                    <a:lumOff val="50000"/>
                  </a:schemeClr>
                </a:solidFill>
                <a:effectLst/>
                <a:latin typeface="+mj-lt"/>
                <a:ea typeface="Times New Roman" panose="02020603050405020304" pitchFamily="18" charset="0"/>
              </a:rPr>
              <a:t>———. (1999). « Who Can Say “Nigger”? And Other Considerations ». </a:t>
            </a:r>
            <a:r>
              <a:rPr lang="en-US" sz="1000" i="1" dirty="0">
                <a:solidFill>
                  <a:schemeClr val="tx1">
                    <a:lumMod val="50000"/>
                    <a:lumOff val="50000"/>
                  </a:schemeClr>
                </a:solidFill>
                <a:effectLst/>
                <a:latin typeface="+mj-lt"/>
                <a:ea typeface="Times New Roman" panose="02020603050405020304" pitchFamily="18" charset="0"/>
              </a:rPr>
              <a:t>The Journal of Blacks in Higher Education</a:t>
            </a:r>
            <a:r>
              <a:rPr lang="en-US" sz="1000" dirty="0">
                <a:solidFill>
                  <a:schemeClr val="tx1">
                    <a:lumMod val="50000"/>
                    <a:lumOff val="50000"/>
                  </a:schemeClr>
                </a:solidFill>
                <a:effectLst/>
                <a:latin typeface="+mj-lt"/>
                <a:ea typeface="Times New Roman" panose="02020603050405020304" pitchFamily="18" charset="0"/>
              </a:rPr>
              <a:t>, n°26: 86-96. </a:t>
            </a:r>
            <a:endParaRPr lang="fr-BE" sz="1000" dirty="0">
              <a:solidFill>
                <a:schemeClr val="tx1">
                  <a:lumMod val="50000"/>
                  <a:lumOff val="50000"/>
                </a:schemeClr>
              </a:solidFill>
              <a:effectLst/>
              <a:latin typeface="+mj-lt"/>
              <a:ea typeface="Times New Roman" panose="02020603050405020304" pitchFamily="18" charset="0"/>
            </a:endParaRPr>
          </a:p>
          <a:p>
            <a:pPr marL="457200" indent="-457200" algn="just">
              <a:lnSpc>
                <a:spcPct val="150000"/>
              </a:lnSpc>
              <a:buNone/>
            </a:pPr>
            <a:r>
              <a:rPr lang="fr-FR" sz="1000" dirty="0">
                <a:solidFill>
                  <a:schemeClr val="tx1">
                    <a:lumMod val="50000"/>
                    <a:lumOff val="50000"/>
                  </a:schemeClr>
                </a:solidFill>
                <a:effectLst/>
                <a:latin typeface="+mj-lt"/>
                <a:ea typeface="Times New Roman" panose="02020603050405020304" pitchFamily="18" charset="0"/>
              </a:rPr>
              <a:t>Larousse (s. d.). « Définitions : postcolonial ». https://www.larousse.fr/dictionnaires/francais/postcolonial/188623.</a:t>
            </a:r>
            <a:endParaRPr lang="fr-BE" sz="1000" dirty="0">
              <a:solidFill>
                <a:schemeClr val="tx1">
                  <a:lumMod val="50000"/>
                  <a:lumOff val="50000"/>
                </a:schemeClr>
              </a:solidFill>
              <a:effectLst/>
              <a:latin typeface="+mj-lt"/>
              <a:ea typeface="Times New Roman" panose="02020603050405020304" pitchFamily="18" charset="0"/>
            </a:endParaRPr>
          </a:p>
          <a:p>
            <a:pPr marL="457200" indent="-457200" algn="just">
              <a:lnSpc>
                <a:spcPct val="150000"/>
              </a:lnSpc>
              <a:buNone/>
            </a:pPr>
            <a:r>
              <a:rPr lang="fr-BE" sz="1000" dirty="0">
                <a:solidFill>
                  <a:schemeClr val="tx1">
                    <a:lumMod val="50000"/>
                    <a:lumOff val="50000"/>
                  </a:schemeClr>
                </a:solidFill>
                <a:effectLst/>
                <a:latin typeface="+mj-lt"/>
                <a:ea typeface="Times New Roman" panose="02020603050405020304" pitchFamily="18" charset="0"/>
              </a:rPr>
              <a:t>Loison-Charles, J., et Martin-Breteau N. (2023). </a:t>
            </a:r>
            <a:r>
              <a:rPr lang="fr-FR" sz="1000" dirty="0">
                <a:solidFill>
                  <a:schemeClr val="tx1">
                    <a:lumMod val="50000"/>
                    <a:lumOff val="50000"/>
                  </a:schemeClr>
                </a:solidFill>
                <a:effectLst/>
                <a:latin typeface="+mj-lt"/>
                <a:ea typeface="Times New Roman" panose="02020603050405020304" pitchFamily="18" charset="0"/>
              </a:rPr>
              <a:t>« Dire et traduire l’identité noire en France et aux États-Unis : questions raciales, enjeux linguistiques, perspectives scientifiques » </a:t>
            </a:r>
            <a:r>
              <a:rPr lang="fr-FR" sz="1000" i="1" dirty="0">
                <a:solidFill>
                  <a:schemeClr val="tx1">
                    <a:lumMod val="50000"/>
                    <a:lumOff val="50000"/>
                  </a:schemeClr>
                </a:solidFill>
                <a:effectLst/>
                <a:latin typeface="+mj-lt"/>
                <a:ea typeface="Times New Roman" panose="02020603050405020304" pitchFamily="18" charset="0"/>
              </a:rPr>
              <a:t>Revue française d’études américaines</a:t>
            </a:r>
            <a:r>
              <a:rPr lang="fr-FR" sz="1000" dirty="0">
                <a:solidFill>
                  <a:schemeClr val="tx1">
                    <a:lumMod val="50000"/>
                    <a:lumOff val="50000"/>
                  </a:schemeClr>
                </a:solidFill>
                <a:effectLst/>
                <a:latin typeface="+mj-lt"/>
                <a:ea typeface="Times New Roman" panose="02020603050405020304" pitchFamily="18" charset="0"/>
              </a:rPr>
              <a:t>, 174 (1) : 3-19. https://doi.org/10.3917/rfea.174.0003.</a:t>
            </a:r>
            <a:endParaRPr lang="fr-BE" sz="1000" dirty="0">
              <a:solidFill>
                <a:schemeClr val="tx1">
                  <a:lumMod val="50000"/>
                  <a:lumOff val="50000"/>
                </a:schemeClr>
              </a:solidFill>
              <a:effectLst/>
              <a:latin typeface="+mj-lt"/>
              <a:ea typeface="Times New Roman" panose="02020603050405020304" pitchFamily="18" charset="0"/>
            </a:endParaRPr>
          </a:p>
          <a:p>
            <a:pPr marL="457200" indent="-457200" algn="just">
              <a:lnSpc>
                <a:spcPct val="150000"/>
              </a:lnSpc>
              <a:buNone/>
            </a:pPr>
            <a:r>
              <a:rPr lang="fr-FR" sz="1000" dirty="0">
                <a:solidFill>
                  <a:schemeClr val="tx1">
                    <a:lumMod val="50000"/>
                    <a:lumOff val="50000"/>
                  </a:schemeClr>
                </a:solidFill>
                <a:effectLst/>
                <a:latin typeface="+mj-lt"/>
                <a:ea typeface="Times New Roman" panose="02020603050405020304" pitchFamily="18" charset="0"/>
              </a:rPr>
              <a:t>Martin-Breteau, N. (2023). « Une dignité majuscule ? Nomination de soi et luttes symboliques dans l’histoire africaine-américaine : » </a:t>
            </a:r>
            <a:r>
              <a:rPr lang="fr-FR" sz="1000" i="1" dirty="0">
                <a:solidFill>
                  <a:schemeClr val="tx1">
                    <a:lumMod val="50000"/>
                    <a:lumOff val="50000"/>
                  </a:schemeClr>
                </a:solidFill>
                <a:effectLst/>
                <a:latin typeface="+mj-lt"/>
                <a:ea typeface="Times New Roman" panose="02020603050405020304" pitchFamily="18" charset="0"/>
              </a:rPr>
              <a:t>Revue française d’études américaines</a:t>
            </a:r>
            <a:r>
              <a:rPr lang="fr-FR" sz="1000" dirty="0">
                <a:solidFill>
                  <a:schemeClr val="tx1">
                    <a:lumMod val="50000"/>
                    <a:lumOff val="50000"/>
                  </a:schemeClr>
                </a:solidFill>
                <a:effectLst/>
                <a:latin typeface="+mj-lt"/>
                <a:ea typeface="Times New Roman" panose="02020603050405020304" pitchFamily="18" charset="0"/>
              </a:rPr>
              <a:t> 174 (1) : 20-37. </a:t>
            </a:r>
            <a:r>
              <a:rPr lang="fr-BE" sz="1000" dirty="0">
                <a:solidFill>
                  <a:schemeClr val="tx1">
                    <a:lumMod val="50000"/>
                    <a:lumOff val="50000"/>
                  </a:schemeClr>
                </a:solidFill>
                <a:effectLst/>
                <a:latin typeface="+mj-lt"/>
                <a:ea typeface="Times New Roman" panose="02020603050405020304" pitchFamily="18" charset="0"/>
              </a:rPr>
              <a:t>https://doi.org/10.3917/rfea.174.0020.</a:t>
            </a:r>
          </a:p>
          <a:p>
            <a:pPr marL="457200" indent="-457200" algn="just">
              <a:lnSpc>
                <a:spcPct val="150000"/>
              </a:lnSpc>
            </a:pPr>
            <a:r>
              <a:rPr lang="fr-FR" sz="1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Neale</a:t>
            </a:r>
            <a:r>
              <a:rPr lang="fr-FR" sz="1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1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Hurston</a:t>
            </a:r>
            <a:r>
              <a:rPr lang="fr-FR" sz="1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Z (1937). </a:t>
            </a:r>
            <a:r>
              <a:rPr lang="fr-FR" sz="1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Their</a:t>
            </a:r>
            <a:r>
              <a:rPr lang="fr-FR" sz="1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1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Eyes</a:t>
            </a:r>
            <a:r>
              <a:rPr lang="fr-FR" sz="1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1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Were</a:t>
            </a:r>
            <a:r>
              <a:rPr lang="fr-FR" sz="1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1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Watching</a:t>
            </a:r>
            <a:r>
              <a:rPr lang="fr-FR" sz="1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1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God</a:t>
            </a:r>
            <a:r>
              <a:rPr lang="fr-FR" sz="1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J.B. </a:t>
            </a:r>
            <a:r>
              <a:rPr lang="fr-FR" sz="1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Lippincott</a:t>
            </a:r>
            <a:r>
              <a:rPr lang="fr-FR" sz="1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&amp; Co.</a:t>
            </a:r>
          </a:p>
          <a:p>
            <a:pPr marL="457200" indent="-457200" algn="just">
              <a:lnSpc>
                <a:spcPct val="150000"/>
              </a:lnSpc>
              <a:buNone/>
            </a:pPr>
            <a:r>
              <a:rPr lang="fr-FR" sz="1000" dirty="0">
                <a:solidFill>
                  <a:schemeClr val="tx1">
                    <a:lumMod val="50000"/>
                    <a:lumOff val="50000"/>
                  </a:schemeClr>
                </a:solidFill>
                <a:effectLst/>
                <a:latin typeface="+mj-lt"/>
                <a:ea typeface="Times New Roman" panose="02020603050405020304" pitchFamily="18" charset="0"/>
              </a:rPr>
              <a:t>Renard, C. (2018). « De l’Esclave à La Négritude : Une Histoire Du Mot “Noir.” » </a:t>
            </a:r>
            <a:r>
              <a:rPr lang="fr-FR" sz="1000" i="1" dirty="0">
                <a:solidFill>
                  <a:schemeClr val="tx1">
                    <a:lumMod val="50000"/>
                    <a:lumOff val="50000"/>
                  </a:schemeClr>
                </a:solidFill>
                <a:effectLst/>
                <a:latin typeface="+mj-lt"/>
                <a:ea typeface="Times New Roman" panose="02020603050405020304" pitchFamily="18" charset="0"/>
              </a:rPr>
              <a:t>France Culture</a:t>
            </a:r>
            <a:r>
              <a:rPr lang="fr-FR" sz="1000" dirty="0">
                <a:solidFill>
                  <a:schemeClr val="tx1">
                    <a:lumMod val="50000"/>
                    <a:lumOff val="50000"/>
                  </a:schemeClr>
                </a:solidFill>
                <a:effectLst/>
                <a:latin typeface="+mj-lt"/>
                <a:ea typeface="Times New Roman" panose="02020603050405020304" pitchFamily="18" charset="0"/>
              </a:rPr>
              <a:t>. www.radiofrance.fr/franceculture/de-l-esclave-a-la-negritude-une-histoire-du-mot-noir-9348400. Consulté le 28 mai 2024.</a:t>
            </a:r>
            <a:endParaRPr lang="fr-BE" sz="1000" dirty="0">
              <a:solidFill>
                <a:schemeClr val="tx1">
                  <a:lumMod val="50000"/>
                  <a:lumOff val="50000"/>
                </a:schemeClr>
              </a:solidFill>
              <a:effectLst/>
              <a:latin typeface="+mj-lt"/>
              <a:ea typeface="Times New Roman" panose="02020603050405020304" pitchFamily="18" charset="0"/>
            </a:endParaRPr>
          </a:p>
          <a:p>
            <a:pPr marL="457200" indent="-457200" algn="just">
              <a:lnSpc>
                <a:spcPct val="150000"/>
              </a:lnSpc>
              <a:buNone/>
            </a:pPr>
            <a:r>
              <a:rPr lang="fr-BE" sz="1000" dirty="0" err="1">
                <a:solidFill>
                  <a:schemeClr val="tx1">
                    <a:lumMod val="50000"/>
                    <a:lumOff val="50000"/>
                  </a:schemeClr>
                </a:solidFill>
                <a:effectLst/>
                <a:latin typeface="+mj-lt"/>
                <a:ea typeface="Times New Roman" panose="02020603050405020304" pitchFamily="18" charset="0"/>
              </a:rPr>
              <a:t>Smitherman</a:t>
            </a:r>
            <a:r>
              <a:rPr lang="fr-BE" sz="1000" dirty="0">
                <a:solidFill>
                  <a:schemeClr val="tx1">
                    <a:lumMod val="50000"/>
                    <a:lumOff val="50000"/>
                  </a:schemeClr>
                </a:solidFill>
                <a:effectLst/>
                <a:latin typeface="+mj-lt"/>
                <a:ea typeface="Times New Roman" panose="02020603050405020304" pitchFamily="18" charset="0"/>
              </a:rPr>
              <a:t>, G. (1986). </a:t>
            </a:r>
            <a:r>
              <a:rPr lang="en-US" sz="1000" i="1" dirty="0">
                <a:solidFill>
                  <a:schemeClr val="tx1">
                    <a:lumMod val="50000"/>
                    <a:lumOff val="50000"/>
                  </a:schemeClr>
                </a:solidFill>
                <a:effectLst/>
                <a:latin typeface="+mj-lt"/>
                <a:ea typeface="Times New Roman" panose="02020603050405020304" pitchFamily="18" charset="0"/>
              </a:rPr>
              <a:t>Talkin’ and </a:t>
            </a:r>
            <a:r>
              <a:rPr lang="en-US" sz="1000" i="1" dirty="0" err="1">
                <a:solidFill>
                  <a:schemeClr val="tx1">
                    <a:lumMod val="50000"/>
                    <a:lumOff val="50000"/>
                  </a:schemeClr>
                </a:solidFill>
                <a:effectLst/>
                <a:latin typeface="+mj-lt"/>
                <a:ea typeface="Times New Roman" panose="02020603050405020304" pitchFamily="18" charset="0"/>
              </a:rPr>
              <a:t>Testifyin</a:t>
            </a:r>
            <a:r>
              <a:rPr lang="en-US" sz="1000" i="1" dirty="0">
                <a:solidFill>
                  <a:schemeClr val="tx1">
                    <a:lumMod val="50000"/>
                    <a:lumOff val="50000"/>
                  </a:schemeClr>
                </a:solidFill>
                <a:effectLst/>
                <a:latin typeface="+mj-lt"/>
                <a:ea typeface="Times New Roman" panose="02020603050405020304" pitchFamily="18" charset="0"/>
              </a:rPr>
              <a:t>’: The Language of Black America</a:t>
            </a:r>
            <a:r>
              <a:rPr lang="en-US" sz="1000" dirty="0">
                <a:solidFill>
                  <a:schemeClr val="tx1">
                    <a:lumMod val="50000"/>
                    <a:lumOff val="50000"/>
                  </a:schemeClr>
                </a:solidFill>
                <a:effectLst/>
                <a:latin typeface="+mj-lt"/>
                <a:ea typeface="Times New Roman" panose="02020603050405020304" pitchFamily="18" charset="0"/>
              </a:rPr>
              <a:t>. </a:t>
            </a:r>
            <a:r>
              <a:rPr lang="fr-FR" sz="1000" dirty="0">
                <a:solidFill>
                  <a:schemeClr val="tx1">
                    <a:lumMod val="50000"/>
                    <a:lumOff val="50000"/>
                  </a:schemeClr>
                </a:solidFill>
                <a:effectLst/>
                <a:latin typeface="+mj-lt"/>
                <a:ea typeface="Times New Roman" panose="02020603050405020304" pitchFamily="18" charset="0"/>
              </a:rPr>
              <a:t>Detroit, Mich. : Wayne State Univers. </a:t>
            </a:r>
            <a:r>
              <a:rPr lang="fr-FR" sz="1000" dirty="0" err="1">
                <a:solidFill>
                  <a:schemeClr val="tx1">
                    <a:lumMod val="50000"/>
                    <a:lumOff val="50000"/>
                  </a:schemeClr>
                </a:solidFill>
                <a:effectLst/>
                <a:latin typeface="+mj-lt"/>
                <a:ea typeface="Times New Roman" panose="02020603050405020304" pitchFamily="18" charset="0"/>
              </a:rPr>
              <a:t>Press</a:t>
            </a:r>
            <a:r>
              <a:rPr lang="fr-FR" sz="1000" dirty="0">
                <a:solidFill>
                  <a:schemeClr val="tx1">
                    <a:lumMod val="50000"/>
                    <a:lumOff val="50000"/>
                  </a:schemeClr>
                </a:solidFill>
                <a:effectLst/>
                <a:latin typeface="+mj-lt"/>
                <a:ea typeface="Times New Roman" panose="02020603050405020304" pitchFamily="18" charset="0"/>
              </a:rPr>
              <a:t>.</a:t>
            </a:r>
            <a:endParaRPr lang="fr-BE" sz="1000" dirty="0">
              <a:solidFill>
                <a:schemeClr val="tx1">
                  <a:lumMod val="50000"/>
                  <a:lumOff val="50000"/>
                </a:schemeClr>
              </a:solidFill>
              <a:effectLst/>
              <a:latin typeface="+mj-lt"/>
              <a:ea typeface="Times New Roman" panose="02020603050405020304" pitchFamily="18" charset="0"/>
            </a:endParaRPr>
          </a:p>
          <a:p>
            <a:pPr marL="457200" indent="-457200" algn="just">
              <a:lnSpc>
                <a:spcPct val="150000"/>
              </a:lnSpc>
            </a:pPr>
            <a:r>
              <a:rPr lang="fr-FR" sz="1000" dirty="0" err="1">
                <a:solidFill>
                  <a:schemeClr val="tx1">
                    <a:lumMod val="50000"/>
                    <a:lumOff val="50000"/>
                  </a:schemeClr>
                </a:solidFill>
                <a:effectLst/>
                <a:latin typeface="+mj-lt"/>
                <a:ea typeface="Times New Roman" panose="02020603050405020304" pitchFamily="18" charset="0"/>
              </a:rPr>
              <a:t>Wecksteen-Quinio</a:t>
            </a:r>
            <a:r>
              <a:rPr lang="fr-FR" sz="1000" dirty="0">
                <a:solidFill>
                  <a:schemeClr val="tx1">
                    <a:lumMod val="50000"/>
                    <a:lumOff val="50000"/>
                  </a:schemeClr>
                </a:solidFill>
                <a:effectLst/>
                <a:latin typeface="+mj-lt"/>
                <a:ea typeface="Times New Roman" panose="02020603050405020304" pitchFamily="18" charset="0"/>
              </a:rPr>
              <a:t>, C. (2023). « Comment rendre les sens du “N-</a:t>
            </a:r>
            <a:r>
              <a:rPr lang="fr-FR" sz="1000" dirty="0" err="1">
                <a:solidFill>
                  <a:schemeClr val="tx1">
                    <a:lumMod val="50000"/>
                    <a:lumOff val="50000"/>
                  </a:schemeClr>
                </a:solidFill>
                <a:effectLst/>
                <a:latin typeface="+mj-lt"/>
                <a:ea typeface="Times New Roman" panose="02020603050405020304" pitchFamily="18" charset="0"/>
              </a:rPr>
              <a:t>word</a:t>
            </a:r>
            <a:r>
              <a:rPr lang="fr-FR" sz="1000" dirty="0">
                <a:solidFill>
                  <a:schemeClr val="tx1">
                    <a:lumMod val="50000"/>
                    <a:lumOff val="50000"/>
                  </a:schemeClr>
                </a:solidFill>
                <a:effectLst/>
                <a:latin typeface="+mj-lt"/>
                <a:ea typeface="Times New Roman" panose="02020603050405020304" pitchFamily="18" charset="0"/>
              </a:rPr>
              <a:t>” ? L’exemple de la traduction française de </a:t>
            </a:r>
            <a:r>
              <a:rPr lang="fr-FR" sz="1000" i="1" dirty="0">
                <a:solidFill>
                  <a:schemeClr val="tx1">
                    <a:lumMod val="50000"/>
                    <a:lumOff val="50000"/>
                  </a:schemeClr>
                </a:solidFill>
                <a:effectLst/>
                <a:latin typeface="+mj-lt"/>
                <a:ea typeface="Times New Roman" panose="02020603050405020304" pitchFamily="18" charset="0"/>
              </a:rPr>
              <a:t>A Time To Kill</a:t>
            </a:r>
            <a:r>
              <a:rPr lang="fr-FR" sz="1000" dirty="0">
                <a:solidFill>
                  <a:schemeClr val="tx1">
                    <a:lumMod val="50000"/>
                    <a:lumOff val="50000"/>
                  </a:schemeClr>
                </a:solidFill>
                <a:effectLst/>
                <a:latin typeface="+mj-lt"/>
                <a:ea typeface="Times New Roman" panose="02020603050405020304" pitchFamily="18" charset="0"/>
              </a:rPr>
              <a:t> de John </a:t>
            </a:r>
            <a:r>
              <a:rPr lang="fr-FR" sz="1000" dirty="0" err="1">
                <a:solidFill>
                  <a:schemeClr val="tx1">
                    <a:lumMod val="50000"/>
                    <a:lumOff val="50000"/>
                  </a:schemeClr>
                </a:solidFill>
                <a:effectLst/>
                <a:latin typeface="+mj-lt"/>
                <a:ea typeface="Times New Roman" panose="02020603050405020304" pitchFamily="18" charset="0"/>
              </a:rPr>
              <a:t>Grisham</a:t>
            </a:r>
            <a:r>
              <a:rPr lang="fr-FR" sz="1000" dirty="0">
                <a:solidFill>
                  <a:schemeClr val="tx1">
                    <a:lumMod val="50000"/>
                    <a:lumOff val="50000"/>
                  </a:schemeClr>
                </a:solidFill>
                <a:effectLst/>
                <a:latin typeface="+mj-lt"/>
                <a:ea typeface="Times New Roman" panose="02020603050405020304" pitchFamily="18" charset="0"/>
              </a:rPr>
              <a:t> ». </a:t>
            </a:r>
            <a:r>
              <a:rPr lang="fr-FR" sz="1000" i="1" dirty="0">
                <a:solidFill>
                  <a:schemeClr val="tx1">
                    <a:lumMod val="50000"/>
                    <a:lumOff val="50000"/>
                  </a:schemeClr>
                </a:solidFill>
                <a:effectLst/>
                <a:latin typeface="+mj-lt"/>
                <a:ea typeface="Times New Roman" panose="02020603050405020304" pitchFamily="18" charset="0"/>
              </a:rPr>
              <a:t>Revue française d’études américaines</a:t>
            </a:r>
            <a:r>
              <a:rPr lang="fr-FR" sz="1000" dirty="0">
                <a:solidFill>
                  <a:schemeClr val="tx1">
                    <a:lumMod val="50000"/>
                    <a:lumOff val="50000"/>
                  </a:schemeClr>
                </a:solidFill>
                <a:effectLst/>
                <a:latin typeface="+mj-lt"/>
                <a:ea typeface="Times New Roman" panose="02020603050405020304" pitchFamily="18" charset="0"/>
              </a:rPr>
              <a:t> 1(174) : 58 à 77. DOI10.3917/rfea.174.0058.</a:t>
            </a:r>
          </a:p>
          <a:p>
            <a:pPr marL="457200" indent="-457200" algn="just">
              <a:lnSpc>
                <a:spcPct val="150000"/>
              </a:lnSpc>
            </a:pPr>
            <a:r>
              <a:rPr lang="fr-FR" sz="1000" dirty="0">
                <a:solidFill>
                  <a:schemeClr val="tx1">
                    <a:lumMod val="50000"/>
                    <a:lumOff val="50000"/>
                  </a:schemeClr>
                </a:solidFill>
              </a:rPr>
              <a:t>Zinn, H. (2002). </a:t>
            </a:r>
            <a:r>
              <a:rPr lang="fr-FR" sz="1000" i="1" dirty="0">
                <a:solidFill>
                  <a:schemeClr val="tx1">
                    <a:lumMod val="50000"/>
                    <a:lumOff val="50000"/>
                  </a:schemeClr>
                </a:solidFill>
              </a:rPr>
              <a:t>Une histoire populaire des Etats-Unis d’Amérique : de 1492 à nos jours</a:t>
            </a:r>
            <a:r>
              <a:rPr lang="fr-FR" sz="1000" dirty="0">
                <a:solidFill>
                  <a:schemeClr val="tx1">
                    <a:lumMod val="50000"/>
                    <a:lumOff val="50000"/>
                  </a:schemeClr>
                </a:solidFill>
              </a:rPr>
              <a:t>. Traduit par Frédéric Cotton. Des Amériques. Marseille : </a:t>
            </a:r>
            <a:r>
              <a:rPr lang="fr-FR" sz="1000" dirty="0" err="1">
                <a:solidFill>
                  <a:schemeClr val="tx1">
                    <a:lumMod val="50000"/>
                    <a:lumOff val="50000"/>
                  </a:schemeClr>
                </a:solidFill>
              </a:rPr>
              <a:t>Agone</a:t>
            </a:r>
            <a:r>
              <a:rPr lang="fr-FR" sz="1000" dirty="0">
                <a:solidFill>
                  <a:schemeClr val="tx1">
                    <a:lumMod val="50000"/>
                    <a:lumOff val="50000"/>
                  </a:schemeClr>
                </a:solidFill>
              </a:rPr>
              <a:t>.</a:t>
            </a:r>
            <a:endParaRPr lang="fr-BE" sz="1000" dirty="0">
              <a:solidFill>
                <a:schemeClr val="tx1">
                  <a:lumMod val="50000"/>
                  <a:lumOff val="50000"/>
                </a:schemeClr>
              </a:solidFill>
              <a:effectLst/>
              <a:latin typeface="+mj-lt"/>
              <a:ea typeface="Times New Roman" panose="02020603050405020304" pitchFamily="18" charset="0"/>
            </a:endParaRPr>
          </a:p>
        </p:txBody>
      </p:sp>
    </p:spTree>
    <p:extLst>
      <p:ext uri="{BB962C8B-B14F-4D97-AF65-F5344CB8AC3E}">
        <p14:creationId xmlns:p14="http://schemas.microsoft.com/office/powerpoint/2010/main" val="813211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A954F-0E4D-DD9C-33F4-2F2EF625514B}"/>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75945CDD-882E-0A17-0CBB-08FD050F7093}"/>
              </a:ext>
            </a:extLst>
          </p:cNvPr>
          <p:cNvSpPr txBox="1">
            <a:spLocks/>
          </p:cNvSpPr>
          <p:nvPr/>
        </p:nvSpPr>
        <p:spPr>
          <a:xfrm>
            <a:off x="80010" y="265232"/>
            <a:ext cx="11788139"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err="1">
                <a:solidFill>
                  <a:schemeClr val="tx2"/>
                </a:solidFill>
              </a:rPr>
              <a:t>Bezeichnung</a:t>
            </a:r>
            <a:r>
              <a:rPr lang="fr-FR" sz="2800" dirty="0">
                <a:solidFill>
                  <a:schemeClr val="tx2"/>
                </a:solidFill>
              </a:rPr>
              <a:t> </a:t>
            </a:r>
            <a:r>
              <a:rPr lang="fr-FR" sz="2800" dirty="0" err="1">
                <a:solidFill>
                  <a:schemeClr val="tx2"/>
                </a:solidFill>
              </a:rPr>
              <a:t>engl</a:t>
            </a:r>
            <a:r>
              <a:rPr lang="fr-FR" sz="2800" dirty="0">
                <a:solidFill>
                  <a:schemeClr val="tx2"/>
                </a:solidFill>
              </a:rPr>
              <a:t>.: </a:t>
            </a:r>
            <a:r>
              <a:rPr lang="fr-FR" sz="2800" dirty="0" err="1">
                <a:solidFill>
                  <a:schemeClr val="tx2"/>
                </a:solidFill>
              </a:rPr>
              <a:t>Anfang</a:t>
            </a:r>
            <a:endParaRPr lang="en-US" sz="2600" dirty="0"/>
          </a:p>
        </p:txBody>
      </p:sp>
      <p:sp>
        <p:nvSpPr>
          <p:cNvPr id="3" name="ZoneTexte 2">
            <a:extLst>
              <a:ext uri="{FF2B5EF4-FFF2-40B4-BE49-F238E27FC236}">
                <a16:creationId xmlns:a16="http://schemas.microsoft.com/office/drawing/2014/main" id="{E037B8B2-F7C6-077C-6E86-2E558462AFD7}"/>
              </a:ext>
            </a:extLst>
          </p:cNvPr>
          <p:cNvSpPr txBox="1"/>
          <p:nvPr/>
        </p:nvSpPr>
        <p:spPr>
          <a:xfrm>
            <a:off x="205740" y="1188720"/>
            <a:ext cx="11788139" cy="5262979"/>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20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rPr>
              <a:t>erste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rPr>
              <a:t>afrikanische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rPr>
              <a:t>Sklaven</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herausgerissen [...] aus ihrem Land [und] ihrer Kultur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(Zinn 2002 : 34, </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rPr>
              <a:t>meine</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rPr>
              <a:t>Übersetzung</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rPr>
              <a:t>Beginn des Kampfes um die Selbstbezeichnung</a:t>
            </a:r>
            <a:endParaRPr lang="fr-FR" sz="2000" b="1"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Folge: sie wurden ihres Namens und ihrer Identität beraubt</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Seit Beginn der kolonialen Expansion: der Bezeichnungsmacht der Mehrheitsgruppe (= der Weißen) unterworfen</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b="1" dirty="0" err="1">
                <a:solidFill>
                  <a:schemeClr val="tx1">
                    <a:lumMod val="50000"/>
                    <a:lumOff val="50000"/>
                  </a:schemeClr>
                </a:solidFill>
                <a:latin typeface="+mj-lt"/>
                <a:ea typeface="Calibri" panose="020F0502020204030204" pitchFamily="34" charset="0"/>
                <a:cs typeface="Calibri" panose="020F0502020204030204" pitchFamily="34" charset="0"/>
              </a:rPr>
              <a:t>Vielfalt</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der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rPr>
              <a:t>verwendeten</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rPr>
              <a:t>Begriffe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Jeder Begriff ist für eine bestimmte Zeit, einen bestimmten Gebrauch typisch ABER die Begriffe können übereinstimmen</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ó"/>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Die Begriffe werden „[unterschiedlich angenommen] je nach Zeit, Generation und sozialer Klasse“. </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(Martin-Breteau 2023 : 22, </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rPr>
              <a:t>meine</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1600" dirty="0" err="1">
                <a:solidFill>
                  <a:schemeClr val="tx1">
                    <a:lumMod val="50000"/>
                    <a:lumOff val="50000"/>
                  </a:schemeClr>
                </a:solidFill>
                <a:latin typeface="+mj-lt"/>
                <a:ea typeface="Calibri" panose="020F0502020204030204" pitchFamily="34" charset="0"/>
                <a:cs typeface="Calibri" panose="020F0502020204030204" pitchFamily="34" charset="0"/>
              </a:rPr>
              <a:t>Übersetzung</a:t>
            </a:r>
            <a:r>
              <a:rPr lang="fr-FR" sz="1600" dirty="0">
                <a:solidFill>
                  <a:schemeClr val="tx1">
                    <a:lumMod val="50000"/>
                    <a:lumOff val="50000"/>
                  </a:schemeClr>
                </a:solidFill>
                <a:latin typeface="+mj-lt"/>
                <a:ea typeface="Calibri" panose="020F0502020204030204" pitchFamily="34" charset="0"/>
                <a:cs typeface="Calibri" panose="020F0502020204030204" pitchFamily="34" charset="0"/>
              </a:rPr>
              <a:t>)</a:t>
            </a:r>
          </a:p>
          <a:p>
            <a:pPr>
              <a:buClr>
                <a:schemeClr val="tx1">
                  <a:lumMod val="50000"/>
                  <a:lumOff val="50000"/>
                </a:schemeClr>
              </a:buClr>
            </a:pPr>
            <a:endParaRPr lang="fr-FR" sz="16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pPr>
            <a:endParaRPr lang="fr-BE" sz="2000" dirty="0">
              <a:solidFill>
                <a:schemeClr val="tx1">
                  <a:lumMod val="50000"/>
                  <a:lumOff val="50000"/>
                </a:schemeClr>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3962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9721A-C2BC-6F8B-BF4A-9319461DE333}"/>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7EFD7A65-A0CD-75EE-E614-4BFDB8F3EF64}"/>
              </a:ext>
            </a:extLst>
          </p:cNvPr>
          <p:cNvSpPr txBox="1">
            <a:spLocks/>
          </p:cNvSpPr>
          <p:nvPr/>
        </p:nvSpPr>
        <p:spPr>
          <a:xfrm>
            <a:off x="0" y="253802"/>
            <a:ext cx="11955779"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err="1">
                <a:solidFill>
                  <a:schemeClr val="tx2"/>
                </a:solidFill>
              </a:rPr>
              <a:t>Bezeichnung</a:t>
            </a:r>
            <a:r>
              <a:rPr lang="fr-FR" sz="2800" dirty="0">
                <a:solidFill>
                  <a:schemeClr val="tx2"/>
                </a:solidFill>
              </a:rPr>
              <a:t> </a:t>
            </a:r>
            <a:r>
              <a:rPr lang="fr-FR" sz="2800" dirty="0" err="1">
                <a:solidFill>
                  <a:schemeClr val="tx2"/>
                </a:solidFill>
              </a:rPr>
              <a:t>engl</a:t>
            </a:r>
            <a:r>
              <a:rPr lang="fr-FR" sz="2800" dirty="0">
                <a:solidFill>
                  <a:schemeClr val="tx2"/>
                </a:solidFill>
              </a:rPr>
              <a:t>.: 18. </a:t>
            </a:r>
            <a:r>
              <a:rPr lang="fr-FR" sz="2800" dirty="0" err="1">
                <a:solidFill>
                  <a:schemeClr val="tx2"/>
                </a:solidFill>
              </a:rPr>
              <a:t>und</a:t>
            </a:r>
            <a:r>
              <a:rPr lang="fr-FR" sz="2800" dirty="0">
                <a:solidFill>
                  <a:schemeClr val="tx2"/>
                </a:solidFill>
              </a:rPr>
              <a:t> 19. </a:t>
            </a:r>
            <a:r>
              <a:rPr lang="fr-FR" sz="2800" dirty="0" err="1">
                <a:solidFill>
                  <a:schemeClr val="tx2"/>
                </a:solidFill>
              </a:rPr>
              <a:t>Jahrhunderte</a:t>
            </a:r>
            <a:endParaRPr lang="en-US" sz="2600" dirty="0"/>
          </a:p>
        </p:txBody>
      </p:sp>
      <p:sp>
        <p:nvSpPr>
          <p:cNvPr id="3" name="ZoneTexte 2">
            <a:extLst>
              <a:ext uri="{FF2B5EF4-FFF2-40B4-BE49-F238E27FC236}">
                <a16:creationId xmlns:a16="http://schemas.microsoft.com/office/drawing/2014/main" id="{60D815C7-3DCA-6608-7E30-8CEC4E34CE57}"/>
              </a:ext>
            </a:extLst>
          </p:cNvPr>
          <p:cNvSpPr txBox="1"/>
          <p:nvPr/>
        </p:nvSpPr>
        <p:spPr>
          <a:xfrm>
            <a:off x="226696" y="1228397"/>
            <a:ext cx="11738608" cy="4401205"/>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Verschiedene Bezeichnungen während der Zeit der Sklaverei:</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ó"/>
            </a:pP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rPr>
              <a:t>Africans</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rPr>
              <a:t>slaves</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rPr>
              <a:t>colored</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rPr>
              <a:t>negro(e)s</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rPr>
              <a:t>other</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rPr>
              <a:t>persons</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rPr>
              <a:t>usw</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p>
          <a:p>
            <a:pPr marL="342900" indent="-342900">
              <a:buClr>
                <a:schemeClr val="tx1">
                  <a:lumMod val="50000"/>
                  <a:lumOff val="50000"/>
                </a:schemeClr>
              </a:buClr>
              <a:buFont typeface="Wingdings" panose="05000000000000000000" pitchFamily="2" charset="2"/>
              <a:buChar char="ó"/>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eiryo" panose="020B0604030504040204" pitchFamily="34" charset="-128"/>
                <a:ea typeface="Meiryo" panose="020B0604030504040204" pitchFamily="34" charset="-128"/>
                <a:cs typeface="Calibri" panose="020F0502020204030204" pitchFamily="34" charset="0"/>
              </a:rPr>
              <a:t>≃</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1830 :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Der Begriff </a:t>
            </a:r>
            <a:r>
              <a:rPr lang="de-DE" sz="2000" b="1" i="1" dirty="0" err="1">
                <a:solidFill>
                  <a:schemeClr val="tx1">
                    <a:lumMod val="50000"/>
                    <a:lumOff val="50000"/>
                  </a:schemeClr>
                </a:solidFill>
                <a:latin typeface="+mj-lt"/>
                <a:ea typeface="Calibri" panose="020F0502020204030204" pitchFamily="34" charset="0"/>
                <a:cs typeface="Calibri" panose="020F0502020204030204" pitchFamily="34" charset="0"/>
              </a:rPr>
              <a:t>colored</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 setzte sich durch</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Ende des 19. Jahrhunderts: </a:t>
            </a:r>
            <a:r>
              <a:rPr lang="de-DE"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colored</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nach und nach zugunsten von </a:t>
            </a:r>
            <a:r>
              <a:rPr lang="de-DE" sz="2000" b="1"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negro</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beiseite gelassen</a:t>
            </a:r>
          </a:p>
          <a:p>
            <a:pPr marL="342900" indent="-342900">
              <a:buClr>
                <a:schemeClr val="tx1">
                  <a:lumMod val="50000"/>
                  <a:lumOff val="50000"/>
                </a:schemeClr>
              </a:buClr>
              <a:buFont typeface="Wingdings" panose="05000000000000000000" pitchFamily="2" charset="2"/>
              <a:buChar char="Ø"/>
            </a:pPr>
            <a:endParaRPr lang="fr-BE" sz="2000" b="1" dirty="0">
              <a:solidFill>
                <a:schemeClr val="tx1">
                  <a:lumMod val="50000"/>
                  <a:lumOff val="50000"/>
                </a:schemeClr>
              </a:solidFill>
              <a:latin typeface="+mj-lt"/>
              <a:ea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ó"/>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aus dem Lateinischen </a:t>
            </a:r>
            <a:r>
              <a:rPr lang="de-DE"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niger</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und über die portugiesische Verwendung </a:t>
            </a:r>
            <a:r>
              <a:rPr lang="de-DE"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negro</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angekommen</a:t>
            </a:r>
          </a:p>
          <a:p>
            <a:pPr marL="342900" indent="-342900">
              <a:buClr>
                <a:schemeClr val="tx1">
                  <a:lumMod val="50000"/>
                  <a:lumOff val="50000"/>
                </a:schemeClr>
              </a:buClr>
              <a:buFont typeface="Wingdings" panose="05000000000000000000" pitchFamily="2" charset="2"/>
              <a:buChar char="ó"/>
            </a:pPr>
            <a:r>
              <a:rPr lang="de-DE" sz="2000" u="dotted"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auf Englisch</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erinnerte an Sklaverei und wurde oft als Synonym für Sklave verwendet</a:t>
            </a:r>
          </a:p>
          <a:p>
            <a:pPr marL="342900" indent="-342900">
              <a:buClr>
                <a:schemeClr val="tx1">
                  <a:lumMod val="50000"/>
                  <a:lumOff val="50000"/>
                </a:schemeClr>
              </a:buClr>
              <a:buFont typeface="Wingdings" panose="05000000000000000000" pitchFamily="2" charset="2"/>
              <a:buChar char="ó"/>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ABER ermöglichte den „Anspruch auf Rassenstolz“ zu betonen </a:t>
            </a:r>
            <a:r>
              <a:rPr lang="de-DE"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(Martin-</a:t>
            </a:r>
            <a:r>
              <a:rPr lang="de-DE" sz="16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Breteau</a:t>
            </a:r>
            <a:r>
              <a:rPr lang="de-DE"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2023: 25, meine Übersetzung)</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endParaRPr lang="fr-BE" sz="2000" dirty="0">
              <a:solidFill>
                <a:schemeClr val="tx1">
                  <a:lumMod val="50000"/>
                  <a:lumOff val="50000"/>
                </a:schemeClr>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5410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0161F-821E-6ED4-3A72-7B0BC22F1D73}"/>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125069B5-C9DA-EDA7-E98B-7E5CD80A886D}"/>
              </a:ext>
            </a:extLst>
          </p:cNvPr>
          <p:cNvSpPr txBox="1">
            <a:spLocks/>
          </p:cNvSpPr>
          <p:nvPr/>
        </p:nvSpPr>
        <p:spPr>
          <a:xfrm>
            <a:off x="114300" y="202618"/>
            <a:ext cx="11841479"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err="1">
                <a:solidFill>
                  <a:schemeClr val="tx2"/>
                </a:solidFill>
              </a:rPr>
              <a:t>Bezeichnung</a:t>
            </a:r>
            <a:r>
              <a:rPr lang="fr-FR" sz="2800" dirty="0">
                <a:solidFill>
                  <a:schemeClr val="tx2"/>
                </a:solidFill>
              </a:rPr>
              <a:t> </a:t>
            </a:r>
            <a:r>
              <a:rPr lang="fr-FR" sz="2800" dirty="0" err="1">
                <a:solidFill>
                  <a:schemeClr val="tx2"/>
                </a:solidFill>
              </a:rPr>
              <a:t>engl</a:t>
            </a:r>
            <a:r>
              <a:rPr lang="fr-FR" sz="2800" dirty="0">
                <a:solidFill>
                  <a:schemeClr val="tx2"/>
                </a:solidFill>
              </a:rPr>
              <a:t>.: 20. </a:t>
            </a:r>
            <a:r>
              <a:rPr lang="fr-FR" sz="2800" dirty="0" err="1">
                <a:solidFill>
                  <a:schemeClr val="tx2"/>
                </a:solidFill>
              </a:rPr>
              <a:t>Jahrhundert</a:t>
            </a:r>
            <a:endParaRPr lang="en-US" sz="2600" dirty="0"/>
          </a:p>
        </p:txBody>
      </p:sp>
      <p:sp>
        <p:nvSpPr>
          <p:cNvPr id="3" name="ZoneTexte 2">
            <a:extLst>
              <a:ext uri="{FF2B5EF4-FFF2-40B4-BE49-F238E27FC236}">
                <a16:creationId xmlns:a16="http://schemas.microsoft.com/office/drawing/2014/main" id="{FA4738DD-1B77-EE1A-D411-C10B9FFCFCE7}"/>
              </a:ext>
            </a:extLst>
          </p:cNvPr>
          <p:cNvSpPr txBox="1"/>
          <p:nvPr/>
        </p:nvSpPr>
        <p:spPr>
          <a:xfrm>
            <a:off x="323850" y="1207737"/>
            <a:ext cx="11544300" cy="5447645"/>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Nach dem Zweiten Weltkrieg: </a:t>
            </a:r>
            <a:r>
              <a:rPr lang="de-DE" sz="2000" i="1" dirty="0" err="1">
                <a:solidFill>
                  <a:schemeClr val="tx1">
                    <a:lumMod val="50000"/>
                    <a:lumOff val="50000"/>
                  </a:schemeClr>
                </a:solidFill>
                <a:latin typeface="+mj-lt"/>
                <a:ea typeface="Calibri" panose="020F0502020204030204" pitchFamily="34" charset="0"/>
                <a:cs typeface="Calibri" panose="020F0502020204030204" pitchFamily="34" charset="0"/>
              </a:rPr>
              <a:t>negro</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 immer noch viel verwendet in den Weißen und Schwarzen Medien und Schwarzen Institutionen</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ABER in der afroamerikanischen Gemeinschaft </a:t>
            </a: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rPr>
              <a:t>nie auf einhellige Zustimmung gestoßen</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rPr>
              <a:t> </a:t>
            </a:r>
          </a:p>
          <a:p>
            <a:pPr marL="342900" indent="-342900">
              <a:buClr>
                <a:schemeClr val="tx1">
                  <a:lumMod val="50000"/>
                  <a:lumOff val="50000"/>
                </a:schemeClr>
              </a:buClr>
              <a:buFont typeface="Wingdings" panose="05000000000000000000" pitchFamily="2" charset="2"/>
              <a:buChar char="ó"/>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„sklavischer Unterdrückung“ und „passiver Unterwerfung unter die weiße Rassenordnung“ </a:t>
            </a:r>
            <a:r>
              <a:rPr lang="de-DE"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(Martin-</a:t>
            </a:r>
            <a:r>
              <a:rPr lang="de-DE" sz="16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Breteau</a:t>
            </a:r>
            <a:r>
              <a:rPr lang="de-DE"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2023: 27, meine Übersetzung)</a:t>
            </a:r>
            <a:endPar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ó"/>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ó"/>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buFont typeface="Wingdings" panose="05000000000000000000" pitchFamily="2" charset="2"/>
              <a:buChar char="Ø"/>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1966 : </a:t>
            </a:r>
            <a:r>
              <a:rPr lang="de-DE"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Black Power</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-Bewegung  Bedeutung der Begriffe </a:t>
            </a:r>
            <a:r>
              <a:rPr lang="de-DE" sz="2000" b="1"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black</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und </a:t>
            </a:r>
            <a:r>
              <a:rPr lang="de-DE" sz="2000" b="1"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African-American</a:t>
            </a:r>
            <a:endParaRPr lang="fr-FR" sz="2000" b="1"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vorher</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black</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Konnotation</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der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Minderwertigkeit</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gemäß</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Afroamerikaner</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fr-FR" sz="2000"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heute</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„identitätsstiftender“, positiver Begriff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de-DE"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Black Power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und andere Bewegungen) </a:t>
            </a:r>
            <a:r>
              <a:rPr lang="de-DE"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(ebd.: 29, meine Übersetzung)</a:t>
            </a: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marL="342900" indent="-342900">
              <a:buClr>
                <a:schemeClr val="tx1">
                  <a:lumMod val="50000"/>
                  <a:lumOff val="50000"/>
                </a:schemeClr>
              </a:buClr>
              <a:buFont typeface="Wingdings" panose="05000000000000000000" pitchFamily="2" charset="2"/>
              <a:buChar char="ó"/>
            </a:pPr>
            <a:r>
              <a:rPr lang="fr-FR" sz="2000" i="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African</a:t>
            </a:r>
            <a:r>
              <a:rPr lang="fr-FR" sz="2000" i="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(-)American</a:t>
            </a: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Inspiration von „ethnischen Gruppen, die als weiß angesehen werden“, fordert „schwarze Spezifität und nationale Zugehörigkeit“ </a:t>
            </a:r>
            <a:r>
              <a:rPr lang="de-DE"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(ebd., meine Übersetzung)</a:t>
            </a:r>
          </a:p>
          <a:p>
            <a:pPr>
              <a:buClr>
                <a:schemeClr val="tx1">
                  <a:lumMod val="50000"/>
                  <a:lumOff val="50000"/>
                </a:schemeClr>
              </a:buClr>
            </a:pPr>
            <a:endParaRPr lang="de-DE"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endParaRPr lang="fr-BE" sz="2000" dirty="0">
              <a:solidFill>
                <a:schemeClr val="tx1">
                  <a:lumMod val="50000"/>
                  <a:lumOff val="50000"/>
                </a:schemeClr>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8851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3802E-3F26-DFA4-D0D5-DF4461A5A630}"/>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8F556220-39AC-E47C-E80E-10F8F5057968}"/>
              </a:ext>
            </a:extLst>
          </p:cNvPr>
          <p:cNvSpPr txBox="1">
            <a:spLocks/>
          </p:cNvSpPr>
          <p:nvPr/>
        </p:nvSpPr>
        <p:spPr>
          <a:xfrm>
            <a:off x="102871" y="233971"/>
            <a:ext cx="11765280"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err="1">
                <a:solidFill>
                  <a:schemeClr val="tx2"/>
                </a:solidFill>
              </a:rPr>
              <a:t>Bezeichnung</a:t>
            </a:r>
            <a:r>
              <a:rPr lang="fr-FR" sz="2800" dirty="0">
                <a:solidFill>
                  <a:schemeClr val="tx2"/>
                </a:solidFill>
              </a:rPr>
              <a:t> </a:t>
            </a:r>
            <a:r>
              <a:rPr lang="fr-FR" sz="2800" dirty="0" err="1">
                <a:solidFill>
                  <a:schemeClr val="tx2"/>
                </a:solidFill>
              </a:rPr>
              <a:t>engl</a:t>
            </a:r>
            <a:r>
              <a:rPr lang="fr-FR" sz="2800" dirty="0">
                <a:solidFill>
                  <a:schemeClr val="tx2"/>
                </a:solidFill>
              </a:rPr>
              <a:t>.: </a:t>
            </a:r>
            <a:r>
              <a:rPr lang="fr-FR" sz="2800" dirty="0" err="1">
                <a:solidFill>
                  <a:schemeClr val="tx2"/>
                </a:solidFill>
              </a:rPr>
              <a:t>heute</a:t>
            </a:r>
            <a:endParaRPr lang="en-US" sz="2600" dirty="0"/>
          </a:p>
        </p:txBody>
      </p:sp>
      <p:sp>
        <p:nvSpPr>
          <p:cNvPr id="3" name="ZoneTexte 2">
            <a:extLst>
              <a:ext uri="{FF2B5EF4-FFF2-40B4-BE49-F238E27FC236}">
                <a16:creationId xmlns:a16="http://schemas.microsoft.com/office/drawing/2014/main" id="{24E2967C-2B1C-9BFE-39FF-9CEE3069AE4D}"/>
              </a:ext>
            </a:extLst>
          </p:cNvPr>
          <p:cNvSpPr txBox="1"/>
          <p:nvPr/>
        </p:nvSpPr>
        <p:spPr>
          <a:xfrm>
            <a:off x="323850" y="1337310"/>
            <a:ext cx="11544300" cy="3108543"/>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Noch heute: Frage der Bezeichnung und der Großschreibung</a:t>
            </a:r>
          </a:p>
          <a:p>
            <a:pPr>
              <a:buClr>
                <a:schemeClr val="tx1">
                  <a:lumMod val="50000"/>
                  <a:lumOff val="50000"/>
                </a:schemeClr>
              </a:buClr>
              <a:buFont typeface="Wingdings" panose="05000000000000000000" pitchFamily="2" charset="2"/>
              <a:buChar char="Ø"/>
            </a:pPr>
            <a:endParaRPr lang="de-DE"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Begriffe „</a:t>
            </a:r>
            <a:r>
              <a:rPr lang="de-DE" sz="2000" i="1" dirty="0" err="1">
                <a:solidFill>
                  <a:schemeClr val="tx1">
                    <a:lumMod val="50000"/>
                    <a:lumOff val="50000"/>
                  </a:schemeClr>
                </a:solidFill>
                <a:latin typeface="+mj-lt"/>
                <a:ea typeface="Calibri" panose="020F0502020204030204" pitchFamily="34" charset="0"/>
                <a:cs typeface="Calibri" panose="020F0502020204030204" pitchFamily="34" charset="0"/>
              </a:rPr>
              <a:t>black</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 und „</a:t>
            </a:r>
            <a:r>
              <a:rPr lang="de-DE" sz="2000" i="1" dirty="0" err="1">
                <a:solidFill>
                  <a:schemeClr val="tx1">
                    <a:lumMod val="50000"/>
                    <a:lumOff val="50000"/>
                  </a:schemeClr>
                </a:solidFill>
                <a:latin typeface="+mj-lt"/>
                <a:ea typeface="Calibri" panose="020F0502020204030204" pitchFamily="34" charset="0"/>
                <a:cs typeface="Calibri" panose="020F0502020204030204" pitchFamily="34" charset="0"/>
              </a:rPr>
              <a:t>white</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 (= Personen &gt;&lt; ≠ Farbe): Großschreibung </a:t>
            </a:r>
            <a:r>
              <a:rPr lang="de-DE" sz="1600" dirty="0">
                <a:solidFill>
                  <a:schemeClr val="tx1">
                    <a:lumMod val="50000"/>
                    <a:lumOff val="50000"/>
                  </a:schemeClr>
                </a:solidFill>
                <a:latin typeface="+mj-lt"/>
                <a:ea typeface="Calibri" panose="020F0502020204030204" pitchFamily="34" charset="0"/>
                <a:cs typeface="Calibri" panose="020F0502020204030204" pitchFamily="34" charset="0"/>
              </a:rPr>
              <a:t>(Appiah 2020)</a:t>
            </a:r>
          </a:p>
          <a:p>
            <a:pPr>
              <a:buClr>
                <a:schemeClr val="tx1">
                  <a:lumMod val="50000"/>
                  <a:lumOff val="50000"/>
                </a:schemeClr>
              </a:buClr>
              <a:buFont typeface="Wingdings" panose="05000000000000000000" pitchFamily="2" charset="2"/>
              <a:buChar char="Ø"/>
            </a:pPr>
            <a:endParaRPr lang="fr-FR" sz="16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r>
              <a:rPr lang="fr-FR"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ABER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nicht alle sind mit dieser Regel einverstanden</a:t>
            </a:r>
          </a:p>
          <a:p>
            <a:pPr>
              <a:buClr>
                <a:schemeClr val="tx1">
                  <a:lumMod val="50000"/>
                  <a:lumOff val="50000"/>
                </a:schemeClr>
              </a:buClr>
            </a:pPr>
            <a:endPar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rPr>
              <a:t>keine natürlichen Kategorien</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 ABER historisch geschaffene „Rassenidentitäten“ </a:t>
            </a:r>
            <a:r>
              <a:rPr lang="de-DE" sz="1600" dirty="0">
                <a:solidFill>
                  <a:schemeClr val="tx1">
                    <a:lumMod val="50000"/>
                    <a:lumOff val="50000"/>
                  </a:schemeClr>
                </a:solidFill>
                <a:latin typeface="+mj-lt"/>
                <a:ea typeface="Calibri" panose="020F0502020204030204" pitchFamily="34" charset="0"/>
                <a:cs typeface="Calibri" panose="020F0502020204030204" pitchFamily="34" charset="0"/>
              </a:rPr>
              <a:t>(ebd.)</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pPr>
            <a:endParaRPr lang="fr-BE" sz="2000" dirty="0">
              <a:solidFill>
                <a:schemeClr val="tx1">
                  <a:lumMod val="50000"/>
                  <a:lumOff val="50000"/>
                </a:schemeClr>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998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3B9D9-5BED-8B76-D4B5-32FA5408149C}"/>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FA1593C5-C975-C045-9AD2-72737BAF3E1A}"/>
              </a:ext>
            </a:extLst>
          </p:cNvPr>
          <p:cNvSpPr txBox="1">
            <a:spLocks/>
          </p:cNvSpPr>
          <p:nvPr/>
        </p:nvSpPr>
        <p:spPr>
          <a:xfrm>
            <a:off x="1" y="214141"/>
            <a:ext cx="11955779"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err="1">
                <a:solidFill>
                  <a:schemeClr val="tx2"/>
                </a:solidFill>
              </a:rPr>
              <a:t>Bezeichnung</a:t>
            </a:r>
            <a:r>
              <a:rPr lang="fr-FR" sz="2800" dirty="0">
                <a:solidFill>
                  <a:schemeClr val="tx2"/>
                </a:solidFill>
              </a:rPr>
              <a:t> </a:t>
            </a:r>
            <a:r>
              <a:rPr lang="fr-FR" sz="2800" dirty="0" err="1">
                <a:solidFill>
                  <a:schemeClr val="tx2"/>
                </a:solidFill>
              </a:rPr>
              <a:t>engl</a:t>
            </a:r>
            <a:r>
              <a:rPr lang="fr-FR" sz="2800" dirty="0">
                <a:solidFill>
                  <a:schemeClr val="tx2"/>
                </a:solidFill>
              </a:rPr>
              <a:t>.: </a:t>
            </a:r>
            <a:r>
              <a:rPr lang="fr-FR" sz="2800" i="1" dirty="0">
                <a:solidFill>
                  <a:schemeClr val="tx2"/>
                </a:solidFill>
              </a:rPr>
              <a:t>N-Word </a:t>
            </a:r>
            <a:r>
              <a:rPr lang="fr-FR" sz="2800" dirty="0">
                <a:solidFill>
                  <a:schemeClr val="tx2"/>
                </a:solidFill>
              </a:rPr>
              <a:t>(</a:t>
            </a:r>
            <a:r>
              <a:rPr lang="fr-FR" sz="2800" i="1" dirty="0" err="1">
                <a:solidFill>
                  <a:schemeClr val="tx2"/>
                </a:solidFill>
              </a:rPr>
              <a:t>nigger</a:t>
            </a:r>
            <a:r>
              <a:rPr lang="fr-FR" sz="2800" dirty="0">
                <a:solidFill>
                  <a:schemeClr val="tx2"/>
                </a:solidFill>
              </a:rPr>
              <a:t>)</a:t>
            </a:r>
            <a:endParaRPr lang="en-US" sz="2600" dirty="0"/>
          </a:p>
        </p:txBody>
      </p:sp>
      <p:sp>
        <p:nvSpPr>
          <p:cNvPr id="3" name="ZoneTexte 2">
            <a:extLst>
              <a:ext uri="{FF2B5EF4-FFF2-40B4-BE49-F238E27FC236}">
                <a16:creationId xmlns:a16="http://schemas.microsoft.com/office/drawing/2014/main" id="{0EC5A4CE-D076-5818-9273-EA4693E8058E}"/>
              </a:ext>
            </a:extLst>
          </p:cNvPr>
          <p:cNvSpPr txBox="1"/>
          <p:nvPr/>
        </p:nvSpPr>
        <p:spPr>
          <a:xfrm>
            <a:off x="280035" y="1177290"/>
            <a:ext cx="11631930" cy="3724096"/>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Besondere Aufmerksamkeit: </a:t>
            </a: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rPr>
              <a:t>Komplexität des Begriffs </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rPr>
              <a:t>Unterschiedliche Bedeutungen je nach Faktoren</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 Kontext, Intonation, Sprecher, Ansprechpartner, Beziehung zwischen den beiden usw. </a:t>
            </a:r>
            <a:r>
              <a:rPr lang="de-DE" sz="1600" dirty="0">
                <a:solidFill>
                  <a:schemeClr val="tx1">
                    <a:lumMod val="50000"/>
                    <a:lumOff val="50000"/>
                  </a:schemeClr>
                </a:solidFill>
                <a:latin typeface="+mj-lt"/>
                <a:ea typeface="Calibri" panose="020F0502020204030204" pitchFamily="34" charset="0"/>
                <a:cs typeface="Calibri" panose="020F0502020204030204" pitchFamily="34" charset="0"/>
              </a:rPr>
              <a:t>(Kennedy 2005)</a:t>
            </a:r>
          </a:p>
          <a:p>
            <a:pPr>
              <a:buClr>
                <a:schemeClr val="tx1">
                  <a:lumMod val="50000"/>
                  <a:lumOff val="50000"/>
                </a:schemeClr>
              </a:buClr>
              <a:buFont typeface="Wingdings" panose="05000000000000000000" pitchFamily="2" charset="2"/>
              <a:buChar char="Ø"/>
            </a:pPr>
            <a:endParaRPr lang="de-DE" sz="16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Begriff aus dem Lateinischen abgeleitet (</a:t>
            </a:r>
            <a:r>
              <a:rPr lang="de-DE" sz="2000" i="1" dirty="0" err="1">
                <a:solidFill>
                  <a:schemeClr val="tx1">
                    <a:lumMod val="50000"/>
                    <a:lumOff val="50000"/>
                  </a:schemeClr>
                </a:solidFill>
                <a:latin typeface="+mj-lt"/>
                <a:ea typeface="Calibri" panose="020F0502020204030204" pitchFamily="34" charset="0"/>
                <a:cs typeface="Calibri" panose="020F0502020204030204" pitchFamily="34" charset="0"/>
              </a:rPr>
              <a:t>niger</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Als der Begriff in die englische Sprache angekommen ist: keine Beleidigung, aber schnell geworden</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Über mehrere Jahrhunderte: Schwarze Menschen „</a:t>
            </a: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rPr>
              <a:t>terrorisieren, erniedrigen und entehren</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a:t>
            </a: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rPr>
              <a:t> </a:t>
            </a:r>
            <a:r>
              <a:rPr lang="de-DE" sz="1600" dirty="0">
                <a:solidFill>
                  <a:schemeClr val="tx1">
                    <a:lumMod val="50000"/>
                    <a:lumOff val="50000"/>
                  </a:schemeClr>
                </a:solidFill>
                <a:latin typeface="+mj-lt"/>
                <a:ea typeface="Calibri" panose="020F0502020204030204" pitchFamily="34" charset="0"/>
                <a:cs typeface="Calibri" panose="020F0502020204030204" pitchFamily="34" charset="0"/>
              </a:rPr>
              <a:t>(ebd.)</a:t>
            </a:r>
            <a:endParaRPr lang="fr-FR"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8036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C86E8-47B5-F4FB-7CF0-B7A33B1360AF}"/>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EB1B2ABB-8BC7-72F5-0707-C5756F05BE5B}"/>
              </a:ext>
            </a:extLst>
          </p:cNvPr>
          <p:cNvSpPr txBox="1">
            <a:spLocks/>
          </p:cNvSpPr>
          <p:nvPr/>
        </p:nvSpPr>
        <p:spPr>
          <a:xfrm>
            <a:off x="182881" y="265232"/>
            <a:ext cx="11685270"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err="1">
                <a:solidFill>
                  <a:schemeClr val="tx2"/>
                </a:solidFill>
              </a:rPr>
              <a:t>Bezeichnung</a:t>
            </a:r>
            <a:r>
              <a:rPr lang="fr-FR" sz="2800" dirty="0">
                <a:solidFill>
                  <a:schemeClr val="tx2"/>
                </a:solidFill>
              </a:rPr>
              <a:t> </a:t>
            </a:r>
            <a:r>
              <a:rPr lang="fr-FR" sz="2800" dirty="0" err="1">
                <a:solidFill>
                  <a:schemeClr val="tx2"/>
                </a:solidFill>
              </a:rPr>
              <a:t>engl</a:t>
            </a:r>
            <a:r>
              <a:rPr lang="fr-FR" sz="2800" dirty="0">
                <a:solidFill>
                  <a:schemeClr val="tx2"/>
                </a:solidFill>
              </a:rPr>
              <a:t>.: </a:t>
            </a:r>
            <a:r>
              <a:rPr lang="fr-FR" sz="2800" i="1" dirty="0">
                <a:solidFill>
                  <a:schemeClr val="tx2"/>
                </a:solidFill>
              </a:rPr>
              <a:t>N-Word</a:t>
            </a:r>
            <a:r>
              <a:rPr lang="fr-FR" sz="2800" dirty="0">
                <a:solidFill>
                  <a:schemeClr val="tx2"/>
                </a:solidFill>
              </a:rPr>
              <a:t> (</a:t>
            </a:r>
            <a:r>
              <a:rPr lang="fr-FR" sz="2800" i="1" dirty="0" err="1">
                <a:solidFill>
                  <a:schemeClr val="tx2"/>
                </a:solidFill>
              </a:rPr>
              <a:t>nigger</a:t>
            </a:r>
            <a:r>
              <a:rPr lang="fr-FR" sz="2800" dirty="0">
                <a:solidFill>
                  <a:schemeClr val="tx2"/>
                </a:solidFill>
              </a:rPr>
              <a:t>)</a:t>
            </a:r>
            <a:endParaRPr lang="en-US" sz="2600" dirty="0"/>
          </a:p>
        </p:txBody>
      </p:sp>
      <p:sp>
        <p:nvSpPr>
          <p:cNvPr id="3" name="ZoneTexte 2">
            <a:extLst>
              <a:ext uri="{FF2B5EF4-FFF2-40B4-BE49-F238E27FC236}">
                <a16:creationId xmlns:a16="http://schemas.microsoft.com/office/drawing/2014/main" id="{937F2FC1-09AA-C97F-D8ED-4375861AC7CA}"/>
              </a:ext>
            </a:extLst>
          </p:cNvPr>
          <p:cNvSpPr txBox="1"/>
          <p:nvPr/>
        </p:nvSpPr>
        <p:spPr>
          <a:xfrm>
            <a:off x="323851" y="1259175"/>
            <a:ext cx="11544300" cy="4647426"/>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rPr>
              <a:t>Unterscheidung zwischen der Verwendung durch Schwarze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(unterscheidet sich je nach Kontext) </a:t>
            </a: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rPr>
              <a:t>und durch Weiße</a:t>
            </a:r>
          </a:p>
          <a:p>
            <a:pPr>
              <a:buClr>
                <a:schemeClr val="tx1">
                  <a:lumMod val="50000"/>
                  <a:lumOff val="50000"/>
                </a:schemeClr>
              </a:buClr>
              <a:buFont typeface="Wingdings" panose="05000000000000000000" pitchFamily="2" charset="2"/>
              <a:buChar char="Ø"/>
            </a:pPr>
            <a:endParaRPr lang="de-DE" sz="2000" b="1" dirty="0">
              <a:solidFill>
                <a:schemeClr val="tx1">
                  <a:lumMod val="50000"/>
                  <a:lumOff val="50000"/>
                </a:schemeClr>
              </a:solidFill>
              <a:latin typeface="+mj-lt"/>
              <a:ea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ó"/>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Schwarze: meist positiv </a:t>
            </a:r>
          </a:p>
          <a:p>
            <a:pPr marL="342900" indent="-342900">
              <a:buClr>
                <a:schemeClr val="tx1">
                  <a:lumMod val="50000"/>
                  <a:lumOff val="50000"/>
                </a:schemeClr>
              </a:buClr>
              <a:buFont typeface="Wingdings" panose="05000000000000000000" pitchFamily="2" charset="2"/>
              <a:buChar char="ó"/>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Weiße: negativ</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4 Bedeutungen, wenn zwischen Afroamerikanern verwendet:</a:t>
            </a:r>
          </a:p>
          <a:p>
            <a:pPr>
              <a:buClr>
                <a:schemeClr val="tx1">
                  <a:lumMod val="50000"/>
                  <a:lumOff val="50000"/>
                </a:schemeClr>
              </a:buClr>
            </a:pPr>
            <a:endParaRPr lang="de-DE"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ó"/>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Zuneigung oder Zärtlichkeit</a:t>
            </a:r>
          </a:p>
          <a:p>
            <a:pPr marL="342900" indent="-342900">
              <a:buClr>
                <a:schemeClr val="tx1">
                  <a:lumMod val="50000"/>
                  <a:lumOff val="50000"/>
                </a:schemeClr>
              </a:buClr>
              <a:buFont typeface="Wingdings" panose="05000000000000000000" pitchFamily="2" charset="2"/>
              <a:buChar char="ó"/>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Bezugnahme auf die Kultur, Werte und Erfahrungen schwarzer Menschen</a:t>
            </a:r>
          </a:p>
          <a:p>
            <a:pPr marL="342900" indent="-342900">
              <a:buClr>
                <a:schemeClr val="tx1">
                  <a:lumMod val="50000"/>
                  <a:lumOff val="50000"/>
                </a:schemeClr>
              </a:buClr>
              <a:buFont typeface="Wingdings" panose="05000000000000000000" pitchFamily="2" charset="2"/>
              <a:buChar char="ó"/>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Missbilligung der Handlungen einer Person</a:t>
            </a:r>
          </a:p>
          <a:p>
            <a:pPr marL="342900" indent="-342900">
              <a:buClr>
                <a:schemeClr val="tx1">
                  <a:lumMod val="50000"/>
                  <a:lumOff val="50000"/>
                </a:schemeClr>
              </a:buClr>
              <a:buFont typeface="Wingdings" panose="05000000000000000000" pitchFamily="2" charset="2"/>
              <a:buChar char="ó"/>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Identifikationsmittel (neutraler Wert)</a:t>
            </a:r>
          </a:p>
          <a:p>
            <a:pPr marL="342900" indent="-342900">
              <a:buClr>
                <a:schemeClr val="tx1">
                  <a:lumMod val="50000"/>
                  <a:lumOff val="50000"/>
                </a:schemeClr>
              </a:buClr>
              <a:buFont typeface="Wingdings" panose="05000000000000000000" pitchFamily="2" charset="2"/>
              <a:buChar char="ó"/>
            </a:pPr>
            <a:endParaRPr lang="de-DE"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pPr>
            <a:r>
              <a:rPr lang="de-DE" sz="1600" dirty="0">
                <a:solidFill>
                  <a:schemeClr val="tx1">
                    <a:lumMod val="50000"/>
                    <a:lumOff val="50000"/>
                  </a:schemeClr>
                </a:solidFill>
                <a:latin typeface="+mj-lt"/>
                <a:ea typeface="Calibri" panose="020F0502020204030204" pitchFamily="34" charset="0"/>
                <a:cs typeface="Calibri" panose="020F0502020204030204" pitchFamily="34" charset="0"/>
              </a:rPr>
              <a:t>(</a:t>
            </a:r>
            <a:r>
              <a:rPr lang="de-DE" sz="1600" dirty="0" err="1">
                <a:solidFill>
                  <a:schemeClr val="tx1">
                    <a:lumMod val="50000"/>
                    <a:lumOff val="50000"/>
                  </a:schemeClr>
                </a:solidFill>
                <a:latin typeface="+mj-lt"/>
                <a:ea typeface="Calibri" panose="020F0502020204030204" pitchFamily="34" charset="0"/>
                <a:cs typeface="Calibri" panose="020F0502020204030204" pitchFamily="34" charset="0"/>
              </a:rPr>
              <a:t>Smitherman</a:t>
            </a:r>
            <a:r>
              <a:rPr lang="de-DE" sz="1600" dirty="0">
                <a:solidFill>
                  <a:schemeClr val="tx1">
                    <a:lumMod val="50000"/>
                    <a:lumOff val="50000"/>
                  </a:schemeClr>
                </a:solidFill>
                <a:latin typeface="+mj-lt"/>
                <a:ea typeface="Calibri" panose="020F0502020204030204" pitchFamily="34" charset="0"/>
                <a:cs typeface="Calibri" panose="020F0502020204030204" pitchFamily="34" charset="0"/>
              </a:rPr>
              <a:t> 1986: 62, meine Übersetzung)</a:t>
            </a:r>
            <a:endParaRPr lang="fr-FR" sz="1400" dirty="0">
              <a:solidFill>
                <a:schemeClr val="tx1">
                  <a:lumMod val="50000"/>
                  <a:lumOff val="50000"/>
                </a:schemeClr>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4494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E8FDA-FCE5-F2AC-235B-BACC48DF604F}"/>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F8C64A74-207E-3B74-C96E-8A581BD1994F}"/>
              </a:ext>
            </a:extLst>
          </p:cNvPr>
          <p:cNvSpPr txBox="1">
            <a:spLocks/>
          </p:cNvSpPr>
          <p:nvPr/>
        </p:nvSpPr>
        <p:spPr>
          <a:xfrm>
            <a:off x="163830" y="219193"/>
            <a:ext cx="11864340" cy="55166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a:lstStyle>
          <a:p>
            <a:pPr algn="ctr"/>
            <a:r>
              <a:rPr lang="fr-FR" sz="2800" dirty="0" err="1">
                <a:solidFill>
                  <a:schemeClr val="tx2"/>
                </a:solidFill>
              </a:rPr>
              <a:t>Bezeichnung</a:t>
            </a:r>
            <a:r>
              <a:rPr lang="fr-FR" sz="2800" dirty="0">
                <a:solidFill>
                  <a:schemeClr val="tx2"/>
                </a:solidFill>
              </a:rPr>
              <a:t> </a:t>
            </a:r>
            <a:r>
              <a:rPr lang="fr-FR" sz="2800" dirty="0" err="1">
                <a:solidFill>
                  <a:schemeClr val="tx2"/>
                </a:solidFill>
              </a:rPr>
              <a:t>engl</a:t>
            </a:r>
            <a:r>
              <a:rPr lang="fr-FR" sz="2800" dirty="0">
                <a:solidFill>
                  <a:schemeClr val="tx2"/>
                </a:solidFill>
              </a:rPr>
              <a:t>.: </a:t>
            </a:r>
            <a:r>
              <a:rPr lang="fr-FR" sz="2800" i="1" dirty="0">
                <a:solidFill>
                  <a:schemeClr val="tx2"/>
                </a:solidFill>
              </a:rPr>
              <a:t>N-Word</a:t>
            </a:r>
            <a:r>
              <a:rPr lang="fr-FR" sz="2800" dirty="0">
                <a:solidFill>
                  <a:schemeClr val="tx2"/>
                </a:solidFill>
              </a:rPr>
              <a:t> (</a:t>
            </a:r>
            <a:r>
              <a:rPr lang="fr-FR" sz="2800" i="1" dirty="0" err="1">
                <a:solidFill>
                  <a:schemeClr val="tx2"/>
                </a:solidFill>
              </a:rPr>
              <a:t>nigger</a:t>
            </a:r>
            <a:r>
              <a:rPr lang="fr-FR" sz="2800" dirty="0">
                <a:solidFill>
                  <a:schemeClr val="tx2"/>
                </a:solidFill>
              </a:rPr>
              <a:t>)</a:t>
            </a:r>
            <a:endParaRPr lang="en-US" sz="2600" dirty="0"/>
          </a:p>
        </p:txBody>
      </p:sp>
      <p:sp>
        <p:nvSpPr>
          <p:cNvPr id="3" name="ZoneTexte 2">
            <a:extLst>
              <a:ext uri="{FF2B5EF4-FFF2-40B4-BE49-F238E27FC236}">
                <a16:creationId xmlns:a16="http://schemas.microsoft.com/office/drawing/2014/main" id="{03A41087-6DF0-8E18-0793-F79F455DF0D8}"/>
              </a:ext>
            </a:extLst>
          </p:cNvPr>
          <p:cNvSpPr txBox="1"/>
          <p:nvPr/>
        </p:nvSpPr>
        <p:spPr>
          <a:xfrm>
            <a:off x="323850" y="1245870"/>
            <a:ext cx="11544300" cy="5016758"/>
          </a:xfrm>
          <a:prstGeom prst="rect">
            <a:avLst/>
          </a:prstGeom>
          <a:noFill/>
        </p:spPr>
        <p:txBody>
          <a:bodyPr wrap="square" rtlCol="0">
            <a:spAutoFit/>
          </a:bodyPr>
          <a:lstStyle/>
          <a:p>
            <a:pPr>
              <a:buClr>
                <a:schemeClr val="tx1">
                  <a:lumMod val="50000"/>
                  <a:lumOff val="50000"/>
                </a:schemeClr>
              </a:buClr>
              <a:buFont typeface="Wingdings" panose="05000000000000000000" pitchFamily="2" charset="2"/>
              <a:buChar char="Ø"/>
            </a:pP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rPr>
              <a:t>Wiederaufschwung in der Musikbranche</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 besonders Rap</a:t>
            </a:r>
          </a:p>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Transformation von </a:t>
            </a:r>
            <a:r>
              <a:rPr lang="de-DE" sz="2000" i="1" dirty="0" err="1">
                <a:solidFill>
                  <a:schemeClr val="tx1">
                    <a:lumMod val="50000"/>
                    <a:lumOff val="50000"/>
                  </a:schemeClr>
                </a:solidFill>
                <a:latin typeface="+mj-lt"/>
                <a:ea typeface="Calibri" panose="020F0502020204030204" pitchFamily="34" charset="0"/>
                <a:cs typeface="Calibri" panose="020F0502020204030204" pitchFamily="34" charset="0"/>
              </a:rPr>
              <a:t>nigger</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 zu </a:t>
            </a:r>
            <a:r>
              <a:rPr lang="de-DE" sz="2000" i="1" dirty="0" err="1">
                <a:solidFill>
                  <a:schemeClr val="tx1">
                    <a:lumMod val="50000"/>
                    <a:lumOff val="50000"/>
                  </a:schemeClr>
                </a:solidFill>
                <a:latin typeface="+mj-lt"/>
                <a:ea typeface="Calibri" panose="020F0502020204030204" pitchFamily="34" charset="0"/>
                <a:cs typeface="Calibri" panose="020F0502020204030204" pitchFamily="34" charset="0"/>
              </a:rPr>
              <a:t>nigga</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 neue Bedeutung</a:t>
            </a: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Seit den 1990er Jahren: Song, Album, Band</a:t>
            </a:r>
          </a:p>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Im heutigen Rap allgegenwärtig </a:t>
            </a:r>
          </a:p>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Nicht auf Rap beschränkt: R&amp;B, Hip-Hop</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rPr>
              <a:t>Neue Bedeutung, Gewinn an „Popularität“ </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=&gt; ermuntert die Weißen dazu, den Begriff zu verwenden, was problematisch ist </a:t>
            </a:r>
            <a:r>
              <a:rPr lang="de-DE" sz="1600" dirty="0">
                <a:solidFill>
                  <a:schemeClr val="tx1">
                    <a:lumMod val="50000"/>
                    <a:lumOff val="50000"/>
                  </a:schemeClr>
                </a:solidFill>
                <a:latin typeface="+mj-lt"/>
                <a:ea typeface="Calibri" panose="020F0502020204030204" pitchFamily="34" charset="0"/>
                <a:cs typeface="Calibri" panose="020F0502020204030204" pitchFamily="34" charset="0"/>
              </a:rPr>
              <a:t>(Kennedy 2003: 63, meine Übersetzung)</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a:buClr>
                <a:schemeClr val="tx1">
                  <a:lumMod val="50000"/>
                  <a:lumOff val="50000"/>
                </a:schemeClr>
              </a:buClr>
              <a:buFont typeface="Wingdings" panose="05000000000000000000" pitchFamily="2" charset="2"/>
              <a:buChar char="Ø"/>
            </a:pP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Verwendung des Begriffs, um ihn sich wieder anzueignen: </a:t>
            </a:r>
            <a:r>
              <a:rPr lang="de-DE" sz="2000" b="1" dirty="0">
                <a:solidFill>
                  <a:schemeClr val="tx1">
                    <a:lumMod val="50000"/>
                    <a:lumOff val="50000"/>
                  </a:schemeClr>
                </a:solidFill>
                <a:latin typeface="+mj-lt"/>
                <a:ea typeface="Calibri" panose="020F0502020204030204" pitchFamily="34" charset="0"/>
                <a:cs typeface="Calibri" panose="020F0502020204030204" pitchFamily="34" charset="0"/>
              </a:rPr>
              <a:t>„rhetorischer Bumerang gegen Rassisten“</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 </a:t>
            </a:r>
            <a:r>
              <a:rPr lang="de-DE" sz="1600" dirty="0">
                <a:solidFill>
                  <a:schemeClr val="tx1">
                    <a:lumMod val="50000"/>
                    <a:lumOff val="50000"/>
                  </a:schemeClr>
                </a:solidFill>
                <a:latin typeface="+mj-lt"/>
                <a:ea typeface="Calibri" panose="020F0502020204030204" pitchFamily="34" charset="0"/>
                <a:cs typeface="Calibri" panose="020F0502020204030204" pitchFamily="34" charset="0"/>
              </a:rPr>
              <a:t>(ebd.: 55, meine Übersetzung)</a:t>
            </a:r>
            <a:r>
              <a:rPr lang="de-DE" sz="2000" dirty="0">
                <a:solidFill>
                  <a:schemeClr val="tx1">
                    <a:lumMod val="50000"/>
                    <a:lumOff val="50000"/>
                  </a:schemeClr>
                </a:solidFill>
                <a:latin typeface="+mj-lt"/>
                <a:ea typeface="Calibri" panose="020F0502020204030204" pitchFamily="34" charset="0"/>
                <a:cs typeface="Calibri" panose="020F0502020204030204" pitchFamily="34" charset="0"/>
              </a:rPr>
              <a:t>, aber nicht alle Mitglieder der Gemeinschaft akzeptieren diese Verwendung</a:t>
            </a:r>
          </a:p>
          <a:p>
            <a:pPr>
              <a:buClr>
                <a:schemeClr val="tx1">
                  <a:lumMod val="50000"/>
                  <a:lumOff val="50000"/>
                </a:schemeClr>
              </a:buClr>
              <a:buFont typeface="Wingdings" panose="05000000000000000000" pitchFamily="2" charset="2"/>
              <a:buChar char="Ø"/>
            </a:pPr>
            <a:endParaRPr lang="fr-FR" sz="2000" dirty="0">
              <a:solidFill>
                <a:schemeClr val="tx1">
                  <a:lumMod val="50000"/>
                  <a:lumOff val="50000"/>
                </a:schemeClr>
              </a:solidFill>
              <a:latin typeface="+mj-lt"/>
              <a:ea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ó"/>
            </a:pPr>
            <a:r>
              <a:rPr lang="fr-FR" sz="2000" b="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kontinuierliche</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a:t>
            </a:r>
            <a:r>
              <a:rPr lang="fr-FR" sz="2000" b="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Entwicklung</a:t>
            </a:r>
            <a:r>
              <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 der </a:t>
            </a:r>
            <a:r>
              <a:rPr lang="fr-FR" sz="2000" b="1" dirty="0" err="1">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rPr>
              <a:t>Sprache</a:t>
            </a:r>
            <a:endParaRPr lang="fr-FR" sz="2000" b="1" dirty="0">
              <a:solidFill>
                <a:schemeClr val="tx1">
                  <a:lumMod val="50000"/>
                  <a:lumOff val="50000"/>
                </a:schemeClr>
              </a:solidFill>
              <a:latin typeface="+mj-lt"/>
              <a:ea typeface="Calibri" panose="020F0502020204030204" pitchFamily="34" charset="0"/>
              <a:cs typeface="Calibri" panose="020F0502020204030204" pitchFamily="34" charset="0"/>
              <a:sym typeface="Wingdings" panose="05000000000000000000" pitchFamily="2" charset="2"/>
            </a:endParaRPr>
          </a:p>
          <a:p>
            <a:pPr>
              <a:buClr>
                <a:schemeClr val="tx1">
                  <a:lumMod val="50000"/>
                  <a:lumOff val="50000"/>
                </a:schemeClr>
              </a:buClr>
            </a:pPr>
            <a:endParaRPr lang="fr-FR" sz="2000" b="1" dirty="0">
              <a:solidFill>
                <a:schemeClr val="tx1">
                  <a:lumMod val="50000"/>
                  <a:lumOff val="50000"/>
                </a:schemeClr>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5564299"/>
      </p:ext>
    </p:extLst>
  </p:cSld>
  <p:clrMapOvr>
    <a:masterClrMapping/>
  </p:clrMapOvr>
</p:sld>
</file>

<file path=ppt/theme/theme1.xml><?xml version="1.0" encoding="utf-8"?>
<a:theme xmlns:a="http://schemas.openxmlformats.org/drawingml/2006/main" name="ULIEGE Cover + image">
  <a:themeElements>
    <a:clrScheme name="PALETTE ULIEGE">
      <a:dk1>
        <a:srgbClr val="000000"/>
      </a:dk1>
      <a:lt1>
        <a:srgbClr val="FFFFFF"/>
      </a:lt1>
      <a:dk2>
        <a:srgbClr val="006F7D"/>
      </a:dk2>
      <a:lt2>
        <a:srgbClr val="F4F0EF"/>
      </a:lt2>
      <a:accent1>
        <a:srgbClr val="FDCD06"/>
      </a:accent1>
      <a:accent2>
        <a:srgbClr val="006F7D"/>
      </a:accent2>
      <a:accent3>
        <a:srgbClr val="64A2AB"/>
      </a:accent3>
      <a:accent4>
        <a:srgbClr val="E8E3DE"/>
      </a:accent4>
      <a:accent5>
        <a:srgbClr val="F4F0EF"/>
      </a:accent5>
      <a:accent6>
        <a:srgbClr val="C4BDAE"/>
      </a:accent6>
      <a:hlink>
        <a:srgbClr val="006F7D"/>
      </a:hlink>
      <a:folHlink>
        <a:srgbClr val="E8E3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IEGE-PPT-MODELE" id="{F6628531-17DC-DE4E-AE9A-AB783A97C36E}" vid="{B4648868-DA83-8B42-BD35-F8EE48B67E4B}"/>
    </a:ext>
  </a:extLst>
</a:theme>
</file>

<file path=ppt/theme/theme2.xml><?xml version="1.0" encoding="utf-8"?>
<a:theme xmlns:a="http://schemas.openxmlformats.org/drawingml/2006/main" name="ULIEGE Titres, citations">
  <a:themeElements>
    <a:clrScheme name="PALETTE ULIEGE">
      <a:dk1>
        <a:srgbClr val="000000"/>
      </a:dk1>
      <a:lt1>
        <a:srgbClr val="FFFFFF"/>
      </a:lt1>
      <a:dk2>
        <a:srgbClr val="006F7D"/>
      </a:dk2>
      <a:lt2>
        <a:srgbClr val="F4F0EF"/>
      </a:lt2>
      <a:accent1>
        <a:srgbClr val="FDCD06"/>
      </a:accent1>
      <a:accent2>
        <a:srgbClr val="006F7D"/>
      </a:accent2>
      <a:accent3>
        <a:srgbClr val="64A2AB"/>
      </a:accent3>
      <a:accent4>
        <a:srgbClr val="E8E3DE"/>
      </a:accent4>
      <a:accent5>
        <a:srgbClr val="F4F0EF"/>
      </a:accent5>
      <a:accent6>
        <a:srgbClr val="C4BDAE"/>
      </a:accent6>
      <a:hlink>
        <a:srgbClr val="006F7D"/>
      </a:hlink>
      <a:folHlink>
        <a:srgbClr val="E8E3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LIEGE-PPT-MODELE" id="{F6628531-17DC-DE4E-AE9A-AB783A97C36E}" vid="{66C47452-BD1A-484D-9314-CF28769595A4}"/>
    </a:ext>
  </a:extLst>
</a:theme>
</file>

<file path=ppt/theme/theme3.xml><?xml version="1.0" encoding="utf-8"?>
<a:theme xmlns:a="http://schemas.openxmlformats.org/drawingml/2006/main" name="ULIEGE Base">
  <a:themeElements>
    <a:clrScheme name="PALETTE ULIEGE">
      <a:dk1>
        <a:srgbClr val="000000"/>
      </a:dk1>
      <a:lt1>
        <a:srgbClr val="FFFFFF"/>
      </a:lt1>
      <a:dk2>
        <a:srgbClr val="006F7D"/>
      </a:dk2>
      <a:lt2>
        <a:srgbClr val="F4F0EF"/>
      </a:lt2>
      <a:accent1>
        <a:srgbClr val="FDCD06"/>
      </a:accent1>
      <a:accent2>
        <a:srgbClr val="006F7D"/>
      </a:accent2>
      <a:accent3>
        <a:srgbClr val="64A2AB"/>
      </a:accent3>
      <a:accent4>
        <a:srgbClr val="E8E3DE"/>
      </a:accent4>
      <a:accent5>
        <a:srgbClr val="F4F0EF"/>
      </a:accent5>
      <a:accent6>
        <a:srgbClr val="C4BDAE"/>
      </a:accent6>
      <a:hlink>
        <a:srgbClr val="006F7D"/>
      </a:hlink>
      <a:folHlink>
        <a:srgbClr val="E8E3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IEGE-PPT-MODELE" id="{F6628531-17DC-DE4E-AE9A-AB783A97C36E}" vid="{4B61F5AD-C0B1-D74B-A0DD-CDBF3B10F0CB}"/>
    </a:ext>
  </a:extLst>
</a:theme>
</file>

<file path=ppt/theme/theme4.xml><?xml version="1.0" encoding="utf-8"?>
<a:theme xmlns:a="http://schemas.openxmlformats.org/drawingml/2006/main" name="ULIEGE images grid">
  <a:themeElements>
    <a:clrScheme name="PALETTE ULIEGE">
      <a:dk1>
        <a:srgbClr val="000000"/>
      </a:dk1>
      <a:lt1>
        <a:srgbClr val="FFFFFF"/>
      </a:lt1>
      <a:dk2>
        <a:srgbClr val="006F7D"/>
      </a:dk2>
      <a:lt2>
        <a:srgbClr val="F4F0EF"/>
      </a:lt2>
      <a:accent1>
        <a:srgbClr val="FDCD06"/>
      </a:accent1>
      <a:accent2>
        <a:srgbClr val="006F7D"/>
      </a:accent2>
      <a:accent3>
        <a:srgbClr val="64A2AB"/>
      </a:accent3>
      <a:accent4>
        <a:srgbClr val="E8E3DE"/>
      </a:accent4>
      <a:accent5>
        <a:srgbClr val="F4F0EF"/>
      </a:accent5>
      <a:accent6>
        <a:srgbClr val="C4BDAE"/>
      </a:accent6>
      <a:hlink>
        <a:srgbClr val="006F7D"/>
      </a:hlink>
      <a:folHlink>
        <a:srgbClr val="E8E3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IEGE-PPT-MODELE" id="{F6628531-17DC-DE4E-AE9A-AB783A97C36E}" vid="{F1C29A9D-A4F8-9C4E-907A-8E36CC6B2682}"/>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LETTE ULIEGE">
    <a:dk1>
      <a:srgbClr val="000000"/>
    </a:dk1>
    <a:lt1>
      <a:srgbClr val="FFFFFF"/>
    </a:lt1>
    <a:dk2>
      <a:srgbClr val="006F7D"/>
    </a:dk2>
    <a:lt2>
      <a:srgbClr val="F4F0EF"/>
    </a:lt2>
    <a:accent1>
      <a:srgbClr val="FDCD06"/>
    </a:accent1>
    <a:accent2>
      <a:srgbClr val="006F7D"/>
    </a:accent2>
    <a:accent3>
      <a:srgbClr val="64A2AB"/>
    </a:accent3>
    <a:accent4>
      <a:srgbClr val="E8E3DE"/>
    </a:accent4>
    <a:accent5>
      <a:srgbClr val="F4F0EF"/>
    </a:accent5>
    <a:accent6>
      <a:srgbClr val="C4BDAE"/>
    </a:accent6>
    <a:hlink>
      <a:srgbClr val="006F7D"/>
    </a:hlink>
    <a:folHlink>
      <a:srgbClr val="E8E3DE"/>
    </a:folHlink>
  </a:clrScheme>
</a:themeOverride>
</file>

<file path=docProps/app.xml><?xml version="1.0" encoding="utf-8"?>
<Properties xmlns="http://schemas.openxmlformats.org/officeDocument/2006/extended-properties" xmlns:vt="http://schemas.openxmlformats.org/officeDocument/2006/docPropsVTypes">
  <Template/>
  <TotalTime>0</TotalTime>
  <Words>2835</Words>
  <Application>Microsoft Office PowerPoint</Application>
  <PresentationFormat>Grand écran</PresentationFormat>
  <Paragraphs>378</Paragraphs>
  <Slides>23</Slides>
  <Notes>20</Notes>
  <HiddenSlides>0</HiddenSlides>
  <MMClips>0</MMClips>
  <ScaleCrop>false</ScaleCrop>
  <HeadingPairs>
    <vt:vector size="6" baseType="variant">
      <vt:variant>
        <vt:lpstr>Polices utilisées</vt:lpstr>
      </vt:variant>
      <vt:variant>
        <vt:i4>6</vt:i4>
      </vt:variant>
      <vt:variant>
        <vt:lpstr>Thème</vt:lpstr>
      </vt:variant>
      <vt:variant>
        <vt:i4>4</vt:i4>
      </vt:variant>
      <vt:variant>
        <vt:lpstr>Titres des diapositives</vt:lpstr>
      </vt:variant>
      <vt:variant>
        <vt:i4>23</vt:i4>
      </vt:variant>
    </vt:vector>
  </HeadingPairs>
  <TitlesOfParts>
    <vt:vector size="33" baseType="lpstr">
      <vt:lpstr>Meiryo</vt:lpstr>
      <vt:lpstr>Arial</vt:lpstr>
      <vt:lpstr>Calibri</vt:lpstr>
      <vt:lpstr>Source Sans Pro</vt:lpstr>
      <vt:lpstr>Times New Roman</vt:lpstr>
      <vt:lpstr>Wingdings</vt:lpstr>
      <vt:lpstr>ULIEGE Cover + image</vt:lpstr>
      <vt:lpstr>ULIEGE Titres, citations</vt:lpstr>
      <vt:lpstr>ULIEGE Base</vt:lpstr>
      <vt:lpstr>ULIEGE images grid</vt:lpstr>
      <vt:lpstr>Bezeichnungen für die afrikanische Diaspora: Werdegang der Übersetzungen in einem postkolonialen Kontext   LOGOS: Internationale Doktorand:innen-Tagung, @Universität Lothringen „Räume und Wege: vermessen, abstecken, durchwandern“ 14/06/2025  Léa Mélot (Universität Lüttich)</vt:lpstr>
      <vt:lpstr>Inhaltsübersicht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Konkrete Umsetzung: Their Eyes Were Watching God</vt:lpstr>
      <vt:lpstr>Konkrete Umsetzung: Their Eyes Were Watching God</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Antoine Pauline</dc:creator>
  <cp:keywords/>
  <dc:description/>
  <cp:lastModifiedBy>Mélot Léa</cp:lastModifiedBy>
  <cp:revision>135</cp:revision>
  <cp:lastPrinted>2019-04-19T09:55:52Z</cp:lastPrinted>
  <dcterms:created xsi:type="dcterms:W3CDTF">2022-06-28T21:23:28Z</dcterms:created>
  <dcterms:modified xsi:type="dcterms:W3CDTF">2025-06-11T09:07:11Z</dcterms:modified>
  <cp:category/>
</cp:coreProperties>
</file>