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32" r:id="rId1"/>
    <p:sldMasterId id="2147483872" r:id="rId2"/>
    <p:sldMasterId id="2147483727" r:id="rId3"/>
    <p:sldMasterId id="2147483844" r:id="rId4"/>
    <p:sldMasterId id="2147483884" r:id="rId5"/>
  </p:sldMasterIdLst>
  <p:notesMasterIdLst>
    <p:notesMasterId r:id="rId18"/>
  </p:notesMasterIdLst>
  <p:handoutMasterIdLst>
    <p:handoutMasterId r:id="rId19"/>
  </p:handoutMasterIdLst>
  <p:sldIdLst>
    <p:sldId id="286" r:id="rId6"/>
    <p:sldId id="306" r:id="rId7"/>
    <p:sldId id="302" r:id="rId8"/>
    <p:sldId id="307" r:id="rId9"/>
    <p:sldId id="303" r:id="rId10"/>
    <p:sldId id="308" r:id="rId11"/>
    <p:sldId id="309" r:id="rId12"/>
    <p:sldId id="310" r:id="rId13"/>
    <p:sldId id="311" r:id="rId14"/>
    <p:sldId id="312" r:id="rId15"/>
    <p:sldId id="305" r:id="rId16"/>
    <p:sldId id="289" r:id="rId17"/>
  </p:sldIdLst>
  <p:sldSz cx="12192000" cy="6858000"/>
  <p:notesSz cx="7104063"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8661"/>
    <a:srgbClr val="6699FF"/>
    <a:srgbClr val="9999FF"/>
    <a:srgbClr val="339933"/>
    <a:srgbClr val="F46151"/>
    <a:srgbClr val="627AF5"/>
    <a:srgbClr val="90D856"/>
    <a:srgbClr val="A4F562"/>
    <a:srgbClr val="D5F551"/>
    <a:srgbClr val="5198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CD3A17-C48D-44E5-BAFA-ADCCD8A55999}" v="11" dt="2025-06-13T05:33:37.541"/>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DBED569-4797-4DF1-A0F4-6AAB3CD982D8}" styleName="Style léger 3 - Accentuation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Style léger 3 - Accentuation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D27102A9-8310-4765-A935-A1911B00CA55}" styleName="Style léger 1 - Accentuation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742" autoAdjust="0"/>
    <p:restoredTop sz="79332" autoAdjust="0"/>
  </p:normalViewPr>
  <p:slideViewPr>
    <p:cSldViewPr snapToGrid="0" snapToObjects="1">
      <p:cViewPr varScale="1">
        <p:scale>
          <a:sx n="70" d="100"/>
          <a:sy n="70" d="100"/>
        </p:scale>
        <p:origin x="902" y="58"/>
      </p:cViewPr>
      <p:guideLst/>
    </p:cSldViewPr>
  </p:slideViewPr>
  <p:notesTextViewPr>
    <p:cViewPr>
      <p:scale>
        <a:sx n="3" d="2"/>
        <a:sy n="3" d="2"/>
      </p:scale>
      <p:origin x="0" y="0"/>
    </p:cViewPr>
  </p:notesTextViewPr>
  <p:notesViewPr>
    <p:cSldViewPr snapToGrid="0" snapToObjects="1">
      <p:cViewPr varScale="1">
        <p:scale>
          <a:sx n="90" d="100"/>
          <a:sy n="90" d="100"/>
        </p:scale>
        <p:origin x="3470" y="55"/>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6/11/relationships/changesInfo" Target="changesInfos/changesInfo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mons Hugo" userId="89bb37c8-c7fe-4fe8-bb85-bedc5d2b0a90" providerId="ADAL" clId="{A46D97D6-8EBA-40FC-91F3-9211D7521376}"/>
    <pc:docChg chg="undo redo custSel addSld delSld modSld">
      <pc:chgData name="Simons Hugo" userId="89bb37c8-c7fe-4fe8-bb85-bedc5d2b0a90" providerId="ADAL" clId="{A46D97D6-8EBA-40FC-91F3-9211D7521376}" dt="2024-12-04T16:11:05.041" v="280" actId="12789"/>
      <pc:docMkLst>
        <pc:docMk/>
      </pc:docMkLst>
      <pc:sldChg chg="addSp delSp modSp mod">
        <pc:chgData name="Simons Hugo" userId="89bb37c8-c7fe-4fe8-bb85-bedc5d2b0a90" providerId="ADAL" clId="{A46D97D6-8EBA-40FC-91F3-9211D7521376}" dt="2024-12-04T13:22:44.041" v="171" actId="1076"/>
        <pc:sldMkLst>
          <pc:docMk/>
          <pc:sldMk cId="789335972" sldId="286"/>
        </pc:sldMkLst>
      </pc:sldChg>
      <pc:sldChg chg="del">
        <pc:chgData name="Simons Hugo" userId="89bb37c8-c7fe-4fe8-bb85-bedc5d2b0a90" providerId="ADAL" clId="{A46D97D6-8EBA-40FC-91F3-9211D7521376}" dt="2024-12-04T13:22:49.395" v="173" actId="47"/>
        <pc:sldMkLst>
          <pc:docMk/>
          <pc:sldMk cId="917370675" sldId="288"/>
        </pc:sldMkLst>
      </pc:sldChg>
      <pc:sldChg chg="del">
        <pc:chgData name="Simons Hugo" userId="89bb37c8-c7fe-4fe8-bb85-bedc5d2b0a90" providerId="ADAL" clId="{A46D97D6-8EBA-40FC-91F3-9211D7521376}" dt="2024-12-04T13:22:27.976" v="168" actId="47"/>
        <pc:sldMkLst>
          <pc:docMk/>
          <pc:sldMk cId="2704637868" sldId="289"/>
        </pc:sldMkLst>
      </pc:sldChg>
      <pc:sldChg chg="addSp delSp modSp add mod">
        <pc:chgData name="Simons Hugo" userId="89bb37c8-c7fe-4fe8-bb85-bedc5d2b0a90" providerId="ADAL" clId="{A46D97D6-8EBA-40FC-91F3-9211D7521376}" dt="2024-12-04T13:22:52.982" v="175" actId="478"/>
        <pc:sldMkLst>
          <pc:docMk/>
          <pc:sldMk cId="3907021742" sldId="289"/>
        </pc:sldMkLst>
      </pc:sldChg>
      <pc:sldChg chg="del">
        <pc:chgData name="Simons Hugo" userId="89bb37c8-c7fe-4fe8-bb85-bedc5d2b0a90" providerId="ADAL" clId="{A46D97D6-8EBA-40FC-91F3-9211D7521376}" dt="2024-12-04T13:22:25.875" v="166" actId="47"/>
        <pc:sldMkLst>
          <pc:docMk/>
          <pc:sldMk cId="1663282769" sldId="290"/>
        </pc:sldMkLst>
      </pc:sldChg>
      <pc:sldChg chg="addSp delSp modSp new mod">
        <pc:chgData name="Simons Hugo" userId="89bb37c8-c7fe-4fe8-bb85-bedc5d2b0a90" providerId="ADAL" clId="{A46D97D6-8EBA-40FC-91F3-9211D7521376}" dt="2024-12-04T16:11:05.041" v="280" actId="12789"/>
        <pc:sldMkLst>
          <pc:docMk/>
          <pc:sldMk cId="3639045301" sldId="290"/>
        </pc:sldMkLst>
      </pc:sldChg>
      <pc:sldChg chg="addSp delSp modSp new mod">
        <pc:chgData name="Simons Hugo" userId="89bb37c8-c7fe-4fe8-bb85-bedc5d2b0a90" providerId="ADAL" clId="{A46D97D6-8EBA-40FC-91F3-9211D7521376}" dt="2024-12-04T16:10:22.895" v="254" actId="12789"/>
        <pc:sldMkLst>
          <pc:docMk/>
          <pc:sldMk cId="3790137485" sldId="291"/>
        </pc:sldMkLst>
      </pc:sldChg>
      <pc:sldChg chg="del">
        <pc:chgData name="Simons Hugo" userId="89bb37c8-c7fe-4fe8-bb85-bedc5d2b0a90" providerId="ADAL" clId="{A46D97D6-8EBA-40FC-91F3-9211D7521376}" dt="2024-12-04T13:22:28.958" v="169" actId="47"/>
        <pc:sldMkLst>
          <pc:docMk/>
          <pc:sldMk cId="3901170579" sldId="291"/>
        </pc:sldMkLst>
      </pc:sldChg>
      <pc:sldChg chg="del">
        <pc:chgData name="Simons Hugo" userId="89bb37c8-c7fe-4fe8-bb85-bedc5d2b0a90" providerId="ADAL" clId="{A46D97D6-8EBA-40FC-91F3-9211D7521376}" dt="2024-12-04T13:22:26.894" v="167" actId="47"/>
        <pc:sldMkLst>
          <pc:docMk/>
          <pc:sldMk cId="3311465440" sldId="292"/>
        </pc:sldMkLst>
      </pc:sldChg>
      <pc:sldChg chg="del">
        <pc:chgData name="Simons Hugo" userId="89bb37c8-c7fe-4fe8-bb85-bedc5d2b0a90" providerId="ADAL" clId="{A46D97D6-8EBA-40FC-91F3-9211D7521376}" dt="2024-12-04T13:22:25.358" v="165" actId="47"/>
        <pc:sldMkLst>
          <pc:docMk/>
          <pc:sldMk cId="141833763" sldId="293"/>
        </pc:sldMkLst>
      </pc:sldChg>
    </pc:docChg>
  </pc:docChgLst>
  <pc:docChgLst>
    <pc:chgData name="Simons Hugo" userId="89bb37c8-c7fe-4fe8-bb85-bedc5d2b0a90" providerId="ADAL" clId="{3ECD3A17-C48D-44E5-BAFA-ADCCD8A55999}"/>
    <pc:docChg chg="undo custSel modSld">
      <pc:chgData name="Simons Hugo" userId="89bb37c8-c7fe-4fe8-bb85-bedc5d2b0a90" providerId="ADAL" clId="{3ECD3A17-C48D-44E5-BAFA-ADCCD8A55999}" dt="2025-06-13T05:40:59.730" v="715" actId="207"/>
      <pc:docMkLst>
        <pc:docMk/>
      </pc:docMkLst>
      <pc:sldChg chg="modSp mod">
        <pc:chgData name="Simons Hugo" userId="89bb37c8-c7fe-4fe8-bb85-bedc5d2b0a90" providerId="ADAL" clId="{3ECD3A17-C48D-44E5-BAFA-ADCCD8A55999}" dt="2025-06-12T20:15:18.725" v="443" actId="20577"/>
        <pc:sldMkLst>
          <pc:docMk/>
          <pc:sldMk cId="234798622" sldId="302"/>
        </pc:sldMkLst>
        <pc:spChg chg="mod">
          <ac:chgData name="Simons Hugo" userId="89bb37c8-c7fe-4fe8-bb85-bedc5d2b0a90" providerId="ADAL" clId="{3ECD3A17-C48D-44E5-BAFA-ADCCD8A55999}" dt="2025-06-12T20:15:18.725" v="443" actId="20577"/>
          <ac:spMkLst>
            <pc:docMk/>
            <pc:sldMk cId="234798622" sldId="302"/>
            <ac:spMk id="3" creationId="{BE4AA956-4E00-CAE3-36B7-AB939B44990D}"/>
          </ac:spMkLst>
        </pc:spChg>
      </pc:sldChg>
      <pc:sldChg chg="modSp mod">
        <pc:chgData name="Simons Hugo" userId="89bb37c8-c7fe-4fe8-bb85-bedc5d2b0a90" providerId="ADAL" clId="{3ECD3A17-C48D-44E5-BAFA-ADCCD8A55999}" dt="2025-06-13T05:36:03.165" v="710" actId="948"/>
        <pc:sldMkLst>
          <pc:docMk/>
          <pc:sldMk cId="3244931180" sldId="303"/>
        </pc:sldMkLst>
        <pc:spChg chg="mod">
          <ac:chgData name="Simons Hugo" userId="89bb37c8-c7fe-4fe8-bb85-bedc5d2b0a90" providerId="ADAL" clId="{3ECD3A17-C48D-44E5-BAFA-ADCCD8A55999}" dt="2025-06-13T05:35:35.736" v="709" actId="6549"/>
          <ac:spMkLst>
            <pc:docMk/>
            <pc:sldMk cId="3244931180" sldId="303"/>
            <ac:spMk id="3" creationId="{70E99BAC-5250-DA5D-2F0E-5407DC364ED9}"/>
          </ac:spMkLst>
        </pc:spChg>
        <pc:spChg chg="mod">
          <ac:chgData name="Simons Hugo" userId="89bb37c8-c7fe-4fe8-bb85-bedc5d2b0a90" providerId="ADAL" clId="{3ECD3A17-C48D-44E5-BAFA-ADCCD8A55999}" dt="2025-06-13T05:36:03.165" v="710" actId="948"/>
          <ac:spMkLst>
            <pc:docMk/>
            <pc:sldMk cId="3244931180" sldId="303"/>
            <ac:spMk id="6" creationId="{1779A1C6-265E-0845-0B4D-5DA0619E6687}"/>
          </ac:spMkLst>
        </pc:spChg>
      </pc:sldChg>
      <pc:sldChg chg="modSp mod">
        <pc:chgData name="Simons Hugo" userId="89bb37c8-c7fe-4fe8-bb85-bedc5d2b0a90" providerId="ADAL" clId="{3ECD3A17-C48D-44E5-BAFA-ADCCD8A55999}" dt="2025-06-12T20:13:53.008" v="437" actId="403"/>
        <pc:sldMkLst>
          <pc:docMk/>
          <pc:sldMk cId="529583200" sldId="305"/>
        </pc:sldMkLst>
        <pc:spChg chg="mod">
          <ac:chgData name="Simons Hugo" userId="89bb37c8-c7fe-4fe8-bb85-bedc5d2b0a90" providerId="ADAL" clId="{3ECD3A17-C48D-44E5-BAFA-ADCCD8A55999}" dt="2025-06-12T20:13:53.008" v="437" actId="403"/>
          <ac:spMkLst>
            <pc:docMk/>
            <pc:sldMk cId="529583200" sldId="305"/>
            <ac:spMk id="3" creationId="{B53DC2E2-F8B2-6473-8425-621259B189E5}"/>
          </ac:spMkLst>
        </pc:spChg>
      </pc:sldChg>
      <pc:sldChg chg="modSp mod">
        <pc:chgData name="Simons Hugo" userId="89bb37c8-c7fe-4fe8-bb85-bedc5d2b0a90" providerId="ADAL" clId="{3ECD3A17-C48D-44E5-BAFA-ADCCD8A55999}" dt="2025-06-13T04:00:53.300" v="630" actId="121"/>
        <pc:sldMkLst>
          <pc:docMk/>
          <pc:sldMk cId="291380258" sldId="307"/>
        </pc:sldMkLst>
        <pc:spChg chg="mod">
          <ac:chgData name="Simons Hugo" userId="89bb37c8-c7fe-4fe8-bb85-bedc5d2b0a90" providerId="ADAL" clId="{3ECD3A17-C48D-44E5-BAFA-ADCCD8A55999}" dt="2025-06-13T04:00:53.300" v="630" actId="121"/>
          <ac:spMkLst>
            <pc:docMk/>
            <pc:sldMk cId="291380258" sldId="307"/>
            <ac:spMk id="6" creationId="{68F7AD14-8965-513A-2D02-EDE08E99EDF3}"/>
          </ac:spMkLst>
        </pc:spChg>
      </pc:sldChg>
      <pc:sldChg chg="modSp mod">
        <pc:chgData name="Simons Hugo" userId="89bb37c8-c7fe-4fe8-bb85-bedc5d2b0a90" providerId="ADAL" clId="{3ECD3A17-C48D-44E5-BAFA-ADCCD8A55999}" dt="2025-06-12T20:42:06.734" v="571" actId="20577"/>
        <pc:sldMkLst>
          <pc:docMk/>
          <pc:sldMk cId="360996265" sldId="308"/>
        </pc:sldMkLst>
        <pc:spChg chg="mod">
          <ac:chgData name="Simons Hugo" userId="89bb37c8-c7fe-4fe8-bb85-bedc5d2b0a90" providerId="ADAL" clId="{3ECD3A17-C48D-44E5-BAFA-ADCCD8A55999}" dt="2025-06-12T20:42:06.734" v="571" actId="20577"/>
          <ac:spMkLst>
            <pc:docMk/>
            <pc:sldMk cId="360996265" sldId="308"/>
            <ac:spMk id="6" creationId="{0DD390D7-3BFC-A267-3E03-E5EEBA2688FA}"/>
          </ac:spMkLst>
        </pc:spChg>
      </pc:sldChg>
      <pc:sldChg chg="modSp mod">
        <pc:chgData name="Simons Hugo" userId="89bb37c8-c7fe-4fe8-bb85-bedc5d2b0a90" providerId="ADAL" clId="{3ECD3A17-C48D-44E5-BAFA-ADCCD8A55999}" dt="2025-06-12T20:28:37.606" v="566" actId="20577"/>
        <pc:sldMkLst>
          <pc:docMk/>
          <pc:sldMk cId="1692845626" sldId="309"/>
        </pc:sldMkLst>
        <pc:spChg chg="mod">
          <ac:chgData name="Simons Hugo" userId="89bb37c8-c7fe-4fe8-bb85-bedc5d2b0a90" providerId="ADAL" clId="{3ECD3A17-C48D-44E5-BAFA-ADCCD8A55999}" dt="2025-06-12T20:27:12.037" v="542" actId="207"/>
          <ac:spMkLst>
            <pc:docMk/>
            <pc:sldMk cId="1692845626" sldId="309"/>
            <ac:spMk id="3" creationId="{9028C03F-F939-F6FA-9182-CC209814171B}"/>
          </ac:spMkLst>
        </pc:spChg>
        <pc:spChg chg="mod">
          <ac:chgData name="Simons Hugo" userId="89bb37c8-c7fe-4fe8-bb85-bedc5d2b0a90" providerId="ADAL" clId="{3ECD3A17-C48D-44E5-BAFA-ADCCD8A55999}" dt="2025-06-12T20:28:37.606" v="566" actId="20577"/>
          <ac:spMkLst>
            <pc:docMk/>
            <pc:sldMk cId="1692845626" sldId="309"/>
            <ac:spMk id="6" creationId="{2D1B70C7-7A35-3412-E58A-7CB881A6D4DD}"/>
          </ac:spMkLst>
        </pc:spChg>
      </pc:sldChg>
      <pc:sldChg chg="addSp modSp mod">
        <pc:chgData name="Simons Hugo" userId="89bb37c8-c7fe-4fe8-bb85-bedc5d2b0a90" providerId="ADAL" clId="{3ECD3A17-C48D-44E5-BAFA-ADCCD8A55999}" dt="2025-06-13T05:40:59.730" v="715" actId="207"/>
        <pc:sldMkLst>
          <pc:docMk/>
          <pc:sldMk cId="1056622034" sldId="310"/>
        </pc:sldMkLst>
        <pc:spChg chg="mod">
          <ac:chgData name="Simons Hugo" userId="89bb37c8-c7fe-4fe8-bb85-bedc5d2b0a90" providerId="ADAL" clId="{3ECD3A17-C48D-44E5-BAFA-ADCCD8A55999}" dt="2025-06-13T05:40:59.730" v="715" actId="207"/>
          <ac:spMkLst>
            <pc:docMk/>
            <pc:sldMk cId="1056622034" sldId="310"/>
            <ac:spMk id="6" creationId="{8C77486E-2933-D8A5-EC42-003977D7398D}"/>
          </ac:spMkLst>
        </pc:spChg>
      </pc:sldChg>
    </pc:docChg>
  </pc:docChgLst>
  <pc:docChgLst>
    <pc:chgData name="Simons Hugo" userId="89bb37c8-c7fe-4fe8-bb85-bedc5d2b0a90" providerId="ADAL" clId="{2F7CEBC2-F72F-4A18-A84D-484CB6B465CE}"/>
    <pc:docChg chg="addSld delSld modSld addSection modSection">
      <pc:chgData name="Simons Hugo" userId="89bb37c8-c7fe-4fe8-bb85-bedc5d2b0a90" providerId="ADAL" clId="{2F7CEBC2-F72F-4A18-A84D-484CB6B465CE}" dt="2025-03-31T13:18:24.574" v="2" actId="47"/>
      <pc:docMkLst>
        <pc:docMk/>
      </pc:docMkLst>
      <pc:sldChg chg="addSp modSp new del mod">
        <pc:chgData name="Simons Hugo" userId="89bb37c8-c7fe-4fe8-bb85-bedc5d2b0a90" providerId="ADAL" clId="{2F7CEBC2-F72F-4A18-A84D-484CB6B465CE}" dt="2025-03-31T13:18:24.574" v="2" actId="47"/>
        <pc:sldMkLst>
          <pc:docMk/>
          <pc:sldMk cId="1931672353" sldId="330"/>
        </pc:sldMkLst>
      </pc:sldChg>
    </pc:docChg>
  </pc:docChgLst>
  <pc:docChgLst>
    <pc:chgData name="Simons Hugo" userId="89bb37c8-c7fe-4fe8-bb85-bedc5d2b0a90" providerId="ADAL" clId="{16810BF0-2FD8-415A-B616-F4D8CD1C177E}"/>
    <pc:docChg chg="modSld">
      <pc:chgData name="Simons Hugo" userId="89bb37c8-c7fe-4fe8-bb85-bedc5d2b0a90" providerId="ADAL" clId="{16810BF0-2FD8-415A-B616-F4D8CD1C177E}" dt="2025-06-09T10:00:35.088" v="66" actId="20577"/>
      <pc:docMkLst>
        <pc:docMk/>
      </pc:docMkLst>
      <pc:sldChg chg="modSp mod">
        <pc:chgData name="Simons Hugo" userId="89bb37c8-c7fe-4fe8-bb85-bedc5d2b0a90" providerId="ADAL" clId="{16810BF0-2FD8-415A-B616-F4D8CD1C177E}" dt="2025-06-09T10:00:35.088" v="66" actId="20577"/>
        <pc:sldMkLst>
          <pc:docMk/>
          <pc:sldMk cId="748888724" sldId="312"/>
        </pc:sldMkLst>
        <pc:spChg chg="mod">
          <ac:chgData name="Simons Hugo" userId="89bb37c8-c7fe-4fe8-bb85-bedc5d2b0a90" providerId="ADAL" clId="{16810BF0-2FD8-415A-B616-F4D8CD1C177E}" dt="2025-06-09T10:00:35.088" v="66" actId="20577"/>
          <ac:spMkLst>
            <pc:docMk/>
            <pc:sldMk cId="748888724" sldId="312"/>
            <ac:spMk id="3" creationId="{C48603DE-9156-E01A-6D45-EAD788F1C74F}"/>
          </ac:spMkLst>
        </pc:spChg>
      </pc:sldChg>
    </pc:docChg>
  </pc:docChgLst>
  <pc:docChgLst>
    <pc:chgData name="Simons Hugo" userId="89bb37c8-c7fe-4fe8-bb85-bedc5d2b0a90" providerId="ADAL" clId="{44B79A84-33EF-4C8B-BFB8-AABD1F9DF384}"/>
    <pc:docChg chg="undo redo custSel addSld delSld modSld sldOrd addSection delSection modSection">
      <pc:chgData name="Simons Hugo" userId="89bb37c8-c7fe-4fe8-bb85-bedc5d2b0a90" providerId="ADAL" clId="{44B79A84-33EF-4C8B-BFB8-AABD1F9DF384}" dt="2025-06-11T09:20:10.205" v="8527" actId="948"/>
      <pc:docMkLst>
        <pc:docMk/>
      </pc:docMkLst>
      <pc:sldChg chg="addSp modSp add del mod">
        <pc:chgData name="Simons Hugo" userId="89bb37c8-c7fe-4fe8-bb85-bedc5d2b0a90" providerId="ADAL" clId="{44B79A84-33EF-4C8B-BFB8-AABD1F9DF384}" dt="2025-05-19T12:26:42.930" v="2337" actId="790"/>
        <pc:sldMkLst>
          <pc:docMk/>
          <pc:sldMk cId="789335972" sldId="286"/>
        </pc:sldMkLst>
        <pc:spChg chg="mod">
          <ac:chgData name="Simons Hugo" userId="89bb37c8-c7fe-4fe8-bb85-bedc5d2b0a90" providerId="ADAL" clId="{44B79A84-33EF-4C8B-BFB8-AABD1F9DF384}" dt="2025-05-19T12:26:42.930" v="2337" actId="790"/>
          <ac:spMkLst>
            <pc:docMk/>
            <pc:sldMk cId="789335972" sldId="286"/>
            <ac:spMk id="2" creationId="{5FEB5B1D-F96B-062E-60E9-E06F25E98420}"/>
          </ac:spMkLst>
        </pc:spChg>
        <pc:picChg chg="add mod">
          <ac:chgData name="Simons Hugo" userId="89bb37c8-c7fe-4fe8-bb85-bedc5d2b0a90" providerId="ADAL" clId="{44B79A84-33EF-4C8B-BFB8-AABD1F9DF384}" dt="2025-05-06T09:09:12.162" v="241"/>
          <ac:picMkLst>
            <pc:docMk/>
            <pc:sldMk cId="789335972" sldId="286"/>
            <ac:picMk id="3" creationId="{EDBC2FC2-D33D-4C9F-568C-28EBA2DCEA61}"/>
          </ac:picMkLst>
        </pc:picChg>
      </pc:sldChg>
      <pc:sldChg chg="addSp delSp modSp add del mod">
        <pc:chgData name="Simons Hugo" userId="89bb37c8-c7fe-4fe8-bb85-bedc5d2b0a90" providerId="ADAL" clId="{44B79A84-33EF-4C8B-BFB8-AABD1F9DF384}" dt="2025-05-19T11:45:21.031" v="1944"/>
        <pc:sldMkLst>
          <pc:docMk/>
          <pc:sldMk cId="3907021742" sldId="289"/>
        </pc:sldMkLst>
        <pc:picChg chg="add mod ord">
          <ac:chgData name="Simons Hugo" userId="89bb37c8-c7fe-4fe8-bb85-bedc5d2b0a90" providerId="ADAL" clId="{44B79A84-33EF-4C8B-BFB8-AABD1F9DF384}" dt="2025-05-19T11:45:21.031" v="1944"/>
          <ac:picMkLst>
            <pc:docMk/>
            <pc:sldMk cId="3907021742" sldId="289"/>
            <ac:picMk id="4" creationId="{59EF406E-7BD1-2249-50DC-4D5EFBA80038}"/>
          </ac:picMkLst>
        </pc:picChg>
      </pc:sldChg>
      <pc:sldChg chg="del">
        <pc:chgData name="Simons Hugo" userId="89bb37c8-c7fe-4fe8-bb85-bedc5d2b0a90" providerId="ADAL" clId="{44B79A84-33EF-4C8B-BFB8-AABD1F9DF384}" dt="2025-05-06T08:55:50.049" v="148" actId="47"/>
        <pc:sldMkLst>
          <pc:docMk/>
          <pc:sldMk cId="3639045301" sldId="290"/>
        </pc:sldMkLst>
      </pc:sldChg>
      <pc:sldChg chg="del">
        <pc:chgData name="Simons Hugo" userId="89bb37c8-c7fe-4fe8-bb85-bedc5d2b0a90" providerId="ADAL" clId="{44B79A84-33EF-4C8B-BFB8-AABD1F9DF384}" dt="2025-05-06T08:55:50.049" v="148" actId="47"/>
        <pc:sldMkLst>
          <pc:docMk/>
          <pc:sldMk cId="3790137485" sldId="291"/>
        </pc:sldMkLst>
      </pc:sldChg>
      <pc:sldChg chg="del">
        <pc:chgData name="Simons Hugo" userId="89bb37c8-c7fe-4fe8-bb85-bedc5d2b0a90" providerId="ADAL" clId="{44B79A84-33EF-4C8B-BFB8-AABD1F9DF384}" dt="2025-05-06T08:56:00.468" v="149" actId="47"/>
        <pc:sldMkLst>
          <pc:docMk/>
          <pc:sldMk cId="660282375" sldId="298"/>
        </pc:sldMkLst>
      </pc:sldChg>
      <pc:sldChg chg="addSp delSp modSp add del mod">
        <pc:chgData name="Simons Hugo" userId="89bb37c8-c7fe-4fe8-bb85-bedc5d2b0a90" providerId="ADAL" clId="{44B79A84-33EF-4C8B-BFB8-AABD1F9DF384}" dt="2025-06-04T09:12:42.498" v="7589" actId="2696"/>
        <pc:sldMkLst>
          <pc:docMk/>
          <pc:sldMk cId="3627385618" sldId="300"/>
        </pc:sldMkLst>
      </pc:sldChg>
      <pc:sldChg chg="addSp delSp modSp add del mod ord">
        <pc:chgData name="Simons Hugo" userId="89bb37c8-c7fe-4fe8-bb85-bedc5d2b0a90" providerId="ADAL" clId="{44B79A84-33EF-4C8B-BFB8-AABD1F9DF384}" dt="2025-05-06T09:09:26.993" v="242" actId="47"/>
        <pc:sldMkLst>
          <pc:docMk/>
          <pc:sldMk cId="1334077294" sldId="301"/>
        </pc:sldMkLst>
      </pc:sldChg>
      <pc:sldChg chg="addSp delSp modSp add del mod">
        <pc:chgData name="Simons Hugo" userId="89bb37c8-c7fe-4fe8-bb85-bedc5d2b0a90" providerId="ADAL" clId="{44B79A84-33EF-4C8B-BFB8-AABD1F9DF384}" dt="2025-05-19T12:40:51.830" v="2497" actId="47"/>
        <pc:sldMkLst>
          <pc:docMk/>
          <pc:sldMk cId="1555840931" sldId="301"/>
        </pc:sldMkLst>
      </pc:sldChg>
      <pc:sldChg chg="del">
        <pc:chgData name="Simons Hugo" userId="89bb37c8-c7fe-4fe8-bb85-bedc5d2b0a90" providerId="ADAL" clId="{44B79A84-33EF-4C8B-BFB8-AABD1F9DF384}" dt="2025-05-06T08:56:00.468" v="149" actId="47"/>
        <pc:sldMkLst>
          <pc:docMk/>
          <pc:sldMk cId="2683603005" sldId="301"/>
        </pc:sldMkLst>
      </pc:sldChg>
      <pc:sldChg chg="addSp delSp modSp add mod">
        <pc:chgData name="Simons Hugo" userId="89bb37c8-c7fe-4fe8-bb85-bedc5d2b0a90" providerId="ADAL" clId="{44B79A84-33EF-4C8B-BFB8-AABD1F9DF384}" dt="2025-06-11T09:20:10.205" v="8527" actId="948"/>
        <pc:sldMkLst>
          <pc:docMk/>
          <pc:sldMk cId="234798622" sldId="302"/>
        </pc:sldMkLst>
        <pc:spChg chg="mod">
          <ac:chgData name="Simons Hugo" userId="89bb37c8-c7fe-4fe8-bb85-bedc5d2b0a90" providerId="ADAL" clId="{44B79A84-33EF-4C8B-BFB8-AABD1F9DF384}" dt="2025-05-19T12:37:50.715" v="2476" actId="948"/>
          <ac:spMkLst>
            <pc:docMk/>
            <pc:sldMk cId="234798622" sldId="302"/>
            <ac:spMk id="2" creationId="{29B9C389-9BBB-EC9B-A7A9-F8164C857357}"/>
          </ac:spMkLst>
        </pc:spChg>
        <pc:spChg chg="mod">
          <ac:chgData name="Simons Hugo" userId="89bb37c8-c7fe-4fe8-bb85-bedc5d2b0a90" providerId="ADAL" clId="{44B79A84-33EF-4C8B-BFB8-AABD1F9DF384}" dt="2025-05-20T09:14:57.430" v="3935" actId="20577"/>
          <ac:spMkLst>
            <pc:docMk/>
            <pc:sldMk cId="234798622" sldId="302"/>
            <ac:spMk id="3" creationId="{BE4AA956-4E00-CAE3-36B7-AB939B44990D}"/>
          </ac:spMkLst>
        </pc:spChg>
        <pc:spChg chg="mod">
          <ac:chgData name="Simons Hugo" userId="89bb37c8-c7fe-4fe8-bb85-bedc5d2b0a90" providerId="ADAL" clId="{44B79A84-33EF-4C8B-BFB8-AABD1F9DF384}" dt="2025-06-11T09:20:10.205" v="8527" actId="948"/>
          <ac:spMkLst>
            <pc:docMk/>
            <pc:sldMk cId="234798622" sldId="302"/>
            <ac:spMk id="6" creationId="{57B94CC5-2F6C-3B6A-F4FF-3C648D7584CF}"/>
          </ac:spMkLst>
        </pc:spChg>
        <pc:spChg chg="add mod">
          <ac:chgData name="Simons Hugo" userId="89bb37c8-c7fe-4fe8-bb85-bedc5d2b0a90" providerId="ADAL" clId="{44B79A84-33EF-4C8B-BFB8-AABD1F9DF384}" dt="2025-05-19T12:26:42.930" v="2337" actId="790"/>
          <ac:spMkLst>
            <pc:docMk/>
            <pc:sldMk cId="234798622" sldId="302"/>
            <ac:spMk id="8" creationId="{56FF087A-756D-F4C4-6308-DD209A8CE06B}"/>
          </ac:spMkLst>
        </pc:spChg>
        <pc:spChg chg="add mod">
          <ac:chgData name="Simons Hugo" userId="89bb37c8-c7fe-4fe8-bb85-bedc5d2b0a90" providerId="ADAL" clId="{44B79A84-33EF-4C8B-BFB8-AABD1F9DF384}" dt="2025-05-19T12:26:42.930" v="2337" actId="790"/>
          <ac:spMkLst>
            <pc:docMk/>
            <pc:sldMk cId="234798622" sldId="302"/>
            <ac:spMk id="9" creationId="{37A10738-C793-C628-4390-88D0BD2AD273}"/>
          </ac:spMkLst>
        </pc:spChg>
        <pc:spChg chg="add mod ord">
          <ac:chgData name="Simons Hugo" userId="89bb37c8-c7fe-4fe8-bb85-bedc5d2b0a90" providerId="ADAL" clId="{44B79A84-33EF-4C8B-BFB8-AABD1F9DF384}" dt="2025-05-19T12:37:45.980" v="2473" actId="13244"/>
          <ac:spMkLst>
            <pc:docMk/>
            <pc:sldMk cId="234798622" sldId="302"/>
            <ac:spMk id="12" creationId="{22118961-3A6C-0687-5D8A-4D8ECC2FBAA2}"/>
          </ac:spMkLst>
        </pc:spChg>
        <pc:spChg chg="add mod ord">
          <ac:chgData name="Simons Hugo" userId="89bb37c8-c7fe-4fe8-bb85-bedc5d2b0a90" providerId="ADAL" clId="{44B79A84-33EF-4C8B-BFB8-AABD1F9DF384}" dt="2025-05-19T12:58:04.258" v="2538" actId="14100"/>
          <ac:spMkLst>
            <pc:docMk/>
            <pc:sldMk cId="234798622" sldId="302"/>
            <ac:spMk id="13" creationId="{7914FE4E-9BBD-012D-5BBC-EFF129A88234}"/>
          </ac:spMkLst>
        </pc:spChg>
        <pc:picChg chg="add mod ord">
          <ac:chgData name="Simons Hugo" userId="89bb37c8-c7fe-4fe8-bb85-bedc5d2b0a90" providerId="ADAL" clId="{44B79A84-33EF-4C8B-BFB8-AABD1F9DF384}" dt="2025-05-19T11:45:46.735" v="1954"/>
          <ac:picMkLst>
            <pc:docMk/>
            <pc:sldMk cId="234798622" sldId="302"/>
            <ac:picMk id="4" creationId="{2E89D3EA-1FA8-692A-EC35-E60B7A8E4A62}"/>
          </ac:picMkLst>
        </pc:picChg>
        <pc:picChg chg="add mod">
          <ac:chgData name="Simons Hugo" userId="89bb37c8-c7fe-4fe8-bb85-bedc5d2b0a90" providerId="ADAL" clId="{44B79A84-33EF-4C8B-BFB8-AABD1F9DF384}" dt="2025-05-20T08:13:41.053" v="3313"/>
          <ac:picMkLst>
            <pc:docMk/>
            <pc:sldMk cId="234798622" sldId="302"/>
            <ac:picMk id="5" creationId="{9297DFF4-EDC8-D31B-2350-0B02A6BE5AD0}"/>
          </ac:picMkLst>
        </pc:picChg>
      </pc:sldChg>
      <pc:sldChg chg="del">
        <pc:chgData name="Simons Hugo" userId="89bb37c8-c7fe-4fe8-bb85-bedc5d2b0a90" providerId="ADAL" clId="{44B79A84-33EF-4C8B-BFB8-AABD1F9DF384}" dt="2025-05-06T08:56:00.468" v="149" actId="47"/>
        <pc:sldMkLst>
          <pc:docMk/>
          <pc:sldMk cId="2061685775" sldId="303"/>
        </pc:sldMkLst>
      </pc:sldChg>
      <pc:sldChg chg="addSp delSp modSp add mod">
        <pc:chgData name="Simons Hugo" userId="89bb37c8-c7fe-4fe8-bb85-bedc5d2b0a90" providerId="ADAL" clId="{44B79A84-33EF-4C8B-BFB8-AABD1F9DF384}" dt="2025-06-03T09:01:39.623" v="7549" actId="6549"/>
        <pc:sldMkLst>
          <pc:docMk/>
          <pc:sldMk cId="3244931180" sldId="303"/>
        </pc:sldMkLst>
        <pc:spChg chg="mod">
          <ac:chgData name="Simons Hugo" userId="89bb37c8-c7fe-4fe8-bb85-bedc5d2b0a90" providerId="ADAL" clId="{44B79A84-33EF-4C8B-BFB8-AABD1F9DF384}" dt="2025-05-19T12:38:02.780" v="2482" actId="948"/>
          <ac:spMkLst>
            <pc:docMk/>
            <pc:sldMk cId="3244931180" sldId="303"/>
            <ac:spMk id="2" creationId="{558575E5-2ACA-B867-B1D1-752A19033F89}"/>
          </ac:spMkLst>
        </pc:spChg>
        <pc:spChg chg="mod">
          <ac:chgData name="Simons Hugo" userId="89bb37c8-c7fe-4fe8-bb85-bedc5d2b0a90" providerId="ADAL" clId="{44B79A84-33EF-4C8B-BFB8-AABD1F9DF384}" dt="2025-05-26T08:31:03.481" v="5250" actId="20577"/>
          <ac:spMkLst>
            <pc:docMk/>
            <pc:sldMk cId="3244931180" sldId="303"/>
            <ac:spMk id="3" creationId="{70E99BAC-5250-DA5D-2F0E-5407DC364ED9}"/>
          </ac:spMkLst>
        </pc:spChg>
        <pc:spChg chg="mod">
          <ac:chgData name="Simons Hugo" userId="89bb37c8-c7fe-4fe8-bb85-bedc5d2b0a90" providerId="ADAL" clId="{44B79A84-33EF-4C8B-BFB8-AABD1F9DF384}" dt="2025-06-03T09:01:39.623" v="7549" actId="6549"/>
          <ac:spMkLst>
            <pc:docMk/>
            <pc:sldMk cId="3244931180" sldId="303"/>
            <ac:spMk id="6" creationId="{1779A1C6-265E-0845-0B4D-5DA0619E6687}"/>
          </ac:spMkLst>
        </pc:spChg>
        <pc:spChg chg="add mod">
          <ac:chgData name="Simons Hugo" userId="89bb37c8-c7fe-4fe8-bb85-bedc5d2b0a90" providerId="ADAL" clId="{44B79A84-33EF-4C8B-BFB8-AABD1F9DF384}" dt="2025-05-19T12:26:42.930" v="2337" actId="790"/>
          <ac:spMkLst>
            <pc:docMk/>
            <pc:sldMk cId="3244931180" sldId="303"/>
            <ac:spMk id="8" creationId="{DA511DD5-D040-EDB3-731B-82D8F6A39D1C}"/>
          </ac:spMkLst>
        </pc:spChg>
        <pc:spChg chg="add mod">
          <ac:chgData name="Simons Hugo" userId="89bb37c8-c7fe-4fe8-bb85-bedc5d2b0a90" providerId="ADAL" clId="{44B79A84-33EF-4C8B-BFB8-AABD1F9DF384}" dt="2025-05-19T12:26:42.930" v="2337" actId="790"/>
          <ac:spMkLst>
            <pc:docMk/>
            <pc:sldMk cId="3244931180" sldId="303"/>
            <ac:spMk id="9" creationId="{DAA555B3-FF97-1090-5C6F-62F6C0232B37}"/>
          </ac:spMkLst>
        </pc:spChg>
        <pc:spChg chg="add mod ord">
          <ac:chgData name="Simons Hugo" userId="89bb37c8-c7fe-4fe8-bb85-bedc5d2b0a90" providerId="ADAL" clId="{44B79A84-33EF-4C8B-BFB8-AABD1F9DF384}" dt="2025-05-20T10:39:14.528" v="5143" actId="11530"/>
          <ac:spMkLst>
            <pc:docMk/>
            <pc:sldMk cId="3244931180" sldId="303"/>
            <ac:spMk id="12" creationId="{FFCF60ED-EB55-8F5A-A63A-E5BB207AFA6C}"/>
          </ac:spMkLst>
        </pc:spChg>
        <pc:spChg chg="add mod ord">
          <ac:chgData name="Simons Hugo" userId="89bb37c8-c7fe-4fe8-bb85-bedc5d2b0a90" providerId="ADAL" clId="{44B79A84-33EF-4C8B-BFB8-AABD1F9DF384}" dt="2025-05-19T12:58:19.515" v="2545" actId="13244"/>
          <ac:spMkLst>
            <pc:docMk/>
            <pc:sldMk cId="3244931180" sldId="303"/>
            <ac:spMk id="14" creationId="{9B8FFF31-3434-A654-4842-6F5B47A55659}"/>
          </ac:spMkLst>
        </pc:spChg>
        <pc:picChg chg="add mod ord">
          <ac:chgData name="Simons Hugo" userId="89bb37c8-c7fe-4fe8-bb85-bedc5d2b0a90" providerId="ADAL" clId="{44B79A84-33EF-4C8B-BFB8-AABD1F9DF384}" dt="2025-05-19T11:45:33.856" v="1949"/>
          <ac:picMkLst>
            <pc:docMk/>
            <pc:sldMk cId="3244931180" sldId="303"/>
            <ac:picMk id="4" creationId="{5F99208A-E69B-E640-4F08-71D42E8CF1F6}"/>
          </ac:picMkLst>
        </pc:picChg>
        <pc:picChg chg="add mod">
          <ac:chgData name="Simons Hugo" userId="89bb37c8-c7fe-4fe8-bb85-bedc5d2b0a90" providerId="ADAL" clId="{44B79A84-33EF-4C8B-BFB8-AABD1F9DF384}" dt="2025-05-20T08:13:43.499" v="3315"/>
          <ac:picMkLst>
            <pc:docMk/>
            <pc:sldMk cId="3244931180" sldId="303"/>
            <ac:picMk id="5" creationId="{D691B5BF-174D-248C-22E0-07EA949BABD7}"/>
          </ac:picMkLst>
        </pc:picChg>
      </pc:sldChg>
      <pc:sldChg chg="del">
        <pc:chgData name="Simons Hugo" userId="89bb37c8-c7fe-4fe8-bb85-bedc5d2b0a90" providerId="ADAL" clId="{44B79A84-33EF-4C8B-BFB8-AABD1F9DF384}" dt="2025-05-06T08:56:00.468" v="149" actId="47"/>
        <pc:sldMkLst>
          <pc:docMk/>
          <pc:sldMk cId="965296593" sldId="304"/>
        </pc:sldMkLst>
      </pc:sldChg>
      <pc:sldChg chg="addSp delSp modSp add del mod">
        <pc:chgData name="Simons Hugo" userId="89bb37c8-c7fe-4fe8-bb85-bedc5d2b0a90" providerId="ADAL" clId="{44B79A84-33EF-4C8B-BFB8-AABD1F9DF384}" dt="2025-05-20T09:47:45.930" v="4216" actId="47"/>
        <pc:sldMkLst>
          <pc:docMk/>
          <pc:sldMk cId="3998247608" sldId="304"/>
        </pc:sldMkLst>
      </pc:sldChg>
      <pc:sldChg chg="addSp delSp modSp add mod">
        <pc:chgData name="Simons Hugo" userId="89bb37c8-c7fe-4fe8-bb85-bedc5d2b0a90" providerId="ADAL" clId="{44B79A84-33EF-4C8B-BFB8-AABD1F9DF384}" dt="2025-06-11T08:19:17.483" v="8518" actId="403"/>
        <pc:sldMkLst>
          <pc:docMk/>
          <pc:sldMk cId="529583200" sldId="305"/>
        </pc:sldMkLst>
        <pc:spChg chg="mod">
          <ac:chgData name="Simons Hugo" userId="89bb37c8-c7fe-4fe8-bb85-bedc5d2b0a90" providerId="ADAL" clId="{44B79A84-33EF-4C8B-BFB8-AABD1F9DF384}" dt="2025-05-19T12:26:42.930" v="2337" actId="790"/>
          <ac:spMkLst>
            <pc:docMk/>
            <pc:sldMk cId="529583200" sldId="305"/>
            <ac:spMk id="2" creationId="{740ECE10-169C-9A77-892A-A9C30054178D}"/>
          </ac:spMkLst>
        </pc:spChg>
        <pc:spChg chg="add del mod">
          <ac:chgData name="Simons Hugo" userId="89bb37c8-c7fe-4fe8-bb85-bedc5d2b0a90" providerId="ADAL" clId="{44B79A84-33EF-4C8B-BFB8-AABD1F9DF384}" dt="2025-06-11T08:19:17.483" v="8518" actId="403"/>
          <ac:spMkLst>
            <pc:docMk/>
            <pc:sldMk cId="529583200" sldId="305"/>
            <ac:spMk id="3" creationId="{B53DC2E2-F8B2-6473-8425-621259B189E5}"/>
          </ac:spMkLst>
        </pc:spChg>
        <pc:spChg chg="mod">
          <ac:chgData name="Simons Hugo" userId="89bb37c8-c7fe-4fe8-bb85-bedc5d2b0a90" providerId="ADAL" clId="{44B79A84-33EF-4C8B-BFB8-AABD1F9DF384}" dt="2025-05-19T12:26:42.930" v="2337" actId="790"/>
          <ac:spMkLst>
            <pc:docMk/>
            <pc:sldMk cId="529583200" sldId="305"/>
            <ac:spMk id="7" creationId="{3CDCFBD2-2DEB-9D81-8834-01C40C954AC1}"/>
          </ac:spMkLst>
        </pc:spChg>
        <pc:spChg chg="mod">
          <ac:chgData name="Simons Hugo" userId="89bb37c8-c7fe-4fe8-bb85-bedc5d2b0a90" providerId="ADAL" clId="{44B79A84-33EF-4C8B-BFB8-AABD1F9DF384}" dt="2025-05-19T12:26:42.930" v="2337" actId="790"/>
          <ac:spMkLst>
            <pc:docMk/>
            <pc:sldMk cId="529583200" sldId="305"/>
            <ac:spMk id="8" creationId="{5A28F579-6067-3C05-C313-B18582E42601}"/>
          </ac:spMkLst>
        </pc:spChg>
        <pc:spChg chg="mod">
          <ac:chgData name="Simons Hugo" userId="89bb37c8-c7fe-4fe8-bb85-bedc5d2b0a90" providerId="ADAL" clId="{44B79A84-33EF-4C8B-BFB8-AABD1F9DF384}" dt="2025-05-19T12:26:42.930" v="2337" actId="790"/>
          <ac:spMkLst>
            <pc:docMk/>
            <pc:sldMk cId="529583200" sldId="305"/>
            <ac:spMk id="9" creationId="{141DC2E8-D466-7D57-9EB3-44FF3F7412D2}"/>
          </ac:spMkLst>
        </pc:spChg>
      </pc:sldChg>
      <pc:sldChg chg="addSp delSp modSp add mod ord">
        <pc:chgData name="Simons Hugo" userId="89bb37c8-c7fe-4fe8-bb85-bedc5d2b0a90" providerId="ADAL" clId="{44B79A84-33EF-4C8B-BFB8-AABD1F9DF384}" dt="2025-06-04T09:22:36.063" v="7806" actId="948"/>
        <pc:sldMkLst>
          <pc:docMk/>
          <pc:sldMk cId="1734128701" sldId="306"/>
        </pc:sldMkLst>
        <pc:spChg chg="mod">
          <ac:chgData name="Simons Hugo" userId="89bb37c8-c7fe-4fe8-bb85-bedc5d2b0a90" providerId="ADAL" clId="{44B79A84-33EF-4C8B-BFB8-AABD1F9DF384}" dt="2025-05-19T12:59:50.402" v="2557" actId="6549"/>
          <ac:spMkLst>
            <pc:docMk/>
            <pc:sldMk cId="1734128701" sldId="306"/>
            <ac:spMk id="2" creationId="{9F010125-DBD8-9FC2-0E3A-02601FB2762B}"/>
          </ac:spMkLst>
        </pc:spChg>
        <pc:spChg chg="mod">
          <ac:chgData name="Simons Hugo" userId="89bb37c8-c7fe-4fe8-bb85-bedc5d2b0a90" providerId="ADAL" clId="{44B79A84-33EF-4C8B-BFB8-AABD1F9DF384}" dt="2025-06-04T09:22:36.063" v="7806" actId="948"/>
          <ac:spMkLst>
            <pc:docMk/>
            <pc:sldMk cId="1734128701" sldId="306"/>
            <ac:spMk id="3" creationId="{61137563-134A-382D-7236-082E7B73FD68}"/>
          </ac:spMkLst>
        </pc:spChg>
        <pc:spChg chg="mod">
          <ac:chgData name="Simons Hugo" userId="89bb37c8-c7fe-4fe8-bb85-bedc5d2b0a90" providerId="ADAL" clId="{44B79A84-33EF-4C8B-BFB8-AABD1F9DF384}" dt="2025-05-19T12:31:02.055" v="2400" actId="6549"/>
          <ac:spMkLst>
            <pc:docMk/>
            <pc:sldMk cId="1734128701" sldId="306"/>
            <ac:spMk id="7" creationId="{773E4CF8-CFC8-EB3A-D3CA-288D53A48084}"/>
          </ac:spMkLst>
        </pc:spChg>
        <pc:spChg chg="add mod ord">
          <ac:chgData name="Simons Hugo" userId="89bb37c8-c7fe-4fe8-bb85-bedc5d2b0a90" providerId="ADAL" clId="{44B79A84-33EF-4C8B-BFB8-AABD1F9DF384}" dt="2025-05-19T12:59:50.971" v="2558" actId="14100"/>
          <ac:spMkLst>
            <pc:docMk/>
            <pc:sldMk cId="1734128701" sldId="306"/>
            <ac:spMk id="10" creationId="{CB56CE3C-CDBC-E883-15BC-967D05E2F579}"/>
          </ac:spMkLst>
        </pc:spChg>
        <pc:spChg chg="add mod ord">
          <ac:chgData name="Simons Hugo" userId="89bb37c8-c7fe-4fe8-bb85-bedc5d2b0a90" providerId="ADAL" clId="{44B79A84-33EF-4C8B-BFB8-AABD1F9DF384}" dt="2025-05-19T12:58:12.515" v="2542" actId="13244"/>
          <ac:spMkLst>
            <pc:docMk/>
            <pc:sldMk cId="1734128701" sldId="306"/>
            <ac:spMk id="12" creationId="{0412B6B9-C389-6CFD-F806-8AAEE219F6E8}"/>
          </ac:spMkLst>
        </pc:spChg>
        <pc:spChg chg="mod">
          <ac:chgData name="Simons Hugo" userId="89bb37c8-c7fe-4fe8-bb85-bedc5d2b0a90" providerId="ADAL" clId="{44B79A84-33EF-4C8B-BFB8-AABD1F9DF384}" dt="2025-06-04T09:20:19.907" v="7617" actId="948"/>
          <ac:spMkLst>
            <pc:docMk/>
            <pc:sldMk cId="1734128701" sldId="306"/>
            <ac:spMk id="16" creationId="{1B9ECB20-216C-2E8D-EAFA-D6560AD37011}"/>
          </ac:spMkLst>
        </pc:spChg>
        <pc:picChg chg="add mod modCrop">
          <ac:chgData name="Simons Hugo" userId="89bb37c8-c7fe-4fe8-bb85-bedc5d2b0a90" providerId="ADAL" clId="{44B79A84-33EF-4C8B-BFB8-AABD1F9DF384}" dt="2025-05-20T08:13:27.366" v="3312" actId="1076"/>
          <ac:picMkLst>
            <pc:docMk/>
            <pc:sldMk cId="1734128701" sldId="306"/>
            <ac:picMk id="4" creationId="{72DB94E0-6F44-137B-EC42-349491F1D47D}"/>
          </ac:picMkLst>
        </pc:picChg>
      </pc:sldChg>
      <pc:sldChg chg="addSp modSp add mod">
        <pc:chgData name="Simons Hugo" userId="89bb37c8-c7fe-4fe8-bb85-bedc5d2b0a90" providerId="ADAL" clId="{44B79A84-33EF-4C8B-BFB8-AABD1F9DF384}" dt="2025-05-20T09:18:40.611" v="4001" actId="948"/>
        <pc:sldMkLst>
          <pc:docMk/>
          <pc:sldMk cId="291380258" sldId="307"/>
        </pc:sldMkLst>
        <pc:spChg chg="mod">
          <ac:chgData name="Simons Hugo" userId="89bb37c8-c7fe-4fe8-bb85-bedc5d2b0a90" providerId="ADAL" clId="{44B79A84-33EF-4C8B-BFB8-AABD1F9DF384}" dt="2025-05-20T09:12:54.020" v="3891" actId="948"/>
          <ac:spMkLst>
            <pc:docMk/>
            <pc:sldMk cId="291380258" sldId="307"/>
            <ac:spMk id="3" creationId="{E4F5D428-A140-F56F-3CB9-C0B029147CA4}"/>
          </ac:spMkLst>
        </pc:spChg>
        <pc:spChg chg="mod">
          <ac:chgData name="Simons Hugo" userId="89bb37c8-c7fe-4fe8-bb85-bedc5d2b0a90" providerId="ADAL" clId="{44B79A84-33EF-4C8B-BFB8-AABD1F9DF384}" dt="2025-05-20T09:18:40.611" v="4001" actId="948"/>
          <ac:spMkLst>
            <pc:docMk/>
            <pc:sldMk cId="291380258" sldId="307"/>
            <ac:spMk id="6" creationId="{68F7AD14-8965-513A-2D02-EDE08E99EDF3}"/>
          </ac:spMkLst>
        </pc:spChg>
        <pc:picChg chg="add mod">
          <ac:chgData name="Simons Hugo" userId="89bb37c8-c7fe-4fe8-bb85-bedc5d2b0a90" providerId="ADAL" clId="{44B79A84-33EF-4C8B-BFB8-AABD1F9DF384}" dt="2025-05-20T08:13:42.276" v="3314"/>
          <ac:picMkLst>
            <pc:docMk/>
            <pc:sldMk cId="291380258" sldId="307"/>
            <ac:picMk id="5" creationId="{9C4CD418-3213-EEAB-3D20-256F57A6652D}"/>
          </ac:picMkLst>
        </pc:picChg>
      </pc:sldChg>
      <pc:sldChg chg="modSp add mod">
        <pc:chgData name="Simons Hugo" userId="89bb37c8-c7fe-4fe8-bb85-bedc5d2b0a90" providerId="ADAL" clId="{44B79A84-33EF-4C8B-BFB8-AABD1F9DF384}" dt="2025-06-10T09:39:55.268" v="8128" actId="404"/>
        <pc:sldMkLst>
          <pc:docMk/>
          <pc:sldMk cId="360996265" sldId="308"/>
        </pc:sldMkLst>
        <pc:spChg chg="mod">
          <ac:chgData name="Simons Hugo" userId="89bb37c8-c7fe-4fe8-bb85-bedc5d2b0a90" providerId="ADAL" clId="{44B79A84-33EF-4C8B-BFB8-AABD1F9DF384}" dt="2025-06-10T09:39:55.268" v="8128" actId="404"/>
          <ac:spMkLst>
            <pc:docMk/>
            <pc:sldMk cId="360996265" sldId="308"/>
            <ac:spMk id="6" creationId="{0DD390D7-3BFC-A267-3E03-E5EEBA2688FA}"/>
          </ac:spMkLst>
        </pc:spChg>
      </pc:sldChg>
      <pc:sldChg chg="del">
        <pc:chgData name="Simons Hugo" userId="89bb37c8-c7fe-4fe8-bb85-bedc5d2b0a90" providerId="ADAL" clId="{44B79A84-33EF-4C8B-BFB8-AABD1F9DF384}" dt="2025-05-06T08:56:00.468" v="149" actId="47"/>
        <pc:sldMkLst>
          <pc:docMk/>
          <pc:sldMk cId="804501444" sldId="309"/>
        </pc:sldMkLst>
      </pc:sldChg>
      <pc:sldChg chg="addSp delSp modSp add mod">
        <pc:chgData name="Simons Hugo" userId="89bb37c8-c7fe-4fe8-bb85-bedc5d2b0a90" providerId="ADAL" clId="{44B79A84-33EF-4C8B-BFB8-AABD1F9DF384}" dt="2025-06-10T09:39:36.918" v="8127" actId="207"/>
        <pc:sldMkLst>
          <pc:docMk/>
          <pc:sldMk cId="1692845626" sldId="309"/>
        </pc:sldMkLst>
        <pc:spChg chg="mod">
          <ac:chgData name="Simons Hugo" userId="89bb37c8-c7fe-4fe8-bb85-bedc5d2b0a90" providerId="ADAL" clId="{44B79A84-33EF-4C8B-BFB8-AABD1F9DF384}" dt="2025-06-10T09:39:36.918" v="8127" actId="207"/>
          <ac:spMkLst>
            <pc:docMk/>
            <pc:sldMk cId="1692845626" sldId="309"/>
            <ac:spMk id="3" creationId="{9028C03F-F939-F6FA-9182-CC209814171B}"/>
          </ac:spMkLst>
        </pc:spChg>
        <pc:spChg chg="mod">
          <ac:chgData name="Simons Hugo" userId="89bb37c8-c7fe-4fe8-bb85-bedc5d2b0a90" providerId="ADAL" clId="{44B79A84-33EF-4C8B-BFB8-AABD1F9DF384}" dt="2025-06-03T09:02:57.217" v="7562" actId="20577"/>
          <ac:spMkLst>
            <pc:docMk/>
            <pc:sldMk cId="1692845626" sldId="309"/>
            <ac:spMk id="6" creationId="{2D1B70C7-7A35-3412-E58A-7CB881A6D4DD}"/>
          </ac:spMkLst>
        </pc:spChg>
      </pc:sldChg>
      <pc:sldChg chg="addSp delSp modSp add mod">
        <pc:chgData name="Simons Hugo" userId="89bb37c8-c7fe-4fe8-bb85-bedc5d2b0a90" providerId="ADAL" clId="{44B79A84-33EF-4C8B-BFB8-AABD1F9DF384}" dt="2025-06-10T09:55:17.266" v="8500" actId="404"/>
        <pc:sldMkLst>
          <pc:docMk/>
          <pc:sldMk cId="1056622034" sldId="310"/>
        </pc:sldMkLst>
        <pc:spChg chg="mod">
          <ac:chgData name="Simons Hugo" userId="89bb37c8-c7fe-4fe8-bb85-bedc5d2b0a90" providerId="ADAL" clId="{44B79A84-33EF-4C8B-BFB8-AABD1F9DF384}" dt="2025-06-10T09:24:30.741" v="8068" actId="948"/>
          <ac:spMkLst>
            <pc:docMk/>
            <pc:sldMk cId="1056622034" sldId="310"/>
            <ac:spMk id="3" creationId="{20AD6605-06EE-45E7-6FAD-7C08448D48F1}"/>
          </ac:spMkLst>
        </pc:spChg>
        <pc:spChg chg="mod">
          <ac:chgData name="Simons Hugo" userId="89bb37c8-c7fe-4fe8-bb85-bedc5d2b0a90" providerId="ADAL" clId="{44B79A84-33EF-4C8B-BFB8-AABD1F9DF384}" dt="2025-06-10T09:55:17.266" v="8500" actId="404"/>
          <ac:spMkLst>
            <pc:docMk/>
            <pc:sldMk cId="1056622034" sldId="310"/>
            <ac:spMk id="6" creationId="{8C77486E-2933-D8A5-EC42-003977D7398D}"/>
          </ac:spMkLst>
        </pc:spChg>
      </pc:sldChg>
      <pc:sldChg chg="delSp modSp add mod">
        <pc:chgData name="Simons Hugo" userId="89bb37c8-c7fe-4fe8-bb85-bedc5d2b0a90" providerId="ADAL" clId="{44B79A84-33EF-4C8B-BFB8-AABD1F9DF384}" dt="2025-06-10T09:38:46.039" v="8123" actId="207"/>
        <pc:sldMkLst>
          <pc:docMk/>
          <pc:sldMk cId="281191270" sldId="311"/>
        </pc:sldMkLst>
        <pc:spChg chg="mod">
          <ac:chgData name="Simons Hugo" userId="89bb37c8-c7fe-4fe8-bb85-bedc5d2b0a90" providerId="ADAL" clId="{44B79A84-33EF-4C8B-BFB8-AABD1F9DF384}" dt="2025-06-10T09:37:28.462" v="8121" actId="207"/>
          <ac:spMkLst>
            <pc:docMk/>
            <pc:sldMk cId="281191270" sldId="311"/>
            <ac:spMk id="3" creationId="{FA16E5A4-3491-58AE-823F-75E3A0C57045}"/>
          </ac:spMkLst>
        </pc:spChg>
        <pc:spChg chg="mod">
          <ac:chgData name="Simons Hugo" userId="89bb37c8-c7fe-4fe8-bb85-bedc5d2b0a90" providerId="ADAL" clId="{44B79A84-33EF-4C8B-BFB8-AABD1F9DF384}" dt="2025-06-10T09:38:46.039" v="8123" actId="207"/>
          <ac:spMkLst>
            <pc:docMk/>
            <pc:sldMk cId="281191270" sldId="311"/>
            <ac:spMk id="6" creationId="{329EE6FB-D077-B782-C31C-725F1EF0579B}"/>
          </ac:spMkLst>
        </pc:spChg>
      </pc:sldChg>
      <pc:sldChg chg="del">
        <pc:chgData name="Simons Hugo" userId="89bb37c8-c7fe-4fe8-bb85-bedc5d2b0a90" providerId="ADAL" clId="{44B79A84-33EF-4C8B-BFB8-AABD1F9DF384}" dt="2025-05-06T08:56:00.468" v="149" actId="47"/>
        <pc:sldMkLst>
          <pc:docMk/>
          <pc:sldMk cId="2195491515" sldId="311"/>
        </pc:sldMkLst>
      </pc:sldChg>
      <pc:sldChg chg="addSp delSp modSp add mod">
        <pc:chgData name="Simons Hugo" userId="89bb37c8-c7fe-4fe8-bb85-bedc5d2b0a90" providerId="ADAL" clId="{44B79A84-33EF-4C8B-BFB8-AABD1F9DF384}" dt="2025-06-11T08:16:51.457" v="8512" actId="5793"/>
        <pc:sldMkLst>
          <pc:docMk/>
          <pc:sldMk cId="748888724" sldId="312"/>
        </pc:sldMkLst>
        <pc:spChg chg="mod">
          <ac:chgData name="Simons Hugo" userId="89bb37c8-c7fe-4fe8-bb85-bedc5d2b0a90" providerId="ADAL" clId="{44B79A84-33EF-4C8B-BFB8-AABD1F9DF384}" dt="2025-05-26T12:46:49.358" v="6230" actId="20577"/>
          <ac:spMkLst>
            <pc:docMk/>
            <pc:sldMk cId="748888724" sldId="312"/>
            <ac:spMk id="2" creationId="{193734E6-E3E4-BF13-B1F0-7DBE22BC13AD}"/>
          </ac:spMkLst>
        </pc:spChg>
        <pc:spChg chg="mod">
          <ac:chgData name="Simons Hugo" userId="89bb37c8-c7fe-4fe8-bb85-bedc5d2b0a90" providerId="ADAL" clId="{44B79A84-33EF-4C8B-BFB8-AABD1F9DF384}" dt="2025-06-11T08:16:51.457" v="8512" actId="5793"/>
          <ac:spMkLst>
            <pc:docMk/>
            <pc:sldMk cId="748888724" sldId="312"/>
            <ac:spMk id="3" creationId="{C48603DE-9156-E01A-6D45-EAD788F1C74F}"/>
          </ac:spMkLst>
        </pc:spChg>
      </pc:sldChg>
      <pc:sldChg chg="del">
        <pc:chgData name="Simons Hugo" userId="89bb37c8-c7fe-4fe8-bb85-bedc5d2b0a90" providerId="ADAL" clId="{44B79A84-33EF-4C8B-BFB8-AABD1F9DF384}" dt="2025-05-06T08:56:00.468" v="149" actId="47"/>
        <pc:sldMkLst>
          <pc:docMk/>
          <pc:sldMk cId="4248493449" sldId="312"/>
        </pc:sldMkLst>
      </pc:sldChg>
      <pc:sldChg chg="del">
        <pc:chgData name="Simons Hugo" userId="89bb37c8-c7fe-4fe8-bb85-bedc5d2b0a90" providerId="ADAL" clId="{44B79A84-33EF-4C8B-BFB8-AABD1F9DF384}" dt="2025-05-06T08:56:00.468" v="149" actId="47"/>
        <pc:sldMkLst>
          <pc:docMk/>
          <pc:sldMk cId="959128293" sldId="314"/>
        </pc:sldMkLst>
      </pc:sldChg>
      <pc:sldChg chg="del">
        <pc:chgData name="Simons Hugo" userId="89bb37c8-c7fe-4fe8-bb85-bedc5d2b0a90" providerId="ADAL" clId="{44B79A84-33EF-4C8B-BFB8-AABD1F9DF384}" dt="2025-05-06T08:55:50.049" v="148" actId="47"/>
        <pc:sldMkLst>
          <pc:docMk/>
          <pc:sldMk cId="2518592922" sldId="316"/>
        </pc:sldMkLst>
      </pc:sldChg>
      <pc:sldChg chg="del">
        <pc:chgData name="Simons Hugo" userId="89bb37c8-c7fe-4fe8-bb85-bedc5d2b0a90" providerId="ADAL" clId="{44B79A84-33EF-4C8B-BFB8-AABD1F9DF384}" dt="2025-05-06T08:55:50.049" v="148" actId="47"/>
        <pc:sldMkLst>
          <pc:docMk/>
          <pc:sldMk cId="2951585378" sldId="317"/>
        </pc:sldMkLst>
      </pc:sldChg>
      <pc:sldChg chg="del">
        <pc:chgData name="Simons Hugo" userId="89bb37c8-c7fe-4fe8-bb85-bedc5d2b0a90" providerId="ADAL" clId="{44B79A84-33EF-4C8B-BFB8-AABD1F9DF384}" dt="2025-05-06T08:56:00.468" v="149" actId="47"/>
        <pc:sldMkLst>
          <pc:docMk/>
          <pc:sldMk cId="2096310320" sldId="318"/>
        </pc:sldMkLst>
      </pc:sldChg>
      <pc:sldChg chg="del">
        <pc:chgData name="Simons Hugo" userId="89bb37c8-c7fe-4fe8-bb85-bedc5d2b0a90" providerId="ADAL" clId="{44B79A84-33EF-4C8B-BFB8-AABD1F9DF384}" dt="2025-05-06T08:56:00.468" v="149" actId="47"/>
        <pc:sldMkLst>
          <pc:docMk/>
          <pc:sldMk cId="126765849" sldId="320"/>
        </pc:sldMkLst>
      </pc:sldChg>
      <pc:sldChg chg="del">
        <pc:chgData name="Simons Hugo" userId="89bb37c8-c7fe-4fe8-bb85-bedc5d2b0a90" providerId="ADAL" clId="{44B79A84-33EF-4C8B-BFB8-AABD1F9DF384}" dt="2025-05-06T08:56:00.468" v="149" actId="47"/>
        <pc:sldMkLst>
          <pc:docMk/>
          <pc:sldMk cId="551033415" sldId="321"/>
        </pc:sldMkLst>
      </pc:sldChg>
      <pc:sldChg chg="del">
        <pc:chgData name="Simons Hugo" userId="89bb37c8-c7fe-4fe8-bb85-bedc5d2b0a90" providerId="ADAL" clId="{44B79A84-33EF-4C8B-BFB8-AABD1F9DF384}" dt="2025-05-06T08:56:00.468" v="149" actId="47"/>
        <pc:sldMkLst>
          <pc:docMk/>
          <pc:sldMk cId="483147584" sldId="322"/>
        </pc:sldMkLst>
      </pc:sldChg>
      <pc:sldChg chg="del">
        <pc:chgData name="Simons Hugo" userId="89bb37c8-c7fe-4fe8-bb85-bedc5d2b0a90" providerId="ADAL" clId="{44B79A84-33EF-4C8B-BFB8-AABD1F9DF384}" dt="2025-05-06T08:56:00.468" v="149" actId="47"/>
        <pc:sldMkLst>
          <pc:docMk/>
          <pc:sldMk cId="2280330179" sldId="325"/>
        </pc:sldMkLst>
      </pc:sldChg>
      <pc:sldChg chg="del">
        <pc:chgData name="Simons Hugo" userId="89bb37c8-c7fe-4fe8-bb85-bedc5d2b0a90" providerId="ADAL" clId="{44B79A84-33EF-4C8B-BFB8-AABD1F9DF384}" dt="2025-05-06T08:55:50.049" v="148" actId="47"/>
        <pc:sldMkLst>
          <pc:docMk/>
          <pc:sldMk cId="1281077401" sldId="326"/>
        </pc:sldMkLst>
      </pc:sldChg>
      <pc:sldChg chg="del">
        <pc:chgData name="Simons Hugo" userId="89bb37c8-c7fe-4fe8-bb85-bedc5d2b0a90" providerId="ADAL" clId="{44B79A84-33EF-4C8B-BFB8-AABD1F9DF384}" dt="2025-05-06T08:56:00.468" v="149" actId="47"/>
        <pc:sldMkLst>
          <pc:docMk/>
          <pc:sldMk cId="3491748666" sldId="327"/>
        </pc:sldMkLst>
      </pc:sldChg>
      <pc:sldChg chg="del">
        <pc:chgData name="Simons Hugo" userId="89bb37c8-c7fe-4fe8-bb85-bedc5d2b0a90" providerId="ADAL" clId="{44B79A84-33EF-4C8B-BFB8-AABD1F9DF384}" dt="2025-05-06T08:56:00.468" v="149" actId="47"/>
        <pc:sldMkLst>
          <pc:docMk/>
          <pc:sldMk cId="4112564870" sldId="328"/>
        </pc:sldMkLst>
      </pc:sldChg>
      <pc:sldChg chg="del">
        <pc:chgData name="Simons Hugo" userId="89bb37c8-c7fe-4fe8-bb85-bedc5d2b0a90" providerId="ADAL" clId="{44B79A84-33EF-4C8B-BFB8-AABD1F9DF384}" dt="2025-05-06T08:56:00.468" v="149" actId="47"/>
        <pc:sldMkLst>
          <pc:docMk/>
          <pc:sldMk cId="3027397761" sldId="329"/>
        </pc:sldMkLst>
      </pc:sldChg>
    </pc:docChg>
  </pc:docChgLst>
  <pc:docChgLst>
    <pc:chgData name="Simons Hugo" userId="89bb37c8-c7fe-4fe8-bb85-bedc5d2b0a90" providerId="ADAL" clId="{4534DD03-78CB-4DB0-A32D-A941CFCE68B9}"/>
    <pc:docChg chg="undo redo custSel addSld delSld modSld sldOrd">
      <pc:chgData name="Simons Hugo" userId="89bb37c8-c7fe-4fe8-bb85-bedc5d2b0a90" providerId="ADAL" clId="{4534DD03-78CB-4DB0-A32D-A941CFCE68B9}" dt="2025-03-06T05:53:40.114" v="1038" actId="20577"/>
      <pc:docMkLst>
        <pc:docMk/>
      </pc:docMkLst>
      <pc:sldChg chg="modSp mod">
        <pc:chgData name="Simons Hugo" userId="89bb37c8-c7fe-4fe8-bb85-bedc5d2b0a90" providerId="ADAL" clId="{4534DD03-78CB-4DB0-A32D-A941CFCE68B9}" dt="2025-02-21T15:49:40.343" v="273" actId="790"/>
        <pc:sldMkLst>
          <pc:docMk/>
          <pc:sldMk cId="789335972" sldId="286"/>
        </pc:sldMkLst>
      </pc:sldChg>
      <pc:sldChg chg="addSp delSp modSp mod">
        <pc:chgData name="Simons Hugo" userId="89bb37c8-c7fe-4fe8-bb85-bedc5d2b0a90" providerId="ADAL" clId="{4534DD03-78CB-4DB0-A32D-A941CFCE68B9}" dt="2025-03-03T13:49:52.028" v="855" actId="478"/>
        <pc:sldMkLst>
          <pc:docMk/>
          <pc:sldMk cId="3639045301" sldId="290"/>
        </pc:sldMkLst>
      </pc:sldChg>
      <pc:sldChg chg="modSp mod">
        <pc:chgData name="Simons Hugo" userId="89bb37c8-c7fe-4fe8-bb85-bedc5d2b0a90" providerId="ADAL" clId="{4534DD03-78CB-4DB0-A32D-A941CFCE68B9}" dt="2025-03-04T14:56:41.216" v="879" actId="404"/>
        <pc:sldMkLst>
          <pc:docMk/>
          <pc:sldMk cId="3790137485" sldId="291"/>
        </pc:sldMkLst>
      </pc:sldChg>
      <pc:sldChg chg="modSp mod">
        <pc:chgData name="Simons Hugo" userId="89bb37c8-c7fe-4fe8-bb85-bedc5d2b0a90" providerId="ADAL" clId="{4534DD03-78CB-4DB0-A32D-A941CFCE68B9}" dt="2025-02-21T15:49:40.343" v="273" actId="790"/>
        <pc:sldMkLst>
          <pc:docMk/>
          <pc:sldMk cId="306830862" sldId="292"/>
        </pc:sldMkLst>
      </pc:sldChg>
      <pc:sldChg chg="modSp mod">
        <pc:chgData name="Simons Hugo" userId="89bb37c8-c7fe-4fe8-bb85-bedc5d2b0a90" providerId="ADAL" clId="{4534DD03-78CB-4DB0-A32D-A941CFCE68B9}" dt="2025-02-21T15:49:40.343" v="273" actId="790"/>
        <pc:sldMkLst>
          <pc:docMk/>
          <pc:sldMk cId="1109460" sldId="293"/>
        </pc:sldMkLst>
      </pc:sldChg>
      <pc:sldChg chg="modSp del mod">
        <pc:chgData name="Simons Hugo" userId="89bb37c8-c7fe-4fe8-bb85-bedc5d2b0a90" providerId="ADAL" clId="{4534DD03-78CB-4DB0-A32D-A941CFCE68B9}" dt="2025-02-21T15:54:29.128" v="386" actId="47"/>
        <pc:sldMkLst>
          <pc:docMk/>
          <pc:sldMk cId="210716049" sldId="295"/>
        </pc:sldMkLst>
      </pc:sldChg>
      <pc:sldChg chg="modSp mod">
        <pc:chgData name="Simons Hugo" userId="89bb37c8-c7fe-4fe8-bb85-bedc5d2b0a90" providerId="ADAL" clId="{4534DD03-78CB-4DB0-A32D-A941CFCE68B9}" dt="2025-02-21T15:49:40.343" v="273" actId="790"/>
        <pc:sldMkLst>
          <pc:docMk/>
          <pc:sldMk cId="3704225429" sldId="296"/>
        </pc:sldMkLst>
      </pc:sldChg>
      <pc:sldChg chg="modSp mod">
        <pc:chgData name="Simons Hugo" userId="89bb37c8-c7fe-4fe8-bb85-bedc5d2b0a90" providerId="ADAL" clId="{4534DD03-78CB-4DB0-A32D-A941CFCE68B9}" dt="2025-02-21T15:49:40.343" v="273" actId="790"/>
        <pc:sldMkLst>
          <pc:docMk/>
          <pc:sldMk cId="3550928512" sldId="297"/>
        </pc:sldMkLst>
      </pc:sldChg>
      <pc:sldChg chg="modSp mod">
        <pc:chgData name="Simons Hugo" userId="89bb37c8-c7fe-4fe8-bb85-bedc5d2b0a90" providerId="ADAL" clId="{4534DD03-78CB-4DB0-A32D-A941CFCE68B9}" dt="2025-03-03T14:03:25.965" v="864" actId="6549"/>
        <pc:sldMkLst>
          <pc:docMk/>
          <pc:sldMk cId="660282375" sldId="298"/>
        </pc:sldMkLst>
      </pc:sldChg>
      <pc:sldChg chg="delSp modSp mod">
        <pc:chgData name="Simons Hugo" userId="89bb37c8-c7fe-4fe8-bb85-bedc5d2b0a90" providerId="ADAL" clId="{4534DD03-78CB-4DB0-A32D-A941CFCE68B9}" dt="2025-03-03T08:51:04.934" v="693" actId="478"/>
        <pc:sldMkLst>
          <pc:docMk/>
          <pc:sldMk cId="3627385618" sldId="300"/>
        </pc:sldMkLst>
      </pc:sldChg>
      <pc:sldChg chg="modSp mod">
        <pc:chgData name="Simons Hugo" userId="89bb37c8-c7fe-4fe8-bb85-bedc5d2b0a90" providerId="ADAL" clId="{4534DD03-78CB-4DB0-A32D-A941CFCE68B9}" dt="2025-03-03T13:04:36.472" v="738" actId="20577"/>
        <pc:sldMkLst>
          <pc:docMk/>
          <pc:sldMk cId="2683603005" sldId="301"/>
        </pc:sldMkLst>
      </pc:sldChg>
      <pc:sldChg chg="modSp mod">
        <pc:chgData name="Simons Hugo" userId="89bb37c8-c7fe-4fe8-bb85-bedc5d2b0a90" providerId="ADAL" clId="{4534DD03-78CB-4DB0-A32D-A941CFCE68B9}" dt="2025-02-21T15:49:40.343" v="273" actId="790"/>
        <pc:sldMkLst>
          <pc:docMk/>
          <pc:sldMk cId="3302686199" sldId="302"/>
        </pc:sldMkLst>
      </pc:sldChg>
      <pc:sldChg chg="modSp mod">
        <pc:chgData name="Simons Hugo" userId="89bb37c8-c7fe-4fe8-bb85-bedc5d2b0a90" providerId="ADAL" clId="{4534DD03-78CB-4DB0-A32D-A941CFCE68B9}" dt="2025-02-28T14:11:00.663" v="609" actId="12789"/>
        <pc:sldMkLst>
          <pc:docMk/>
          <pc:sldMk cId="2061685775" sldId="303"/>
        </pc:sldMkLst>
      </pc:sldChg>
      <pc:sldChg chg="modSp mod">
        <pc:chgData name="Simons Hugo" userId="89bb37c8-c7fe-4fe8-bb85-bedc5d2b0a90" providerId="ADAL" clId="{4534DD03-78CB-4DB0-A32D-A941CFCE68B9}" dt="2025-03-06T05:53:40.114" v="1038" actId="20577"/>
        <pc:sldMkLst>
          <pc:docMk/>
          <pc:sldMk cId="965296593" sldId="304"/>
        </pc:sldMkLst>
      </pc:sldChg>
      <pc:sldChg chg="modSp mod">
        <pc:chgData name="Simons Hugo" userId="89bb37c8-c7fe-4fe8-bb85-bedc5d2b0a90" providerId="ADAL" clId="{4534DD03-78CB-4DB0-A32D-A941CFCE68B9}" dt="2025-02-21T15:49:40.343" v="273" actId="790"/>
        <pc:sldMkLst>
          <pc:docMk/>
          <pc:sldMk cId="505384268" sldId="308"/>
        </pc:sldMkLst>
      </pc:sldChg>
      <pc:sldChg chg="modSp mod">
        <pc:chgData name="Simons Hugo" userId="89bb37c8-c7fe-4fe8-bb85-bedc5d2b0a90" providerId="ADAL" clId="{4534DD03-78CB-4DB0-A32D-A941CFCE68B9}" dt="2025-03-04T16:25:14.516" v="882" actId="20577"/>
        <pc:sldMkLst>
          <pc:docMk/>
          <pc:sldMk cId="804501444" sldId="309"/>
        </pc:sldMkLst>
      </pc:sldChg>
      <pc:sldChg chg="addSp delSp modSp add del mod">
        <pc:chgData name="Simons Hugo" userId="89bb37c8-c7fe-4fe8-bb85-bedc5d2b0a90" providerId="ADAL" clId="{4534DD03-78CB-4DB0-A32D-A941CFCE68B9}" dt="2025-03-03T13:43:54.821" v="851" actId="20577"/>
        <pc:sldMkLst>
          <pc:docMk/>
          <pc:sldMk cId="2195491515" sldId="311"/>
        </pc:sldMkLst>
      </pc:sldChg>
      <pc:sldChg chg="modSp mod ord">
        <pc:chgData name="Simons Hugo" userId="89bb37c8-c7fe-4fe8-bb85-bedc5d2b0a90" providerId="ADAL" clId="{4534DD03-78CB-4DB0-A32D-A941CFCE68B9}" dt="2025-03-05T22:22:31.107" v="1023" actId="20577"/>
        <pc:sldMkLst>
          <pc:docMk/>
          <pc:sldMk cId="4248493449" sldId="312"/>
        </pc:sldMkLst>
      </pc:sldChg>
      <pc:sldChg chg="addSp delSp modSp del mod">
        <pc:chgData name="Simons Hugo" userId="89bb37c8-c7fe-4fe8-bb85-bedc5d2b0a90" providerId="ADAL" clId="{4534DD03-78CB-4DB0-A32D-A941CFCE68B9}" dt="2025-02-21T15:51:21.060" v="275" actId="47"/>
        <pc:sldMkLst>
          <pc:docMk/>
          <pc:sldMk cId="3284306262" sldId="313"/>
        </pc:sldMkLst>
      </pc:sldChg>
      <pc:sldChg chg="modSp mod">
        <pc:chgData name="Simons Hugo" userId="89bb37c8-c7fe-4fe8-bb85-bedc5d2b0a90" providerId="ADAL" clId="{4534DD03-78CB-4DB0-A32D-A941CFCE68B9}" dt="2025-03-03T14:01:25.910" v="862" actId="20577"/>
        <pc:sldMkLst>
          <pc:docMk/>
          <pc:sldMk cId="959128293" sldId="314"/>
        </pc:sldMkLst>
      </pc:sldChg>
      <pc:sldChg chg="modSp mod">
        <pc:chgData name="Simons Hugo" userId="89bb37c8-c7fe-4fe8-bb85-bedc5d2b0a90" providerId="ADAL" clId="{4534DD03-78CB-4DB0-A32D-A941CFCE68B9}" dt="2025-02-21T15:49:40.343" v="273" actId="790"/>
        <pc:sldMkLst>
          <pc:docMk/>
          <pc:sldMk cId="325346353" sldId="315"/>
        </pc:sldMkLst>
      </pc:sldChg>
      <pc:sldChg chg="addSp modSp new mod">
        <pc:chgData name="Simons Hugo" userId="89bb37c8-c7fe-4fe8-bb85-bedc5d2b0a90" providerId="ADAL" clId="{4534DD03-78CB-4DB0-A32D-A941CFCE68B9}" dt="2025-03-03T15:43:03.322" v="867" actId="27918"/>
        <pc:sldMkLst>
          <pc:docMk/>
          <pc:sldMk cId="2518592922" sldId="316"/>
        </pc:sldMkLst>
      </pc:sldChg>
      <pc:sldChg chg="modSp new mod">
        <pc:chgData name="Simons Hugo" userId="89bb37c8-c7fe-4fe8-bb85-bedc5d2b0a90" providerId="ADAL" clId="{4534DD03-78CB-4DB0-A32D-A941CFCE68B9}" dt="2025-03-03T15:48:55.822" v="868" actId="20577"/>
        <pc:sldMkLst>
          <pc:docMk/>
          <pc:sldMk cId="2951585378" sldId="317"/>
        </pc:sldMkLst>
      </pc:sldChg>
      <pc:sldChg chg="modSp mod">
        <pc:chgData name="Simons Hugo" userId="89bb37c8-c7fe-4fe8-bb85-bedc5d2b0a90" providerId="ADAL" clId="{4534DD03-78CB-4DB0-A32D-A941CFCE68B9}" dt="2025-03-03T13:05:00.300" v="750" actId="20577"/>
        <pc:sldMkLst>
          <pc:docMk/>
          <pc:sldMk cId="2096310320" sldId="318"/>
        </pc:sldMkLst>
      </pc:sldChg>
      <pc:sldChg chg="modSp mod">
        <pc:chgData name="Simons Hugo" userId="89bb37c8-c7fe-4fe8-bb85-bedc5d2b0a90" providerId="ADAL" clId="{4534DD03-78CB-4DB0-A32D-A941CFCE68B9}" dt="2025-03-06T05:44:51.054" v="1035" actId="20577"/>
        <pc:sldMkLst>
          <pc:docMk/>
          <pc:sldMk cId="126765849" sldId="320"/>
        </pc:sldMkLst>
      </pc:sldChg>
      <pc:sldChg chg="modSp mod">
        <pc:chgData name="Simons Hugo" userId="89bb37c8-c7fe-4fe8-bb85-bedc5d2b0a90" providerId="ADAL" clId="{4534DD03-78CB-4DB0-A32D-A941CFCE68B9}" dt="2025-03-06T05:45:46.452" v="1037" actId="20577"/>
        <pc:sldMkLst>
          <pc:docMk/>
          <pc:sldMk cId="551033415" sldId="321"/>
        </pc:sldMkLst>
      </pc:sldChg>
      <pc:sldChg chg="modSp mod">
        <pc:chgData name="Simons Hugo" userId="89bb37c8-c7fe-4fe8-bb85-bedc5d2b0a90" providerId="ADAL" clId="{4534DD03-78CB-4DB0-A32D-A941CFCE68B9}" dt="2025-02-28T13:08:32.236" v="437" actId="114"/>
        <pc:sldMkLst>
          <pc:docMk/>
          <pc:sldMk cId="3882604442" sldId="324"/>
        </pc:sldMkLst>
      </pc:sldChg>
      <pc:sldChg chg="addSp delSp modSp mod">
        <pc:chgData name="Simons Hugo" userId="89bb37c8-c7fe-4fe8-bb85-bedc5d2b0a90" providerId="ADAL" clId="{4534DD03-78CB-4DB0-A32D-A941CFCE68B9}" dt="2025-03-05T08:57:10.466" v="955" actId="20577"/>
        <pc:sldMkLst>
          <pc:docMk/>
          <pc:sldMk cId="2280330179" sldId="325"/>
        </pc:sldMkLst>
      </pc:sldChg>
      <pc:sldChg chg="addSp delSp modSp mod">
        <pc:chgData name="Simons Hugo" userId="89bb37c8-c7fe-4fe8-bb85-bedc5d2b0a90" providerId="ADAL" clId="{4534DD03-78CB-4DB0-A32D-A941CFCE68B9}" dt="2025-03-03T13:46:48.061" v="852" actId="167"/>
        <pc:sldMkLst>
          <pc:docMk/>
          <pc:sldMk cId="1281077401" sldId="326"/>
        </pc:sldMkLst>
      </pc:sldChg>
      <pc:sldChg chg="modSp mod">
        <pc:chgData name="Simons Hugo" userId="89bb37c8-c7fe-4fe8-bb85-bedc5d2b0a90" providerId="ADAL" clId="{4534DD03-78CB-4DB0-A32D-A941CFCE68B9}" dt="2025-03-06T05:39:41.935" v="1029" actId="20577"/>
        <pc:sldMkLst>
          <pc:docMk/>
          <pc:sldMk cId="3491748666" sldId="327"/>
        </pc:sldMkLst>
      </pc:sldChg>
      <pc:sldChg chg="addSp delSp modSp add mod ord">
        <pc:chgData name="Simons Hugo" userId="89bb37c8-c7fe-4fe8-bb85-bedc5d2b0a90" providerId="ADAL" clId="{4534DD03-78CB-4DB0-A32D-A941CFCE68B9}" dt="2025-02-28T14:10:31.122" v="607" actId="12789"/>
        <pc:sldMkLst>
          <pc:docMk/>
          <pc:sldMk cId="4112564870" sldId="328"/>
        </pc:sldMkLst>
      </pc:sldChg>
      <pc:sldChg chg="modSp mod">
        <pc:chgData name="Simons Hugo" userId="89bb37c8-c7fe-4fe8-bb85-bedc5d2b0a90" providerId="ADAL" clId="{4534DD03-78CB-4DB0-A32D-A941CFCE68B9}" dt="2025-03-03T08:54:34.485" v="717" actId="313"/>
        <pc:sldMkLst>
          <pc:docMk/>
          <pc:sldMk cId="3027397761" sldId="329"/>
        </pc:sldMkLst>
      </pc:sldChg>
      <pc:sldChg chg="add del">
        <pc:chgData name="Simons Hugo" userId="89bb37c8-c7fe-4fe8-bb85-bedc5d2b0a90" providerId="ADAL" clId="{4534DD03-78CB-4DB0-A32D-A941CFCE68B9}" dt="2025-03-05T08:53:24.573" v="884"/>
        <pc:sldMkLst>
          <pc:docMk/>
          <pc:sldMk cId="1153729876" sldId="330"/>
        </pc:sldMkLst>
      </pc:sldChg>
    </pc:docChg>
  </pc:docChgLst>
  <pc:docChgLst>
    <pc:chgData name="Simons Hugo" userId="89bb37c8-c7fe-4fe8-bb85-bedc5d2b0a90" providerId="ADAL" clId="{DD1993AB-F992-435B-A9B9-1FCE5BBEBFDF}"/>
    <pc:docChg chg="undo custSel addSld delSld modSld sldOrd">
      <pc:chgData name="Simons Hugo" userId="89bb37c8-c7fe-4fe8-bb85-bedc5d2b0a90" providerId="ADAL" clId="{DD1993AB-F992-435B-A9B9-1FCE5BBEBFDF}" dt="2025-03-02T20:31:23.233" v="479" actId="47"/>
      <pc:docMkLst>
        <pc:docMk/>
      </pc:docMkLst>
      <pc:sldChg chg="modSp mod">
        <pc:chgData name="Simons Hugo" userId="89bb37c8-c7fe-4fe8-bb85-bedc5d2b0a90" providerId="ADAL" clId="{DD1993AB-F992-435B-A9B9-1FCE5BBEBFDF}" dt="2025-03-01T11:55:51.855" v="340" actId="20577"/>
        <pc:sldMkLst>
          <pc:docMk/>
          <pc:sldMk cId="660282375" sldId="298"/>
        </pc:sldMkLst>
      </pc:sldChg>
      <pc:sldChg chg="modSp mod">
        <pc:chgData name="Simons Hugo" userId="89bb37c8-c7fe-4fe8-bb85-bedc5d2b0a90" providerId="ADAL" clId="{DD1993AB-F992-435B-A9B9-1FCE5BBEBFDF}" dt="2025-02-27T14:53:14.930" v="11" actId="20577"/>
        <pc:sldMkLst>
          <pc:docMk/>
          <pc:sldMk cId="3627385618" sldId="300"/>
        </pc:sldMkLst>
      </pc:sldChg>
      <pc:sldChg chg="modSp mod">
        <pc:chgData name="Simons Hugo" userId="89bb37c8-c7fe-4fe8-bb85-bedc5d2b0a90" providerId="ADAL" clId="{DD1993AB-F992-435B-A9B9-1FCE5BBEBFDF}" dt="2025-02-27T14:53:21.538" v="13" actId="20577"/>
        <pc:sldMkLst>
          <pc:docMk/>
          <pc:sldMk cId="2683603005" sldId="301"/>
        </pc:sldMkLst>
      </pc:sldChg>
      <pc:sldChg chg="modSp mod">
        <pc:chgData name="Simons Hugo" userId="89bb37c8-c7fe-4fe8-bb85-bedc5d2b0a90" providerId="ADAL" clId="{DD1993AB-F992-435B-A9B9-1FCE5BBEBFDF}" dt="2025-03-02T10:39:39.877" v="396" actId="20577"/>
        <pc:sldMkLst>
          <pc:docMk/>
          <pc:sldMk cId="965296593" sldId="304"/>
        </pc:sldMkLst>
      </pc:sldChg>
      <pc:sldChg chg="addSp modSp mod">
        <pc:chgData name="Simons Hugo" userId="89bb37c8-c7fe-4fe8-bb85-bedc5d2b0a90" providerId="ADAL" clId="{DD1993AB-F992-435B-A9B9-1FCE5BBEBFDF}" dt="2025-03-02T15:37:31.224" v="397"/>
        <pc:sldMkLst>
          <pc:docMk/>
          <pc:sldMk cId="804501444" sldId="309"/>
        </pc:sldMkLst>
      </pc:sldChg>
      <pc:sldChg chg="modSp mod">
        <pc:chgData name="Simons Hugo" userId="89bb37c8-c7fe-4fe8-bb85-bedc5d2b0a90" providerId="ADAL" clId="{DD1993AB-F992-435B-A9B9-1FCE5BBEBFDF}" dt="2025-02-27T14:53:33.231" v="15" actId="20577"/>
        <pc:sldMkLst>
          <pc:docMk/>
          <pc:sldMk cId="2195491515" sldId="311"/>
        </pc:sldMkLst>
      </pc:sldChg>
      <pc:sldChg chg="modSp mod">
        <pc:chgData name="Simons Hugo" userId="89bb37c8-c7fe-4fe8-bb85-bedc5d2b0a90" providerId="ADAL" clId="{DD1993AB-F992-435B-A9B9-1FCE5BBEBFDF}" dt="2025-03-02T20:00:54.929" v="478" actId="948"/>
        <pc:sldMkLst>
          <pc:docMk/>
          <pc:sldMk cId="4248493449" sldId="312"/>
        </pc:sldMkLst>
      </pc:sldChg>
      <pc:sldChg chg="addSp modSp mod">
        <pc:chgData name="Simons Hugo" userId="89bb37c8-c7fe-4fe8-bb85-bedc5d2b0a90" providerId="ADAL" clId="{DD1993AB-F992-435B-A9B9-1FCE5BBEBFDF}" dt="2025-03-02T19:58:51.738" v="449" actId="6549"/>
        <pc:sldMkLst>
          <pc:docMk/>
          <pc:sldMk cId="959128293" sldId="314"/>
        </pc:sldMkLst>
      </pc:sldChg>
      <pc:sldChg chg="modSp mod ord">
        <pc:chgData name="Simons Hugo" userId="89bb37c8-c7fe-4fe8-bb85-bedc5d2b0a90" providerId="ADAL" clId="{DD1993AB-F992-435B-A9B9-1FCE5BBEBFDF}" dt="2025-03-01T10:59:30.061" v="214" actId="20577"/>
        <pc:sldMkLst>
          <pc:docMk/>
          <pc:sldMk cId="2951585378" sldId="317"/>
        </pc:sldMkLst>
      </pc:sldChg>
      <pc:sldChg chg="modSp mod">
        <pc:chgData name="Simons Hugo" userId="89bb37c8-c7fe-4fe8-bb85-bedc5d2b0a90" providerId="ADAL" clId="{DD1993AB-F992-435B-A9B9-1FCE5BBEBFDF}" dt="2025-03-01T09:10:53.675" v="151" actId="20577"/>
        <pc:sldMkLst>
          <pc:docMk/>
          <pc:sldMk cId="2096310320" sldId="318"/>
        </pc:sldMkLst>
      </pc:sldChg>
      <pc:sldChg chg="modSp mod">
        <pc:chgData name="Simons Hugo" userId="89bb37c8-c7fe-4fe8-bb85-bedc5d2b0a90" providerId="ADAL" clId="{DD1993AB-F992-435B-A9B9-1FCE5BBEBFDF}" dt="2025-03-01T09:11:07.550" v="154"/>
        <pc:sldMkLst>
          <pc:docMk/>
          <pc:sldMk cId="126765849" sldId="320"/>
        </pc:sldMkLst>
      </pc:sldChg>
      <pc:sldChg chg="modSp mod">
        <pc:chgData name="Simons Hugo" userId="89bb37c8-c7fe-4fe8-bb85-bedc5d2b0a90" providerId="ADAL" clId="{DD1993AB-F992-435B-A9B9-1FCE5BBEBFDF}" dt="2025-03-01T11:57:58.069" v="341"/>
        <pc:sldMkLst>
          <pc:docMk/>
          <pc:sldMk cId="551033415" sldId="321"/>
        </pc:sldMkLst>
      </pc:sldChg>
      <pc:sldChg chg="modSp mod">
        <pc:chgData name="Simons Hugo" userId="89bb37c8-c7fe-4fe8-bb85-bedc5d2b0a90" providerId="ADAL" clId="{DD1993AB-F992-435B-A9B9-1FCE5BBEBFDF}" dt="2025-02-27T14:54:03.476" v="20" actId="20577"/>
        <pc:sldMkLst>
          <pc:docMk/>
          <pc:sldMk cId="483147584" sldId="322"/>
        </pc:sldMkLst>
      </pc:sldChg>
      <pc:sldChg chg="del">
        <pc:chgData name="Simons Hugo" userId="89bb37c8-c7fe-4fe8-bb85-bedc5d2b0a90" providerId="ADAL" clId="{DD1993AB-F992-435B-A9B9-1FCE5BBEBFDF}" dt="2025-03-02T20:31:23.233" v="479" actId="47"/>
        <pc:sldMkLst>
          <pc:docMk/>
          <pc:sldMk cId="3882604442" sldId="324"/>
        </pc:sldMkLst>
      </pc:sldChg>
      <pc:sldChg chg="modSp mod">
        <pc:chgData name="Simons Hugo" userId="89bb37c8-c7fe-4fe8-bb85-bedc5d2b0a90" providerId="ADAL" clId="{DD1993AB-F992-435B-A9B9-1FCE5BBEBFDF}" dt="2025-02-27T14:52:52.075" v="10" actId="20577"/>
        <pc:sldMkLst>
          <pc:docMk/>
          <pc:sldMk cId="1281077401" sldId="326"/>
        </pc:sldMkLst>
      </pc:sldChg>
      <pc:sldChg chg="add">
        <pc:chgData name="Simons Hugo" userId="89bb37c8-c7fe-4fe8-bb85-bedc5d2b0a90" providerId="ADAL" clId="{DD1993AB-F992-435B-A9B9-1FCE5BBEBFDF}" dt="2025-03-02T17:13:25.457" v="398"/>
        <pc:sldMkLst>
          <pc:docMk/>
          <pc:sldMk cId="3027397761" sldId="329"/>
        </pc:sldMkLst>
      </pc:sldChg>
    </pc:docChg>
  </pc:docChgLst>
  <pc:docChgLst>
    <pc:chgData name="Simons Hugo" userId="89bb37c8-c7fe-4fe8-bb85-bedc5d2b0a90" providerId="ADAL" clId="{44B7585D-5B56-4ABC-9C5B-D626642890FE}"/>
    <pc:docChg chg="undo redo custSel addSld delSld modSld sldOrd">
      <pc:chgData name="Simons Hugo" userId="89bb37c8-c7fe-4fe8-bb85-bedc5d2b0a90" providerId="ADAL" clId="{44B7585D-5B56-4ABC-9C5B-D626642890FE}" dt="2025-02-26T13:24:47.805" v="10129" actId="47"/>
      <pc:docMkLst>
        <pc:docMk/>
      </pc:docMkLst>
      <pc:sldChg chg="addSp delSp modSp mod">
        <pc:chgData name="Simons Hugo" userId="89bb37c8-c7fe-4fe8-bb85-bedc5d2b0a90" providerId="ADAL" clId="{44B7585D-5B56-4ABC-9C5B-D626642890FE}" dt="2025-02-26T13:24:23.330" v="10122" actId="1076"/>
        <pc:sldMkLst>
          <pc:docMk/>
          <pc:sldMk cId="789335972" sldId="286"/>
        </pc:sldMkLst>
      </pc:sldChg>
      <pc:sldChg chg="addSp delSp modSp mod">
        <pc:chgData name="Simons Hugo" userId="89bb37c8-c7fe-4fe8-bb85-bedc5d2b0a90" providerId="ADAL" clId="{44B7585D-5B56-4ABC-9C5B-D626642890FE}" dt="2025-02-26T13:24:46.674" v="10128"/>
        <pc:sldMkLst>
          <pc:docMk/>
          <pc:sldMk cId="3907021742" sldId="289"/>
        </pc:sldMkLst>
      </pc:sldChg>
      <pc:sldChg chg="addSp delSp modSp mod">
        <pc:chgData name="Simons Hugo" userId="89bb37c8-c7fe-4fe8-bb85-bedc5d2b0a90" providerId="ADAL" clId="{44B7585D-5B56-4ABC-9C5B-D626642890FE}" dt="2025-02-24T15:02:42.364" v="8657" actId="790"/>
        <pc:sldMkLst>
          <pc:docMk/>
          <pc:sldMk cId="3639045301" sldId="290"/>
        </pc:sldMkLst>
      </pc:sldChg>
      <pc:sldChg chg="addSp delSp modSp mod">
        <pc:chgData name="Simons Hugo" userId="89bb37c8-c7fe-4fe8-bb85-bedc5d2b0a90" providerId="ADAL" clId="{44B7585D-5B56-4ABC-9C5B-D626642890FE}" dt="2025-02-24T15:02:42.364" v="8657" actId="790"/>
        <pc:sldMkLst>
          <pc:docMk/>
          <pc:sldMk cId="3790137485" sldId="291"/>
        </pc:sldMkLst>
      </pc:sldChg>
      <pc:sldChg chg="addSp modSp new del mod ord">
        <pc:chgData name="Simons Hugo" userId="89bb37c8-c7fe-4fe8-bb85-bedc5d2b0a90" providerId="ADAL" clId="{44B7585D-5B56-4ABC-9C5B-D626642890FE}" dt="2025-02-24T11:36:00.492" v="7251" actId="47"/>
        <pc:sldMkLst>
          <pc:docMk/>
          <pc:sldMk cId="306830862" sldId="292"/>
        </pc:sldMkLst>
      </pc:sldChg>
      <pc:sldChg chg="new del">
        <pc:chgData name="Simons Hugo" userId="89bb37c8-c7fe-4fe8-bb85-bedc5d2b0a90" providerId="ADAL" clId="{44B7585D-5B56-4ABC-9C5B-D626642890FE}" dt="2025-02-12T09:56:54.923" v="1" actId="47"/>
        <pc:sldMkLst>
          <pc:docMk/>
          <pc:sldMk cId="4282417900" sldId="292"/>
        </pc:sldMkLst>
      </pc:sldChg>
      <pc:sldChg chg="addSp delSp modSp new del mod">
        <pc:chgData name="Simons Hugo" userId="89bb37c8-c7fe-4fe8-bb85-bedc5d2b0a90" providerId="ADAL" clId="{44B7585D-5B56-4ABC-9C5B-D626642890FE}" dt="2025-02-24T08:25:15.966" v="3961" actId="47"/>
        <pc:sldMkLst>
          <pc:docMk/>
          <pc:sldMk cId="1109460" sldId="293"/>
        </pc:sldMkLst>
      </pc:sldChg>
      <pc:sldChg chg="new del">
        <pc:chgData name="Simons Hugo" userId="89bb37c8-c7fe-4fe8-bb85-bedc5d2b0a90" providerId="ADAL" clId="{44B7585D-5B56-4ABC-9C5B-D626642890FE}" dt="2025-02-12T09:57:52.345" v="45" actId="680"/>
        <pc:sldMkLst>
          <pc:docMk/>
          <pc:sldMk cId="3042783478" sldId="293"/>
        </pc:sldMkLst>
      </pc:sldChg>
      <pc:sldChg chg="addSp delSp modSp add del mod ord">
        <pc:chgData name="Simons Hugo" userId="89bb37c8-c7fe-4fe8-bb85-bedc5d2b0a90" providerId="ADAL" clId="{44B7585D-5B56-4ABC-9C5B-D626642890FE}" dt="2025-02-12T11:13:23.544" v="610" actId="47"/>
        <pc:sldMkLst>
          <pc:docMk/>
          <pc:sldMk cId="3682890201" sldId="294"/>
        </pc:sldMkLst>
      </pc:sldChg>
      <pc:sldChg chg="addSp delSp modSp add mod">
        <pc:chgData name="Simons Hugo" userId="89bb37c8-c7fe-4fe8-bb85-bedc5d2b0a90" providerId="ADAL" clId="{44B7585D-5B56-4ABC-9C5B-D626642890FE}" dt="2025-02-21T10:02:15.048" v="2892" actId="790"/>
        <pc:sldMkLst>
          <pc:docMk/>
          <pc:sldMk cId="210716049" sldId="295"/>
        </pc:sldMkLst>
      </pc:sldChg>
      <pc:sldChg chg="addSp delSp modSp add del mod ord">
        <pc:chgData name="Simons Hugo" userId="89bb37c8-c7fe-4fe8-bb85-bedc5d2b0a90" providerId="ADAL" clId="{44B7585D-5B56-4ABC-9C5B-D626642890FE}" dt="2025-02-24T08:25:18.752" v="3962" actId="47"/>
        <pc:sldMkLst>
          <pc:docMk/>
          <pc:sldMk cId="3704225429" sldId="296"/>
        </pc:sldMkLst>
      </pc:sldChg>
      <pc:sldChg chg="addSp delSp modSp add del mod ord">
        <pc:chgData name="Simons Hugo" userId="89bb37c8-c7fe-4fe8-bb85-bedc5d2b0a90" providerId="ADAL" clId="{44B7585D-5B56-4ABC-9C5B-D626642890FE}" dt="2025-02-24T10:36:07.734" v="6494" actId="47"/>
        <pc:sldMkLst>
          <pc:docMk/>
          <pc:sldMk cId="3550928512" sldId="297"/>
        </pc:sldMkLst>
      </pc:sldChg>
      <pc:sldChg chg="addSp delSp modSp add mod">
        <pc:chgData name="Simons Hugo" userId="89bb37c8-c7fe-4fe8-bb85-bedc5d2b0a90" providerId="ADAL" clId="{44B7585D-5B56-4ABC-9C5B-D626642890FE}" dt="2025-02-24T15:02:42.364" v="8657" actId="790"/>
        <pc:sldMkLst>
          <pc:docMk/>
          <pc:sldMk cId="660282375" sldId="298"/>
        </pc:sldMkLst>
      </pc:sldChg>
      <pc:sldChg chg="modSp add del mod">
        <pc:chgData name="Simons Hugo" userId="89bb37c8-c7fe-4fe8-bb85-bedc5d2b0a90" providerId="ADAL" clId="{44B7585D-5B56-4ABC-9C5B-D626642890FE}" dt="2025-02-18T15:55:08.906" v="2389" actId="47"/>
        <pc:sldMkLst>
          <pc:docMk/>
          <pc:sldMk cId="2103534626" sldId="299"/>
        </pc:sldMkLst>
      </pc:sldChg>
      <pc:sldChg chg="addSp delSp modSp new mod">
        <pc:chgData name="Simons Hugo" userId="89bb37c8-c7fe-4fe8-bb85-bedc5d2b0a90" providerId="ADAL" clId="{44B7585D-5B56-4ABC-9C5B-D626642890FE}" dt="2025-02-24T15:02:42.364" v="8657" actId="790"/>
        <pc:sldMkLst>
          <pc:docMk/>
          <pc:sldMk cId="3627385618" sldId="300"/>
        </pc:sldMkLst>
      </pc:sldChg>
      <pc:sldChg chg="addSp delSp modSp add mod">
        <pc:chgData name="Simons Hugo" userId="89bb37c8-c7fe-4fe8-bb85-bedc5d2b0a90" providerId="ADAL" clId="{44B7585D-5B56-4ABC-9C5B-D626642890FE}" dt="2025-02-25T11:41:03.823" v="9157" actId="1076"/>
        <pc:sldMkLst>
          <pc:docMk/>
          <pc:sldMk cId="2683603005" sldId="301"/>
        </pc:sldMkLst>
      </pc:sldChg>
      <pc:sldChg chg="addSp delSp modSp new del mod">
        <pc:chgData name="Simons Hugo" userId="89bb37c8-c7fe-4fe8-bb85-bedc5d2b0a90" providerId="ADAL" clId="{44B7585D-5B56-4ABC-9C5B-D626642890FE}" dt="2025-02-24T10:36:20.540" v="6495" actId="47"/>
        <pc:sldMkLst>
          <pc:docMk/>
          <pc:sldMk cId="3302686199" sldId="302"/>
        </pc:sldMkLst>
      </pc:sldChg>
      <pc:sldChg chg="addSp delSp modSp new mod">
        <pc:chgData name="Simons Hugo" userId="89bb37c8-c7fe-4fe8-bb85-bedc5d2b0a90" providerId="ADAL" clId="{44B7585D-5B56-4ABC-9C5B-D626642890FE}" dt="2025-02-24T15:02:42.364" v="8657" actId="790"/>
        <pc:sldMkLst>
          <pc:docMk/>
          <pc:sldMk cId="2061685775" sldId="303"/>
        </pc:sldMkLst>
      </pc:sldChg>
      <pc:sldChg chg="addSp delSp modSp new mod">
        <pc:chgData name="Simons Hugo" userId="89bb37c8-c7fe-4fe8-bb85-bedc5d2b0a90" providerId="ADAL" clId="{44B7585D-5B56-4ABC-9C5B-D626642890FE}" dt="2025-02-25T12:08:12.344" v="10083" actId="114"/>
        <pc:sldMkLst>
          <pc:docMk/>
          <pc:sldMk cId="965296593" sldId="304"/>
        </pc:sldMkLst>
      </pc:sldChg>
      <pc:sldChg chg="delSp add del mod">
        <pc:chgData name="Simons Hugo" userId="89bb37c8-c7fe-4fe8-bb85-bedc5d2b0a90" providerId="ADAL" clId="{44B7585D-5B56-4ABC-9C5B-D626642890FE}" dt="2025-02-18T14:43:57.123" v="1348" actId="47"/>
        <pc:sldMkLst>
          <pc:docMk/>
          <pc:sldMk cId="942122816" sldId="305"/>
        </pc:sldMkLst>
      </pc:sldChg>
      <pc:sldChg chg="add del">
        <pc:chgData name="Simons Hugo" userId="89bb37c8-c7fe-4fe8-bb85-bedc5d2b0a90" providerId="ADAL" clId="{44B7585D-5B56-4ABC-9C5B-D626642890FE}" dt="2025-02-18T14:47:56.601" v="1354" actId="47"/>
        <pc:sldMkLst>
          <pc:docMk/>
          <pc:sldMk cId="1947868557" sldId="305"/>
        </pc:sldMkLst>
      </pc:sldChg>
      <pc:sldChg chg="add del">
        <pc:chgData name="Simons Hugo" userId="89bb37c8-c7fe-4fe8-bb85-bedc5d2b0a90" providerId="ADAL" clId="{44B7585D-5B56-4ABC-9C5B-D626642890FE}" dt="2025-02-18T14:48:18.570" v="1357" actId="47"/>
        <pc:sldMkLst>
          <pc:docMk/>
          <pc:sldMk cId="1474940508" sldId="306"/>
        </pc:sldMkLst>
      </pc:sldChg>
      <pc:sldChg chg="addSp delSp modSp add del mod">
        <pc:chgData name="Simons Hugo" userId="89bb37c8-c7fe-4fe8-bb85-bedc5d2b0a90" providerId="ADAL" clId="{44B7585D-5B56-4ABC-9C5B-D626642890FE}" dt="2025-02-18T15:07:46.827" v="1530" actId="47"/>
        <pc:sldMkLst>
          <pc:docMk/>
          <pc:sldMk cId="209996605" sldId="307"/>
        </pc:sldMkLst>
      </pc:sldChg>
      <pc:sldChg chg="modSp add del mod">
        <pc:chgData name="Simons Hugo" userId="89bb37c8-c7fe-4fe8-bb85-bedc5d2b0a90" providerId="ADAL" clId="{44B7585D-5B56-4ABC-9C5B-D626642890FE}" dt="2025-02-24T14:12:22.864" v="7896" actId="47"/>
        <pc:sldMkLst>
          <pc:docMk/>
          <pc:sldMk cId="505384268" sldId="308"/>
        </pc:sldMkLst>
      </pc:sldChg>
      <pc:sldChg chg="addSp delSp modSp add mod">
        <pc:chgData name="Simons Hugo" userId="89bb37c8-c7fe-4fe8-bb85-bedc5d2b0a90" providerId="ADAL" clId="{44B7585D-5B56-4ABC-9C5B-D626642890FE}" dt="2025-02-24T15:02:42.364" v="8657" actId="790"/>
        <pc:sldMkLst>
          <pc:docMk/>
          <pc:sldMk cId="804501444" sldId="309"/>
        </pc:sldMkLst>
      </pc:sldChg>
      <pc:sldChg chg="add del">
        <pc:chgData name="Simons Hugo" userId="89bb37c8-c7fe-4fe8-bb85-bedc5d2b0a90" providerId="ADAL" clId="{44B7585D-5B56-4ABC-9C5B-D626642890FE}" dt="2025-02-18T16:01:41.779" v="2452" actId="47"/>
        <pc:sldMkLst>
          <pc:docMk/>
          <pc:sldMk cId="263437494" sldId="310"/>
        </pc:sldMkLst>
      </pc:sldChg>
      <pc:sldChg chg="addSp delSp modSp add mod ord">
        <pc:chgData name="Simons Hugo" userId="89bb37c8-c7fe-4fe8-bb85-bedc5d2b0a90" providerId="ADAL" clId="{44B7585D-5B56-4ABC-9C5B-D626642890FE}" dt="2025-02-24T15:02:42.364" v="8657" actId="790"/>
        <pc:sldMkLst>
          <pc:docMk/>
          <pc:sldMk cId="2195491515" sldId="311"/>
        </pc:sldMkLst>
      </pc:sldChg>
      <pc:sldChg chg="addSp delSp modSp new mod">
        <pc:chgData name="Simons Hugo" userId="89bb37c8-c7fe-4fe8-bb85-bedc5d2b0a90" providerId="ADAL" clId="{44B7585D-5B56-4ABC-9C5B-D626642890FE}" dt="2025-02-24T15:21:13.817" v="9155" actId="478"/>
        <pc:sldMkLst>
          <pc:docMk/>
          <pc:sldMk cId="4248493449" sldId="312"/>
        </pc:sldMkLst>
      </pc:sldChg>
      <pc:sldChg chg="addSp delSp modSp new mod">
        <pc:chgData name="Simons Hugo" userId="89bb37c8-c7fe-4fe8-bb85-bedc5d2b0a90" providerId="ADAL" clId="{44B7585D-5B56-4ABC-9C5B-D626642890FE}" dt="2025-02-21T13:49:19.574" v="3600" actId="27918"/>
        <pc:sldMkLst>
          <pc:docMk/>
          <pc:sldMk cId="3284306262" sldId="313"/>
        </pc:sldMkLst>
      </pc:sldChg>
      <pc:sldChg chg="addSp delSp modSp new mod">
        <pc:chgData name="Simons Hugo" userId="89bb37c8-c7fe-4fe8-bb85-bedc5d2b0a90" providerId="ADAL" clId="{44B7585D-5B56-4ABC-9C5B-D626642890FE}" dt="2025-02-24T15:02:42.364" v="8657" actId="790"/>
        <pc:sldMkLst>
          <pc:docMk/>
          <pc:sldMk cId="959128293" sldId="314"/>
        </pc:sldMkLst>
      </pc:sldChg>
      <pc:sldChg chg="addSp modSp new del mod">
        <pc:chgData name="Simons Hugo" userId="89bb37c8-c7fe-4fe8-bb85-bedc5d2b0a90" providerId="ADAL" clId="{44B7585D-5B56-4ABC-9C5B-D626642890FE}" dt="2025-02-24T10:39:36.338" v="6504" actId="47"/>
        <pc:sldMkLst>
          <pc:docMk/>
          <pc:sldMk cId="325346353" sldId="315"/>
        </pc:sldMkLst>
      </pc:sldChg>
      <pc:sldChg chg="addSp delSp modSp mod">
        <pc:chgData name="Simons Hugo" userId="89bb37c8-c7fe-4fe8-bb85-bedc5d2b0a90" providerId="ADAL" clId="{44B7585D-5B56-4ABC-9C5B-D626642890FE}" dt="2025-02-24T15:02:42.364" v="8657" actId="790"/>
        <pc:sldMkLst>
          <pc:docMk/>
          <pc:sldMk cId="2518592922" sldId="316"/>
        </pc:sldMkLst>
      </pc:sldChg>
      <pc:sldChg chg="addSp delSp modSp mod">
        <pc:chgData name="Simons Hugo" userId="89bb37c8-c7fe-4fe8-bb85-bedc5d2b0a90" providerId="ADAL" clId="{44B7585D-5B56-4ABC-9C5B-D626642890FE}" dt="2025-02-24T15:02:42.364" v="8657" actId="790"/>
        <pc:sldMkLst>
          <pc:docMk/>
          <pc:sldMk cId="2951585378" sldId="317"/>
        </pc:sldMkLst>
      </pc:sldChg>
      <pc:sldChg chg="addSp delSp modSp add mod">
        <pc:chgData name="Simons Hugo" userId="89bb37c8-c7fe-4fe8-bb85-bedc5d2b0a90" providerId="ADAL" clId="{44B7585D-5B56-4ABC-9C5B-D626642890FE}" dt="2025-02-24T15:02:42.364" v="8657" actId="790"/>
        <pc:sldMkLst>
          <pc:docMk/>
          <pc:sldMk cId="2096310320" sldId="318"/>
        </pc:sldMkLst>
      </pc:sldChg>
      <pc:sldChg chg="modSp add del mod">
        <pc:chgData name="Simons Hugo" userId="89bb37c8-c7fe-4fe8-bb85-bedc5d2b0a90" providerId="ADAL" clId="{44B7585D-5B56-4ABC-9C5B-D626642890FE}" dt="2025-02-24T09:23:42.191" v="4751" actId="47"/>
        <pc:sldMkLst>
          <pc:docMk/>
          <pc:sldMk cId="3956180884" sldId="319"/>
        </pc:sldMkLst>
      </pc:sldChg>
      <pc:sldChg chg="addSp delSp modSp add mod">
        <pc:chgData name="Simons Hugo" userId="89bb37c8-c7fe-4fe8-bb85-bedc5d2b0a90" providerId="ADAL" clId="{44B7585D-5B56-4ABC-9C5B-D626642890FE}" dt="2025-02-25T12:07:26.585" v="10074" actId="1076"/>
        <pc:sldMkLst>
          <pc:docMk/>
          <pc:sldMk cId="126765849" sldId="320"/>
        </pc:sldMkLst>
      </pc:sldChg>
      <pc:sldChg chg="addSp delSp modSp add mod">
        <pc:chgData name="Simons Hugo" userId="89bb37c8-c7fe-4fe8-bb85-bedc5d2b0a90" providerId="ADAL" clId="{44B7585D-5B56-4ABC-9C5B-D626642890FE}" dt="2025-02-24T15:02:42.364" v="8657" actId="790"/>
        <pc:sldMkLst>
          <pc:docMk/>
          <pc:sldMk cId="551033415" sldId="321"/>
        </pc:sldMkLst>
      </pc:sldChg>
      <pc:sldChg chg="addSp delSp modSp add mod">
        <pc:chgData name="Simons Hugo" userId="89bb37c8-c7fe-4fe8-bb85-bedc5d2b0a90" providerId="ADAL" clId="{44B7585D-5B56-4ABC-9C5B-D626642890FE}" dt="2025-02-24T15:02:42.364" v="8657" actId="790"/>
        <pc:sldMkLst>
          <pc:docMk/>
          <pc:sldMk cId="483147584" sldId="322"/>
        </pc:sldMkLst>
      </pc:sldChg>
      <pc:sldChg chg="modSp add del mod">
        <pc:chgData name="Simons Hugo" userId="89bb37c8-c7fe-4fe8-bb85-bedc5d2b0a90" providerId="ADAL" clId="{44B7585D-5B56-4ABC-9C5B-D626642890FE}" dt="2025-02-24T11:05:20.320" v="6886" actId="47"/>
        <pc:sldMkLst>
          <pc:docMk/>
          <pc:sldMk cId="2249008332" sldId="323"/>
        </pc:sldMkLst>
      </pc:sldChg>
      <pc:sldChg chg="addSp delSp modSp add mod">
        <pc:chgData name="Simons Hugo" userId="89bb37c8-c7fe-4fe8-bb85-bedc5d2b0a90" providerId="ADAL" clId="{44B7585D-5B56-4ABC-9C5B-D626642890FE}" dt="2025-02-24T15:02:42.364" v="8657" actId="790"/>
        <pc:sldMkLst>
          <pc:docMk/>
          <pc:sldMk cId="3882604442" sldId="324"/>
        </pc:sldMkLst>
      </pc:sldChg>
      <pc:sldChg chg="addSp modSp add mod">
        <pc:chgData name="Simons Hugo" userId="89bb37c8-c7fe-4fe8-bb85-bedc5d2b0a90" providerId="ADAL" clId="{44B7585D-5B56-4ABC-9C5B-D626642890FE}" dt="2025-02-24T15:19:38.227" v="9143"/>
        <pc:sldMkLst>
          <pc:docMk/>
          <pc:sldMk cId="2280330179" sldId="325"/>
        </pc:sldMkLst>
      </pc:sldChg>
      <pc:sldChg chg="addSp delSp modSp add mod">
        <pc:chgData name="Simons Hugo" userId="89bb37c8-c7fe-4fe8-bb85-bedc5d2b0a90" providerId="ADAL" clId="{44B7585D-5B56-4ABC-9C5B-D626642890FE}" dt="2025-02-24T15:02:42.364" v="8657" actId="790"/>
        <pc:sldMkLst>
          <pc:docMk/>
          <pc:sldMk cId="1281077401" sldId="326"/>
        </pc:sldMkLst>
      </pc:sldChg>
      <pc:sldChg chg="addSp delSp modSp add mod">
        <pc:chgData name="Simons Hugo" userId="89bb37c8-c7fe-4fe8-bb85-bedc5d2b0a90" providerId="ADAL" clId="{44B7585D-5B56-4ABC-9C5B-D626642890FE}" dt="2025-02-25T12:04:43.449" v="10069" actId="404"/>
        <pc:sldMkLst>
          <pc:docMk/>
          <pc:sldMk cId="3491748666" sldId="327"/>
        </pc:sldMkLst>
      </pc:sldChg>
      <pc:sldChg chg="addSp delSp modSp add del mod">
        <pc:chgData name="Simons Hugo" userId="89bb37c8-c7fe-4fe8-bb85-bedc5d2b0a90" providerId="ADAL" clId="{44B7585D-5B56-4ABC-9C5B-D626642890FE}" dt="2025-02-24T14:49:11.119" v="8083" actId="47"/>
        <pc:sldMkLst>
          <pc:docMk/>
          <pc:sldMk cId="895989476" sldId="328"/>
        </pc:sldMkLst>
      </pc:sldChg>
      <pc:sldChg chg="delSp add del mod">
        <pc:chgData name="Simons Hugo" userId="89bb37c8-c7fe-4fe8-bb85-bedc5d2b0a90" providerId="ADAL" clId="{44B7585D-5B56-4ABC-9C5B-D626642890FE}" dt="2025-02-24T14:07:53.980" v="7844" actId="47"/>
        <pc:sldMkLst>
          <pc:docMk/>
          <pc:sldMk cId="2969468668" sldId="328"/>
        </pc:sldMkLst>
      </pc:sldChg>
      <pc:sldChg chg="add del">
        <pc:chgData name="Simons Hugo" userId="89bb37c8-c7fe-4fe8-bb85-bedc5d2b0a90" providerId="ADAL" clId="{44B7585D-5B56-4ABC-9C5B-D626642890FE}" dt="2025-02-26T13:24:47.805" v="10129" actId="47"/>
        <pc:sldMkLst>
          <pc:docMk/>
          <pc:sldMk cId="3856419743" sldId="328"/>
        </pc:sldMkLst>
      </pc:sldChg>
      <pc:sldChg chg="addSp delSp modSp add del mod">
        <pc:chgData name="Simons Hugo" userId="89bb37c8-c7fe-4fe8-bb85-bedc5d2b0a90" providerId="ADAL" clId="{44B7585D-5B56-4ABC-9C5B-D626642890FE}" dt="2025-02-24T14:49:04.645" v="8082" actId="47"/>
        <pc:sldMkLst>
          <pc:docMk/>
          <pc:sldMk cId="600689163" sldId="329"/>
        </pc:sldMkLst>
      </pc:sldChg>
    </pc:docChg>
  </pc:docChgLst>
  <pc:docChgLst>
    <pc:chgData name="Simons Hugo" userId="89bb37c8-c7fe-4fe8-bb85-bedc5d2b0a90" providerId="ADAL" clId="{C9F50AAB-3C6C-4C45-BD9E-E0CCFFB5ACAB}"/>
    <pc:docChg chg="undo custSel addSld delSld modSld sldOrd">
      <pc:chgData name="Simons Hugo" userId="89bb37c8-c7fe-4fe8-bb85-bedc5d2b0a90" providerId="ADAL" clId="{C9F50AAB-3C6C-4C45-BD9E-E0CCFFB5ACAB}" dt="2024-12-03T16:02:21.652" v="400"/>
      <pc:docMkLst>
        <pc:docMk/>
      </pc:docMkLst>
      <pc:sldChg chg="del">
        <pc:chgData name="Simons Hugo" userId="89bb37c8-c7fe-4fe8-bb85-bedc5d2b0a90" providerId="ADAL" clId="{C9F50AAB-3C6C-4C45-BD9E-E0CCFFB5ACAB}" dt="2024-12-02T14:31:25.674" v="0" actId="47"/>
        <pc:sldMkLst>
          <pc:docMk/>
          <pc:sldMk cId="3979265140" sldId="262"/>
        </pc:sldMkLst>
      </pc:sldChg>
      <pc:sldChg chg="del">
        <pc:chgData name="Simons Hugo" userId="89bb37c8-c7fe-4fe8-bb85-bedc5d2b0a90" providerId="ADAL" clId="{C9F50AAB-3C6C-4C45-BD9E-E0CCFFB5ACAB}" dt="2024-12-02T14:31:25.674" v="0" actId="47"/>
        <pc:sldMkLst>
          <pc:docMk/>
          <pc:sldMk cId="2013093109" sldId="267"/>
        </pc:sldMkLst>
      </pc:sldChg>
      <pc:sldChg chg="del">
        <pc:chgData name="Simons Hugo" userId="89bb37c8-c7fe-4fe8-bb85-bedc5d2b0a90" providerId="ADAL" clId="{C9F50AAB-3C6C-4C45-BD9E-E0CCFFB5ACAB}" dt="2024-12-02T14:31:25.674" v="0" actId="47"/>
        <pc:sldMkLst>
          <pc:docMk/>
          <pc:sldMk cId="24738933" sldId="271"/>
        </pc:sldMkLst>
      </pc:sldChg>
      <pc:sldChg chg="del">
        <pc:chgData name="Simons Hugo" userId="89bb37c8-c7fe-4fe8-bb85-bedc5d2b0a90" providerId="ADAL" clId="{C9F50AAB-3C6C-4C45-BD9E-E0CCFFB5ACAB}" dt="2024-12-02T14:31:25.674" v="0" actId="47"/>
        <pc:sldMkLst>
          <pc:docMk/>
          <pc:sldMk cId="2536459734" sldId="272"/>
        </pc:sldMkLst>
      </pc:sldChg>
      <pc:sldChg chg="del">
        <pc:chgData name="Simons Hugo" userId="89bb37c8-c7fe-4fe8-bb85-bedc5d2b0a90" providerId="ADAL" clId="{C9F50AAB-3C6C-4C45-BD9E-E0CCFFB5ACAB}" dt="2024-12-02T14:31:25.674" v="0" actId="47"/>
        <pc:sldMkLst>
          <pc:docMk/>
          <pc:sldMk cId="146689951" sldId="273"/>
        </pc:sldMkLst>
      </pc:sldChg>
      <pc:sldChg chg="del">
        <pc:chgData name="Simons Hugo" userId="89bb37c8-c7fe-4fe8-bb85-bedc5d2b0a90" providerId="ADAL" clId="{C9F50AAB-3C6C-4C45-BD9E-E0CCFFB5ACAB}" dt="2024-12-02T14:31:25.674" v="0" actId="47"/>
        <pc:sldMkLst>
          <pc:docMk/>
          <pc:sldMk cId="517934023" sldId="278"/>
        </pc:sldMkLst>
      </pc:sldChg>
      <pc:sldChg chg="del">
        <pc:chgData name="Simons Hugo" userId="89bb37c8-c7fe-4fe8-bb85-bedc5d2b0a90" providerId="ADAL" clId="{C9F50AAB-3C6C-4C45-BD9E-E0CCFFB5ACAB}" dt="2024-12-02T14:31:25.674" v="0" actId="47"/>
        <pc:sldMkLst>
          <pc:docMk/>
          <pc:sldMk cId="3591077507" sldId="281"/>
        </pc:sldMkLst>
      </pc:sldChg>
      <pc:sldChg chg="del">
        <pc:chgData name="Simons Hugo" userId="89bb37c8-c7fe-4fe8-bb85-bedc5d2b0a90" providerId="ADAL" clId="{C9F50AAB-3C6C-4C45-BD9E-E0CCFFB5ACAB}" dt="2024-12-02T14:31:25.674" v="0" actId="47"/>
        <pc:sldMkLst>
          <pc:docMk/>
          <pc:sldMk cId="3113626486" sldId="282"/>
        </pc:sldMkLst>
      </pc:sldChg>
      <pc:sldChg chg="del">
        <pc:chgData name="Simons Hugo" userId="89bb37c8-c7fe-4fe8-bb85-bedc5d2b0a90" providerId="ADAL" clId="{C9F50AAB-3C6C-4C45-BD9E-E0CCFFB5ACAB}" dt="2024-12-02T14:31:25.674" v="0" actId="47"/>
        <pc:sldMkLst>
          <pc:docMk/>
          <pc:sldMk cId="440764263" sldId="285"/>
        </pc:sldMkLst>
      </pc:sldChg>
      <pc:sldChg chg="addSp delSp modSp mod">
        <pc:chgData name="Simons Hugo" userId="89bb37c8-c7fe-4fe8-bb85-bedc5d2b0a90" providerId="ADAL" clId="{C9F50AAB-3C6C-4C45-BD9E-E0CCFFB5ACAB}" dt="2024-12-02T14:35:54.214" v="257" actId="404"/>
        <pc:sldMkLst>
          <pc:docMk/>
          <pc:sldMk cId="789335972" sldId="286"/>
        </pc:sldMkLst>
      </pc:sldChg>
      <pc:sldChg chg="del">
        <pc:chgData name="Simons Hugo" userId="89bb37c8-c7fe-4fe8-bb85-bedc5d2b0a90" providerId="ADAL" clId="{C9F50AAB-3C6C-4C45-BD9E-E0CCFFB5ACAB}" dt="2024-12-02T14:36:13.688" v="259" actId="47"/>
        <pc:sldMkLst>
          <pc:docMk/>
          <pc:sldMk cId="2448532466" sldId="287"/>
        </pc:sldMkLst>
      </pc:sldChg>
      <pc:sldChg chg="addSp delSp modSp add mod">
        <pc:chgData name="Simons Hugo" userId="89bb37c8-c7fe-4fe8-bb85-bedc5d2b0a90" providerId="ADAL" clId="{C9F50AAB-3C6C-4C45-BD9E-E0CCFFB5ACAB}" dt="2024-12-02T14:36:18.801" v="261" actId="478"/>
        <pc:sldMkLst>
          <pc:docMk/>
          <pc:sldMk cId="917370675" sldId="288"/>
        </pc:sldMkLst>
      </pc:sldChg>
      <pc:sldChg chg="del">
        <pc:chgData name="Simons Hugo" userId="89bb37c8-c7fe-4fe8-bb85-bedc5d2b0a90" providerId="ADAL" clId="{C9F50AAB-3C6C-4C45-BD9E-E0CCFFB5ACAB}" dt="2024-12-02T14:31:25.674" v="0" actId="47"/>
        <pc:sldMkLst>
          <pc:docMk/>
          <pc:sldMk cId="1286177346" sldId="288"/>
        </pc:sldMkLst>
      </pc:sldChg>
      <pc:sldChg chg="addSp delSp modSp new mod ord">
        <pc:chgData name="Simons Hugo" userId="89bb37c8-c7fe-4fe8-bb85-bedc5d2b0a90" providerId="ADAL" clId="{C9F50AAB-3C6C-4C45-BD9E-E0CCFFB5ACAB}" dt="2024-12-02T15:05:15.260" v="289"/>
        <pc:sldMkLst>
          <pc:docMk/>
          <pc:sldMk cId="2704637868" sldId="289"/>
        </pc:sldMkLst>
      </pc:sldChg>
      <pc:sldChg chg="del">
        <pc:chgData name="Simons Hugo" userId="89bb37c8-c7fe-4fe8-bb85-bedc5d2b0a90" providerId="ADAL" clId="{C9F50AAB-3C6C-4C45-BD9E-E0CCFFB5ACAB}" dt="2024-12-02T14:31:25.674" v="0" actId="47"/>
        <pc:sldMkLst>
          <pc:docMk/>
          <pc:sldMk cId="3092539533" sldId="289"/>
        </pc:sldMkLst>
      </pc:sldChg>
      <pc:sldChg chg="addSp delSp modSp new mod ord">
        <pc:chgData name="Simons Hugo" userId="89bb37c8-c7fe-4fe8-bb85-bedc5d2b0a90" providerId="ADAL" clId="{C9F50AAB-3C6C-4C45-BD9E-E0CCFFB5ACAB}" dt="2024-12-02T15:03:11.541" v="283"/>
        <pc:sldMkLst>
          <pc:docMk/>
          <pc:sldMk cId="1663282769" sldId="290"/>
        </pc:sldMkLst>
      </pc:sldChg>
      <pc:sldChg chg="del">
        <pc:chgData name="Simons Hugo" userId="89bb37c8-c7fe-4fe8-bb85-bedc5d2b0a90" providerId="ADAL" clId="{C9F50AAB-3C6C-4C45-BD9E-E0CCFFB5ACAB}" dt="2024-12-02T14:31:25.674" v="0" actId="47"/>
        <pc:sldMkLst>
          <pc:docMk/>
          <pc:sldMk cId="2121032500" sldId="291"/>
        </pc:sldMkLst>
      </pc:sldChg>
      <pc:sldChg chg="addSp delSp modSp new mod">
        <pc:chgData name="Simons Hugo" userId="89bb37c8-c7fe-4fe8-bb85-bedc5d2b0a90" providerId="ADAL" clId="{C9F50AAB-3C6C-4C45-BD9E-E0CCFFB5ACAB}" dt="2024-12-02T15:03:25.003" v="287" actId="14100"/>
        <pc:sldMkLst>
          <pc:docMk/>
          <pc:sldMk cId="3901170579" sldId="291"/>
        </pc:sldMkLst>
      </pc:sldChg>
      <pc:sldChg chg="del">
        <pc:chgData name="Simons Hugo" userId="89bb37c8-c7fe-4fe8-bb85-bedc5d2b0a90" providerId="ADAL" clId="{C9F50AAB-3C6C-4C45-BD9E-E0CCFFB5ACAB}" dt="2024-12-02T14:31:25.674" v="0" actId="47"/>
        <pc:sldMkLst>
          <pc:docMk/>
          <pc:sldMk cId="1447965001" sldId="292"/>
        </pc:sldMkLst>
      </pc:sldChg>
      <pc:sldChg chg="new del">
        <pc:chgData name="Simons Hugo" userId="89bb37c8-c7fe-4fe8-bb85-bedc5d2b0a90" providerId="ADAL" clId="{C9F50AAB-3C6C-4C45-BD9E-E0CCFFB5ACAB}" dt="2024-12-03T15:49:00.317" v="291" actId="47"/>
        <pc:sldMkLst>
          <pc:docMk/>
          <pc:sldMk cId="2410012067" sldId="292"/>
        </pc:sldMkLst>
      </pc:sldChg>
      <pc:sldChg chg="addSp delSp modSp new mod">
        <pc:chgData name="Simons Hugo" userId="89bb37c8-c7fe-4fe8-bb85-bedc5d2b0a90" providerId="ADAL" clId="{C9F50AAB-3C6C-4C45-BD9E-E0CCFFB5ACAB}" dt="2024-12-03T15:49:14.019" v="296" actId="14100"/>
        <pc:sldMkLst>
          <pc:docMk/>
          <pc:sldMk cId="3311465440" sldId="292"/>
        </pc:sldMkLst>
      </pc:sldChg>
      <pc:sldChg chg="addSp delSp modSp new mod modClrScheme chgLayout">
        <pc:chgData name="Simons Hugo" userId="89bb37c8-c7fe-4fe8-bb85-bedc5d2b0a90" providerId="ADAL" clId="{C9F50AAB-3C6C-4C45-BD9E-E0CCFFB5ACAB}" dt="2024-12-03T16:02:21.652" v="400"/>
        <pc:sldMkLst>
          <pc:docMk/>
          <pc:sldMk cId="141833763" sldId="293"/>
        </pc:sldMkLst>
      </pc:sldChg>
      <pc:sldChg chg="del">
        <pc:chgData name="Simons Hugo" userId="89bb37c8-c7fe-4fe8-bb85-bedc5d2b0a90" providerId="ADAL" clId="{C9F50AAB-3C6C-4C45-BD9E-E0CCFFB5ACAB}" dt="2024-12-02T14:31:25.674" v="0" actId="47"/>
        <pc:sldMkLst>
          <pc:docMk/>
          <pc:sldMk cId="2529924786" sldId="293"/>
        </pc:sldMkLst>
      </pc:sldChg>
      <pc:sldChg chg="del">
        <pc:chgData name="Simons Hugo" userId="89bb37c8-c7fe-4fe8-bb85-bedc5d2b0a90" providerId="ADAL" clId="{C9F50AAB-3C6C-4C45-BD9E-E0CCFFB5ACAB}" dt="2024-12-02T14:31:25.674" v="0" actId="47"/>
        <pc:sldMkLst>
          <pc:docMk/>
          <pc:sldMk cId="3080778102" sldId="29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FFFFB63C-883A-7BA8-A245-5757F09A3204}"/>
              </a:ext>
            </a:extLst>
          </p:cNvPr>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fr-FR"/>
          </a:p>
        </p:txBody>
      </p:sp>
      <p:sp>
        <p:nvSpPr>
          <p:cNvPr id="3" name="Espace réservé de la date 2">
            <a:extLst>
              <a:ext uri="{FF2B5EF4-FFF2-40B4-BE49-F238E27FC236}">
                <a16:creationId xmlns:a16="http://schemas.microsoft.com/office/drawing/2014/main" id="{FC65B16A-4400-9704-949B-A8851D946507}"/>
              </a:ext>
            </a:extLst>
          </p:cNvPr>
          <p:cNvSpPr>
            <a:spLocks noGrp="1"/>
          </p:cNvSpPr>
          <p:nvPr>
            <p:ph type="dt" sz="quarter" idx="1"/>
          </p:nvPr>
        </p:nvSpPr>
        <p:spPr>
          <a:xfrm>
            <a:off x="4023992" y="0"/>
            <a:ext cx="3078427" cy="513508"/>
          </a:xfrm>
          <a:prstGeom prst="rect">
            <a:avLst/>
          </a:prstGeom>
        </p:spPr>
        <p:txBody>
          <a:bodyPr vert="horz" lIns="99075" tIns="49538" rIns="99075" bIns="49538" rtlCol="0"/>
          <a:lstStyle>
            <a:lvl1pPr algn="r">
              <a:defRPr sz="1300"/>
            </a:lvl1pPr>
          </a:lstStyle>
          <a:p>
            <a:fld id="{F8100593-CB9E-C44B-9E49-3B9A05E44DCF}" type="datetimeFigureOut">
              <a:rPr lang="fr-FR" smtClean="0"/>
              <a:t>13/06/2025</a:t>
            </a:fld>
            <a:endParaRPr lang="fr-FR"/>
          </a:p>
        </p:txBody>
      </p:sp>
      <p:sp>
        <p:nvSpPr>
          <p:cNvPr id="4" name="Espace réservé du pied de page 3">
            <a:extLst>
              <a:ext uri="{FF2B5EF4-FFF2-40B4-BE49-F238E27FC236}">
                <a16:creationId xmlns:a16="http://schemas.microsoft.com/office/drawing/2014/main" id="{B5205C77-56E0-2AD5-E667-5F2CD5970364}"/>
              </a:ext>
            </a:extLst>
          </p:cNvPr>
          <p:cNvSpPr>
            <a:spLocks noGrp="1"/>
          </p:cNvSpPr>
          <p:nvPr>
            <p:ph type="ftr" sz="quarter" idx="2"/>
          </p:nvPr>
        </p:nvSpPr>
        <p:spPr>
          <a:xfrm>
            <a:off x="0" y="9721107"/>
            <a:ext cx="3078427" cy="513507"/>
          </a:xfrm>
          <a:prstGeom prst="rect">
            <a:avLst/>
          </a:prstGeom>
        </p:spPr>
        <p:txBody>
          <a:bodyPr vert="horz" lIns="99075" tIns="49538" rIns="99075" bIns="49538" rtlCol="0" anchor="b"/>
          <a:lstStyle>
            <a:lvl1pPr algn="l">
              <a:defRPr sz="1300"/>
            </a:lvl1pPr>
          </a:lstStyle>
          <a:p>
            <a:endParaRPr lang="fr-FR"/>
          </a:p>
        </p:txBody>
      </p:sp>
      <p:sp>
        <p:nvSpPr>
          <p:cNvPr id="5" name="Espace réservé du numéro de diapositive 4">
            <a:extLst>
              <a:ext uri="{FF2B5EF4-FFF2-40B4-BE49-F238E27FC236}">
                <a16:creationId xmlns:a16="http://schemas.microsoft.com/office/drawing/2014/main" id="{E740E1D9-87F6-D2C5-0B1A-EB2691DCA9F6}"/>
              </a:ext>
            </a:extLst>
          </p:cNvPr>
          <p:cNvSpPr>
            <a:spLocks noGrp="1"/>
          </p:cNvSpPr>
          <p:nvPr>
            <p:ph type="sldNum" sz="quarter" idx="3"/>
          </p:nvPr>
        </p:nvSpPr>
        <p:spPr>
          <a:xfrm>
            <a:off x="4023992" y="9721107"/>
            <a:ext cx="3078427" cy="513507"/>
          </a:xfrm>
          <a:prstGeom prst="rect">
            <a:avLst/>
          </a:prstGeom>
        </p:spPr>
        <p:txBody>
          <a:bodyPr vert="horz" lIns="99075" tIns="49538" rIns="99075" bIns="49538" rtlCol="0" anchor="b"/>
          <a:lstStyle>
            <a:lvl1pPr algn="r">
              <a:defRPr sz="1300"/>
            </a:lvl1pPr>
          </a:lstStyle>
          <a:p>
            <a:fld id="{50043ACE-A6F2-3647-AF36-71D7CAE04F0D}" type="slidenum">
              <a:rPr lang="fr-FR" smtClean="0"/>
              <a:t>‹N°›</a:t>
            </a:fld>
            <a:endParaRPr lang="fr-FR"/>
          </a:p>
        </p:txBody>
      </p:sp>
    </p:spTree>
    <p:extLst>
      <p:ext uri="{BB962C8B-B14F-4D97-AF65-F5344CB8AC3E}">
        <p14:creationId xmlns:p14="http://schemas.microsoft.com/office/powerpoint/2010/main" val="41870735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fr-FR"/>
          </a:p>
        </p:txBody>
      </p:sp>
      <p:sp>
        <p:nvSpPr>
          <p:cNvPr id="3" name="Espace réservé de la date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CD179C6B-F04C-8248-925D-8820A20A657E}" type="datetimeFigureOut">
              <a:rPr lang="fr-FR" smtClean="0"/>
              <a:t>13/06/2025</a:t>
            </a:fld>
            <a:endParaRPr lang="fr-FR"/>
          </a:p>
        </p:txBody>
      </p:sp>
      <p:sp>
        <p:nvSpPr>
          <p:cNvPr id="4" name="Espace réservé de l'image des diapositives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fr-FR"/>
          </a:p>
        </p:txBody>
      </p:sp>
      <p:sp>
        <p:nvSpPr>
          <p:cNvPr id="5" name="Espace réservé des notes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AC359546-56FB-E746-8D33-27DD3FD12758}" type="slidenum">
              <a:rPr lang="fr-FR" smtClean="0"/>
              <a:t>‹N°›</a:t>
            </a:fld>
            <a:endParaRPr lang="fr-FR"/>
          </a:p>
        </p:txBody>
      </p:sp>
    </p:spTree>
    <p:extLst>
      <p:ext uri="{BB962C8B-B14F-4D97-AF65-F5344CB8AC3E}">
        <p14:creationId xmlns:p14="http://schemas.microsoft.com/office/powerpoint/2010/main" val="716173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AC359546-56FB-E746-8D33-27DD3FD12758}" type="slidenum">
              <a:rPr lang="fr-FR" smtClean="0"/>
              <a:t>1</a:t>
            </a:fld>
            <a:endParaRPr lang="fr-FR"/>
          </a:p>
        </p:txBody>
      </p:sp>
    </p:spTree>
    <p:extLst>
      <p:ext uri="{BB962C8B-B14F-4D97-AF65-F5344CB8AC3E}">
        <p14:creationId xmlns:p14="http://schemas.microsoft.com/office/powerpoint/2010/main" val="1390746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37545-18A4-4B36-00F4-8CFFBE30689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A20E23C-E57A-FA19-5CE3-8880AFB2FE2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20A327C-D225-B1F2-E05C-763CD6022875}"/>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D349FBE9-9DD3-4210-5DA9-35288FAD9E23}"/>
              </a:ext>
            </a:extLst>
          </p:cNvPr>
          <p:cNvSpPr>
            <a:spLocks noGrp="1"/>
          </p:cNvSpPr>
          <p:nvPr>
            <p:ph type="sldNum" sz="quarter" idx="5"/>
          </p:nvPr>
        </p:nvSpPr>
        <p:spPr/>
        <p:txBody>
          <a:bodyPr/>
          <a:lstStyle/>
          <a:p>
            <a:fld id="{AC359546-56FB-E746-8D33-27DD3FD12758}" type="slidenum">
              <a:rPr lang="fr-FR" smtClean="0"/>
              <a:t>10</a:t>
            </a:fld>
            <a:endParaRPr lang="fr-FR"/>
          </a:p>
        </p:txBody>
      </p:sp>
    </p:spTree>
    <p:extLst>
      <p:ext uri="{BB962C8B-B14F-4D97-AF65-F5344CB8AC3E}">
        <p14:creationId xmlns:p14="http://schemas.microsoft.com/office/powerpoint/2010/main" val="608625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F3BBD-2C06-07AF-F8C3-2C6414EAEE8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DE13A74-8706-BB09-E51C-C262DA77055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DFEAC8B-8EEB-E5DD-CF01-4C524A661605}"/>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3D7703CE-0C13-6C0C-1B6E-B5F8F711C70D}"/>
              </a:ext>
            </a:extLst>
          </p:cNvPr>
          <p:cNvSpPr>
            <a:spLocks noGrp="1"/>
          </p:cNvSpPr>
          <p:nvPr>
            <p:ph type="sldNum" sz="quarter" idx="5"/>
          </p:nvPr>
        </p:nvSpPr>
        <p:spPr/>
        <p:txBody>
          <a:bodyPr/>
          <a:lstStyle/>
          <a:p>
            <a:fld id="{AC359546-56FB-E746-8D33-27DD3FD12758}" type="slidenum">
              <a:rPr lang="fr-FR" smtClean="0"/>
              <a:t>11</a:t>
            </a:fld>
            <a:endParaRPr lang="fr-FR"/>
          </a:p>
        </p:txBody>
      </p:sp>
    </p:spTree>
    <p:extLst>
      <p:ext uri="{BB962C8B-B14F-4D97-AF65-F5344CB8AC3E}">
        <p14:creationId xmlns:p14="http://schemas.microsoft.com/office/powerpoint/2010/main" val="2281055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30B38A-F8D9-983E-5FFA-A79DA3082C2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BF3A844-7B2D-66E1-285C-421863EDC66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9016CF4-D7D4-BE7F-93F3-A0F4AD2BD6A3}"/>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8CF2E4A3-6B88-65FE-D682-E630F0FB70CE}"/>
              </a:ext>
            </a:extLst>
          </p:cNvPr>
          <p:cNvSpPr>
            <a:spLocks noGrp="1"/>
          </p:cNvSpPr>
          <p:nvPr>
            <p:ph type="sldNum" sz="quarter" idx="5"/>
          </p:nvPr>
        </p:nvSpPr>
        <p:spPr/>
        <p:txBody>
          <a:bodyPr/>
          <a:lstStyle/>
          <a:p>
            <a:fld id="{AC359546-56FB-E746-8D33-27DD3FD12758}" type="slidenum">
              <a:rPr lang="fr-FR" smtClean="0"/>
              <a:t>12</a:t>
            </a:fld>
            <a:endParaRPr lang="fr-FR"/>
          </a:p>
        </p:txBody>
      </p:sp>
    </p:spTree>
    <p:extLst>
      <p:ext uri="{BB962C8B-B14F-4D97-AF65-F5344CB8AC3E}">
        <p14:creationId xmlns:p14="http://schemas.microsoft.com/office/powerpoint/2010/main" val="137393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C8AA58-C566-5900-D667-9A8B673A4A8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BDBB2E8-4996-480F-A679-2BF9DDB524E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8459FA3-74E7-47A9-DAEA-B6DB6A28D2C3}"/>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120B561E-C99E-C3EE-5910-E49804418109}"/>
              </a:ext>
            </a:extLst>
          </p:cNvPr>
          <p:cNvSpPr>
            <a:spLocks noGrp="1"/>
          </p:cNvSpPr>
          <p:nvPr>
            <p:ph type="sldNum" sz="quarter" idx="5"/>
          </p:nvPr>
        </p:nvSpPr>
        <p:spPr/>
        <p:txBody>
          <a:bodyPr/>
          <a:lstStyle/>
          <a:p>
            <a:fld id="{AC359546-56FB-E746-8D33-27DD3FD12758}" type="slidenum">
              <a:rPr lang="fr-FR" smtClean="0"/>
              <a:t>2</a:t>
            </a:fld>
            <a:endParaRPr lang="fr-FR"/>
          </a:p>
        </p:txBody>
      </p:sp>
    </p:spTree>
    <p:extLst>
      <p:ext uri="{BB962C8B-B14F-4D97-AF65-F5344CB8AC3E}">
        <p14:creationId xmlns:p14="http://schemas.microsoft.com/office/powerpoint/2010/main" val="3234706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D182E-AD3D-DFF0-4676-F865BB97E9E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6844E75-738F-2998-E58E-0418835E1C9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579794F-8200-FD7D-8359-586F9D9EB0F8}"/>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176C302D-1F28-6FA4-D73F-BB70E59D37BB}"/>
              </a:ext>
            </a:extLst>
          </p:cNvPr>
          <p:cNvSpPr>
            <a:spLocks noGrp="1"/>
          </p:cNvSpPr>
          <p:nvPr>
            <p:ph type="sldNum" sz="quarter" idx="5"/>
          </p:nvPr>
        </p:nvSpPr>
        <p:spPr/>
        <p:txBody>
          <a:bodyPr/>
          <a:lstStyle/>
          <a:p>
            <a:fld id="{AC359546-56FB-E746-8D33-27DD3FD12758}" type="slidenum">
              <a:rPr lang="fr-FR" smtClean="0"/>
              <a:t>3</a:t>
            </a:fld>
            <a:endParaRPr lang="fr-FR"/>
          </a:p>
        </p:txBody>
      </p:sp>
    </p:spTree>
    <p:extLst>
      <p:ext uri="{BB962C8B-B14F-4D97-AF65-F5344CB8AC3E}">
        <p14:creationId xmlns:p14="http://schemas.microsoft.com/office/powerpoint/2010/main" val="3574198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E460E1-D7E4-A67E-F8CB-8B87BF94D06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1CF982B-A125-E5D4-A4F7-E4371715178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F09C4BE-4806-4FDF-A48E-337B2F6EE0D0}"/>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23D09F0E-88C2-2F21-4BE7-1D0D7A7FF84C}"/>
              </a:ext>
            </a:extLst>
          </p:cNvPr>
          <p:cNvSpPr>
            <a:spLocks noGrp="1"/>
          </p:cNvSpPr>
          <p:nvPr>
            <p:ph type="sldNum" sz="quarter" idx="5"/>
          </p:nvPr>
        </p:nvSpPr>
        <p:spPr/>
        <p:txBody>
          <a:bodyPr/>
          <a:lstStyle/>
          <a:p>
            <a:fld id="{AC359546-56FB-E746-8D33-27DD3FD12758}" type="slidenum">
              <a:rPr lang="fr-FR" smtClean="0"/>
              <a:t>4</a:t>
            </a:fld>
            <a:endParaRPr lang="fr-FR"/>
          </a:p>
        </p:txBody>
      </p:sp>
    </p:spTree>
    <p:extLst>
      <p:ext uri="{BB962C8B-B14F-4D97-AF65-F5344CB8AC3E}">
        <p14:creationId xmlns:p14="http://schemas.microsoft.com/office/powerpoint/2010/main" val="2187688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D9D5E-3AB4-DD79-2DDD-941E067CE3B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4E01B1D-E35B-6880-0BF6-FCF541279B9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D179356-306D-592F-9B61-BA53FD94D235}"/>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CA9CCB9E-BD11-F217-4CD9-4EF8B752C2B9}"/>
              </a:ext>
            </a:extLst>
          </p:cNvPr>
          <p:cNvSpPr>
            <a:spLocks noGrp="1"/>
          </p:cNvSpPr>
          <p:nvPr>
            <p:ph type="sldNum" sz="quarter" idx="5"/>
          </p:nvPr>
        </p:nvSpPr>
        <p:spPr/>
        <p:txBody>
          <a:bodyPr/>
          <a:lstStyle/>
          <a:p>
            <a:fld id="{AC359546-56FB-E746-8D33-27DD3FD12758}" type="slidenum">
              <a:rPr lang="fr-FR" smtClean="0"/>
              <a:t>5</a:t>
            </a:fld>
            <a:endParaRPr lang="fr-FR"/>
          </a:p>
        </p:txBody>
      </p:sp>
    </p:spTree>
    <p:extLst>
      <p:ext uri="{BB962C8B-B14F-4D97-AF65-F5344CB8AC3E}">
        <p14:creationId xmlns:p14="http://schemas.microsoft.com/office/powerpoint/2010/main" val="2716890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88ADE-1E5D-9F58-8A63-10A962E8182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12A1EC3-8460-A597-DE96-C57C5731911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1D4BD6A-B634-6AC7-B558-B6ED1AD835AA}"/>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1B4A4C75-7564-A894-1958-4293BAB81E9F}"/>
              </a:ext>
            </a:extLst>
          </p:cNvPr>
          <p:cNvSpPr>
            <a:spLocks noGrp="1"/>
          </p:cNvSpPr>
          <p:nvPr>
            <p:ph type="sldNum" sz="quarter" idx="5"/>
          </p:nvPr>
        </p:nvSpPr>
        <p:spPr/>
        <p:txBody>
          <a:bodyPr/>
          <a:lstStyle/>
          <a:p>
            <a:fld id="{AC359546-56FB-E746-8D33-27DD3FD12758}" type="slidenum">
              <a:rPr lang="fr-FR" smtClean="0"/>
              <a:t>6</a:t>
            </a:fld>
            <a:endParaRPr lang="fr-FR"/>
          </a:p>
        </p:txBody>
      </p:sp>
    </p:spTree>
    <p:extLst>
      <p:ext uri="{BB962C8B-B14F-4D97-AF65-F5344CB8AC3E}">
        <p14:creationId xmlns:p14="http://schemas.microsoft.com/office/powerpoint/2010/main" val="2501265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692E2-4F0B-F6AF-D331-03544540C88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D352F54-7D73-B68F-A580-675780D30C1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B23D026-9DC5-3425-0175-D347AF63355F}"/>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985E6CB9-283F-A25D-6AB7-A8EB72218819}"/>
              </a:ext>
            </a:extLst>
          </p:cNvPr>
          <p:cNvSpPr>
            <a:spLocks noGrp="1"/>
          </p:cNvSpPr>
          <p:nvPr>
            <p:ph type="sldNum" sz="quarter" idx="5"/>
          </p:nvPr>
        </p:nvSpPr>
        <p:spPr/>
        <p:txBody>
          <a:bodyPr/>
          <a:lstStyle/>
          <a:p>
            <a:fld id="{AC359546-56FB-E746-8D33-27DD3FD12758}" type="slidenum">
              <a:rPr lang="fr-FR" smtClean="0"/>
              <a:t>7</a:t>
            </a:fld>
            <a:endParaRPr lang="fr-FR"/>
          </a:p>
        </p:txBody>
      </p:sp>
    </p:spTree>
    <p:extLst>
      <p:ext uri="{BB962C8B-B14F-4D97-AF65-F5344CB8AC3E}">
        <p14:creationId xmlns:p14="http://schemas.microsoft.com/office/powerpoint/2010/main" val="1576177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A8E4F-477A-B03A-0108-CEECECE0011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1B47883-8F19-8F6B-17A4-E7018887CC4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13C3D1A-3FC5-BF82-08E1-0FC33EC3445E}"/>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0962BCA6-929C-68AC-965B-EE894C63FBD0}"/>
              </a:ext>
            </a:extLst>
          </p:cNvPr>
          <p:cNvSpPr>
            <a:spLocks noGrp="1"/>
          </p:cNvSpPr>
          <p:nvPr>
            <p:ph type="sldNum" sz="quarter" idx="5"/>
          </p:nvPr>
        </p:nvSpPr>
        <p:spPr/>
        <p:txBody>
          <a:bodyPr/>
          <a:lstStyle/>
          <a:p>
            <a:fld id="{AC359546-56FB-E746-8D33-27DD3FD12758}" type="slidenum">
              <a:rPr lang="fr-FR" smtClean="0"/>
              <a:t>8</a:t>
            </a:fld>
            <a:endParaRPr lang="fr-FR"/>
          </a:p>
        </p:txBody>
      </p:sp>
    </p:spTree>
    <p:extLst>
      <p:ext uri="{BB962C8B-B14F-4D97-AF65-F5344CB8AC3E}">
        <p14:creationId xmlns:p14="http://schemas.microsoft.com/office/powerpoint/2010/main" val="23337376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F102F-6A05-11E9-033D-D6DF9C26891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0DECAAC-7946-3D87-7903-1A1381CAE09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009217E-58FC-981A-82B9-7FBC931CEDD6}"/>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A54379D3-4D8A-3442-2EED-ED9F4D0C5723}"/>
              </a:ext>
            </a:extLst>
          </p:cNvPr>
          <p:cNvSpPr>
            <a:spLocks noGrp="1"/>
          </p:cNvSpPr>
          <p:nvPr>
            <p:ph type="sldNum" sz="quarter" idx="5"/>
          </p:nvPr>
        </p:nvSpPr>
        <p:spPr/>
        <p:txBody>
          <a:bodyPr/>
          <a:lstStyle/>
          <a:p>
            <a:fld id="{AC359546-56FB-E746-8D33-27DD3FD12758}" type="slidenum">
              <a:rPr lang="fr-FR" smtClean="0"/>
              <a:t>9</a:t>
            </a:fld>
            <a:endParaRPr lang="fr-FR"/>
          </a:p>
        </p:txBody>
      </p:sp>
    </p:spTree>
    <p:extLst>
      <p:ext uri="{BB962C8B-B14F-4D97-AF65-F5344CB8AC3E}">
        <p14:creationId xmlns:p14="http://schemas.microsoft.com/office/powerpoint/2010/main" val="1198355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3" Type="http://schemas.openxmlformats.org/officeDocument/2006/relationships/image" Target="../media/image10.svg"/><Relationship Id="rId7" Type="http://schemas.openxmlformats.org/officeDocument/2006/relationships/image" Target="../media/image14.sv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5" Type="http://schemas.openxmlformats.org/officeDocument/2006/relationships/image" Target="../media/image2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 Id="rId14" Type="http://schemas.openxmlformats.org/officeDocument/2006/relationships/image" Target="../media/image2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3" Type="http://schemas.openxmlformats.org/officeDocument/2006/relationships/image" Target="../media/image10.svg"/><Relationship Id="rId7" Type="http://schemas.openxmlformats.org/officeDocument/2006/relationships/image" Target="../media/image14.sv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5" Type="http://schemas.openxmlformats.org/officeDocument/2006/relationships/image" Target="../media/image2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 Id="rId14" Type="http://schemas.openxmlformats.org/officeDocument/2006/relationships/image" Target="../media/image2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ase">
    <p:bg>
      <p:bgPr>
        <a:solidFill>
          <a:schemeClr val="bg1"/>
        </a:solidFill>
        <a:effectLst/>
      </p:bgPr>
    </p:bg>
    <p:spTree>
      <p:nvGrpSpPr>
        <p:cNvPr id="1" name=""/>
        <p:cNvGrpSpPr/>
        <p:nvPr/>
      </p:nvGrpSpPr>
      <p:grpSpPr>
        <a:xfrm>
          <a:off x="0" y="0"/>
          <a:ext cx="0" cy="0"/>
          <a:chOff x="0" y="0"/>
          <a:chExt cx="0" cy="0"/>
        </a:xfrm>
      </p:grpSpPr>
      <p:pic>
        <p:nvPicPr>
          <p:cNvPr id="10" name="Google Shape;58;p13">
            <a:extLst>
              <a:ext uri="{FF2B5EF4-FFF2-40B4-BE49-F238E27FC236}">
                <a16:creationId xmlns:a16="http://schemas.microsoft.com/office/drawing/2014/main" id="{43B85E0E-E55D-AB0B-5C29-B0B970F0A7C7}"/>
              </a:ext>
            </a:extLst>
          </p:cNvPr>
          <p:cNvPicPr preferRelativeResize="0"/>
          <p:nvPr userDrawn="1"/>
        </p:nvPicPr>
        <p:blipFill>
          <a:blip r:embed="rId2">
            <a:alphaModFix/>
          </a:blip>
          <a:stretch>
            <a:fillRect/>
          </a:stretch>
        </p:blipFill>
        <p:spPr>
          <a:xfrm>
            <a:off x="0" y="0"/>
            <a:ext cx="12192000" cy="6857999"/>
          </a:xfrm>
          <a:prstGeom prst="rect">
            <a:avLst/>
          </a:prstGeom>
          <a:noFill/>
          <a:ln>
            <a:noFill/>
          </a:ln>
        </p:spPr>
      </p:pic>
      <p:pic>
        <p:nvPicPr>
          <p:cNvPr id="3" name="Image 2" descr="Une image contenant texte&#10;&#10;Description générée automatiquement">
            <a:extLst>
              <a:ext uri="{FF2B5EF4-FFF2-40B4-BE49-F238E27FC236}">
                <a16:creationId xmlns:a16="http://schemas.microsoft.com/office/drawing/2014/main" id="{D31D0D4F-DD7B-4BFD-E23E-8DAED7364BF7}"/>
              </a:ext>
            </a:extLst>
          </p:cNvPr>
          <p:cNvPicPr>
            <a:picLocks noChangeAspect="1"/>
          </p:cNvPicPr>
          <p:nvPr userDrawn="1"/>
        </p:nvPicPr>
        <p:blipFill>
          <a:blip r:embed="rId3"/>
          <a:stretch>
            <a:fillRect/>
          </a:stretch>
        </p:blipFill>
        <p:spPr>
          <a:xfrm>
            <a:off x="7947031" y="232076"/>
            <a:ext cx="4004128" cy="1015456"/>
          </a:xfrm>
          <a:prstGeom prst="rect">
            <a:avLst/>
          </a:prstGeom>
        </p:spPr>
      </p:pic>
      <p:pic>
        <p:nvPicPr>
          <p:cNvPr id="15" name="Google Shape;59;p13">
            <a:extLst>
              <a:ext uri="{FF2B5EF4-FFF2-40B4-BE49-F238E27FC236}">
                <a16:creationId xmlns:a16="http://schemas.microsoft.com/office/drawing/2014/main" id="{3F74D220-FC99-06AD-5981-0948E3B73892}"/>
              </a:ext>
            </a:extLst>
          </p:cNvPr>
          <p:cNvPicPr preferRelativeResize="0"/>
          <p:nvPr userDrawn="1"/>
        </p:nvPicPr>
        <p:blipFill rotWithShape="1">
          <a:blip r:embed="rId4">
            <a:alphaModFix/>
          </a:blip>
          <a:srcRect t="6629"/>
          <a:stretch/>
        </p:blipFill>
        <p:spPr>
          <a:xfrm>
            <a:off x="0" y="1316247"/>
            <a:ext cx="12192000" cy="5158033"/>
          </a:xfrm>
          <a:prstGeom prst="rect">
            <a:avLst/>
          </a:prstGeom>
          <a:noFill/>
          <a:ln>
            <a:noFill/>
          </a:ln>
        </p:spPr>
      </p:pic>
      <p:pic>
        <p:nvPicPr>
          <p:cNvPr id="13" name="Google Shape;60;p13">
            <a:extLst>
              <a:ext uri="{FF2B5EF4-FFF2-40B4-BE49-F238E27FC236}">
                <a16:creationId xmlns:a16="http://schemas.microsoft.com/office/drawing/2014/main" id="{E92953F4-3346-D025-DF1E-F6A3875386D5}"/>
              </a:ext>
            </a:extLst>
          </p:cNvPr>
          <p:cNvPicPr preferRelativeResize="0"/>
          <p:nvPr userDrawn="1"/>
        </p:nvPicPr>
        <p:blipFill>
          <a:blip r:embed="rId5">
            <a:alphaModFix/>
          </a:blip>
          <a:stretch>
            <a:fillRect/>
          </a:stretch>
        </p:blipFill>
        <p:spPr>
          <a:xfrm>
            <a:off x="0" y="4779449"/>
            <a:ext cx="3953359" cy="2033000"/>
          </a:xfrm>
          <a:prstGeom prst="rect">
            <a:avLst/>
          </a:prstGeom>
          <a:noFill/>
          <a:ln>
            <a:noFill/>
          </a:ln>
        </p:spPr>
      </p:pic>
      <p:sp>
        <p:nvSpPr>
          <p:cNvPr id="14" name="Google Shape;61;p13">
            <a:extLst>
              <a:ext uri="{FF2B5EF4-FFF2-40B4-BE49-F238E27FC236}">
                <a16:creationId xmlns:a16="http://schemas.microsoft.com/office/drawing/2014/main" id="{32E7188E-D208-1A60-B7DC-02A539F9ED83}"/>
              </a:ext>
            </a:extLst>
          </p:cNvPr>
          <p:cNvSpPr txBox="1"/>
          <p:nvPr userDrawn="1"/>
        </p:nvSpPr>
        <p:spPr>
          <a:xfrm>
            <a:off x="123925" y="5801580"/>
            <a:ext cx="2425600" cy="5752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fr" sz="1800" dirty="0" err="1">
                <a:solidFill>
                  <a:schemeClr val="lt1"/>
                </a:solidFill>
              </a:rPr>
              <a:t>www.uliege.be</a:t>
            </a:r>
            <a:endParaRPr sz="1800" dirty="0">
              <a:solidFill>
                <a:schemeClr val="lt1"/>
              </a:solidFill>
            </a:endParaRPr>
          </a:p>
          <a:p>
            <a:pPr marL="0" lvl="0" indent="0" algn="l" rtl="0">
              <a:spcBef>
                <a:spcPts val="0"/>
              </a:spcBef>
              <a:spcAft>
                <a:spcPts val="0"/>
              </a:spcAft>
              <a:buNone/>
            </a:pPr>
            <a:endParaRPr sz="1800" dirty="0">
              <a:solidFill>
                <a:schemeClr val="lt1"/>
              </a:solidFill>
            </a:endParaRPr>
          </a:p>
        </p:txBody>
      </p:sp>
    </p:spTree>
    <p:extLst>
      <p:ext uri="{BB962C8B-B14F-4D97-AF65-F5344CB8AC3E}">
        <p14:creationId xmlns:p14="http://schemas.microsoft.com/office/powerpoint/2010/main" val="1822294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cxnSp>
        <p:nvCxnSpPr>
          <p:cNvPr id="10" name="Google Shape;157;p20">
            <a:extLst>
              <a:ext uri="{FF2B5EF4-FFF2-40B4-BE49-F238E27FC236}">
                <a16:creationId xmlns:a16="http://schemas.microsoft.com/office/drawing/2014/main" id="{5099593E-0AC6-DCD1-424E-A2F94962B60F}"/>
              </a:ext>
            </a:extLst>
          </p:cNvPr>
          <p:cNvCxnSpPr>
            <a:cxnSpLocks/>
          </p:cNvCxnSpPr>
          <p:nvPr userDrawn="1"/>
        </p:nvCxnSpPr>
        <p:spPr>
          <a:xfrm>
            <a:off x="587375" y="1043321"/>
            <a:ext cx="3577219" cy="0"/>
          </a:xfrm>
          <a:prstGeom prst="straightConnector1">
            <a:avLst/>
          </a:prstGeom>
          <a:noFill/>
          <a:ln w="12700" cap="flat" cmpd="sng">
            <a:solidFill>
              <a:schemeClr val="accent1"/>
            </a:solidFill>
            <a:prstDash val="solid"/>
            <a:round/>
            <a:headEnd type="none" w="med" len="med"/>
            <a:tailEnd type="none" w="med" len="med"/>
          </a:ln>
        </p:spPr>
      </p:cxnSp>
      <p:sp>
        <p:nvSpPr>
          <p:cNvPr id="3" name="Espace réservé de l'élément multimédia 2">
            <a:extLst>
              <a:ext uri="{FF2B5EF4-FFF2-40B4-BE49-F238E27FC236}">
                <a16:creationId xmlns:a16="http://schemas.microsoft.com/office/drawing/2014/main" id="{28400122-6627-053A-1DF9-61C5208E1514}"/>
              </a:ext>
            </a:extLst>
          </p:cNvPr>
          <p:cNvSpPr>
            <a:spLocks noGrp="1"/>
          </p:cNvSpPr>
          <p:nvPr>
            <p:ph type="media" sz="quarter" idx="10"/>
          </p:nvPr>
        </p:nvSpPr>
        <p:spPr>
          <a:xfrm>
            <a:off x="4000616" y="1811388"/>
            <a:ext cx="7365375" cy="4258890"/>
          </a:xfrm>
        </p:spPr>
        <p:txBody>
          <a:bodyPr/>
          <a:lstStyle>
            <a:lvl1pPr marL="0" indent="0">
              <a:buNone/>
              <a:defRPr/>
            </a:lvl1pPr>
          </a:lstStyle>
          <a:p>
            <a:endParaRPr lang="fr-FR" dirty="0"/>
          </a:p>
        </p:txBody>
      </p:sp>
      <p:sp>
        <p:nvSpPr>
          <p:cNvPr id="11" name="Espace réservé du texte 10">
            <a:extLst>
              <a:ext uri="{FF2B5EF4-FFF2-40B4-BE49-F238E27FC236}">
                <a16:creationId xmlns:a16="http://schemas.microsoft.com/office/drawing/2014/main" id="{9807F617-6EB9-3B7F-C7D1-F578710674AF}"/>
              </a:ext>
            </a:extLst>
          </p:cNvPr>
          <p:cNvSpPr>
            <a:spLocks noGrp="1"/>
          </p:cNvSpPr>
          <p:nvPr>
            <p:ph type="body" sz="quarter" idx="11" hasCustomPrompt="1"/>
          </p:nvPr>
        </p:nvSpPr>
        <p:spPr>
          <a:xfrm>
            <a:off x="587375" y="1317106"/>
            <a:ext cx="3165475" cy="2976562"/>
          </a:xfrm>
        </p:spPr>
        <p:txBody>
          <a:bodyPr>
            <a:normAutofit/>
          </a:bodyPr>
          <a:lstStyle>
            <a:lvl1pPr marL="0" indent="0">
              <a:buFontTx/>
              <a:buNone/>
              <a:defRPr sz="1400"/>
            </a:lvl1pPr>
            <a:lvl2pPr>
              <a:defRPr sz="1200"/>
            </a:lvl2pPr>
            <a:lvl3pPr marL="914400" indent="0">
              <a:buNone/>
              <a:defRPr/>
            </a:lvl3pPr>
          </a:lstStyle>
          <a:p>
            <a:pPr lvl="0"/>
            <a:r>
              <a:rPr lang="fr-FR" dirty="0" err="1"/>
              <a:t>Mauris</a:t>
            </a:r>
            <a:r>
              <a:rPr lang="fr-FR" dirty="0"/>
              <a:t> </a:t>
            </a:r>
            <a:r>
              <a:rPr lang="fr-FR" dirty="0" err="1"/>
              <a:t>consectetur</a:t>
            </a:r>
            <a:r>
              <a:rPr lang="fr-FR" dirty="0"/>
              <a:t>, </a:t>
            </a:r>
            <a:r>
              <a:rPr lang="fr-FR" dirty="0" err="1"/>
              <a:t>quam</a:t>
            </a:r>
            <a:r>
              <a:rPr lang="fr-FR" dirty="0"/>
              <a:t> at </a:t>
            </a:r>
            <a:r>
              <a:rPr lang="fr-FR" dirty="0" err="1"/>
              <a:t>sagittis</a:t>
            </a:r>
            <a:r>
              <a:rPr lang="fr-FR" dirty="0"/>
              <a:t> </a:t>
            </a:r>
            <a:r>
              <a:rPr lang="fr-FR" dirty="0" err="1"/>
              <a:t>malesuada</a:t>
            </a:r>
            <a:r>
              <a:rPr lang="fr-FR" dirty="0"/>
              <a:t>, ex </a:t>
            </a:r>
            <a:r>
              <a:rPr lang="fr-FR" dirty="0" err="1"/>
              <a:t>justo</a:t>
            </a:r>
            <a:r>
              <a:rPr lang="fr-FR" dirty="0"/>
              <a:t> </a:t>
            </a:r>
            <a:r>
              <a:rPr lang="fr-FR" dirty="0" err="1"/>
              <a:t>luctus</a:t>
            </a:r>
            <a:r>
              <a:rPr lang="fr-FR" dirty="0"/>
              <a:t> </a:t>
            </a:r>
            <a:r>
              <a:rPr lang="fr-FR" dirty="0" err="1"/>
              <a:t>arcu</a:t>
            </a:r>
            <a:r>
              <a:rPr lang="fr-FR" dirty="0"/>
              <a:t>.</a:t>
            </a:r>
          </a:p>
          <a:p>
            <a:pPr lvl="0"/>
            <a:endParaRPr lang="fr-FR" dirty="0"/>
          </a:p>
          <a:p>
            <a:pPr lvl="1"/>
            <a:r>
              <a:rPr lang="fr-FR" dirty="0" err="1"/>
              <a:t>Mauris</a:t>
            </a:r>
            <a:r>
              <a:rPr lang="fr-FR" dirty="0"/>
              <a:t> </a:t>
            </a:r>
            <a:r>
              <a:rPr lang="fr-FR" dirty="0" err="1"/>
              <a:t>consectetur</a:t>
            </a:r>
            <a:r>
              <a:rPr lang="fr-FR" dirty="0"/>
              <a:t>, </a:t>
            </a:r>
            <a:r>
              <a:rPr lang="fr-FR" dirty="0" err="1"/>
              <a:t>quam</a:t>
            </a:r>
            <a:r>
              <a:rPr lang="fr-FR" dirty="0"/>
              <a:t> at </a:t>
            </a:r>
            <a:r>
              <a:rPr lang="fr-FR" dirty="0" err="1"/>
              <a:t>sagittis</a:t>
            </a:r>
            <a:r>
              <a:rPr lang="fr-FR" dirty="0"/>
              <a:t> </a:t>
            </a:r>
            <a:r>
              <a:rPr lang="fr-FR" dirty="0" err="1"/>
              <a:t>malesuada</a:t>
            </a:r>
            <a:r>
              <a:rPr lang="fr-FR" dirty="0"/>
              <a:t>, ex </a:t>
            </a:r>
            <a:r>
              <a:rPr lang="fr-FR" dirty="0" err="1"/>
              <a:t>justo</a:t>
            </a:r>
            <a:r>
              <a:rPr lang="fr-FR" dirty="0"/>
              <a:t> </a:t>
            </a:r>
            <a:r>
              <a:rPr lang="fr-FR" dirty="0" err="1"/>
              <a:t>luctus</a:t>
            </a:r>
            <a:r>
              <a:rPr lang="fr-FR" dirty="0"/>
              <a:t> </a:t>
            </a:r>
            <a:r>
              <a:rPr lang="fr-FR" dirty="0" err="1"/>
              <a:t>arcu</a:t>
            </a:r>
            <a:r>
              <a:rPr lang="fr-FR" dirty="0"/>
              <a:t>.</a:t>
            </a:r>
          </a:p>
          <a:p>
            <a:pPr lvl="1"/>
            <a:r>
              <a:rPr lang="fr-FR" dirty="0" err="1"/>
              <a:t>Mauris</a:t>
            </a:r>
            <a:r>
              <a:rPr lang="fr-FR" dirty="0"/>
              <a:t> </a:t>
            </a:r>
            <a:r>
              <a:rPr lang="fr-FR" dirty="0" err="1"/>
              <a:t>consectetur</a:t>
            </a:r>
            <a:r>
              <a:rPr lang="fr-FR" dirty="0"/>
              <a:t>, </a:t>
            </a:r>
            <a:r>
              <a:rPr lang="fr-FR" dirty="0" err="1"/>
              <a:t>quam</a:t>
            </a:r>
            <a:r>
              <a:rPr lang="fr-FR" dirty="0"/>
              <a:t> at </a:t>
            </a:r>
            <a:r>
              <a:rPr lang="fr-FR" dirty="0" err="1"/>
              <a:t>sagittis</a:t>
            </a:r>
            <a:r>
              <a:rPr lang="fr-FR" dirty="0"/>
              <a:t> </a:t>
            </a:r>
            <a:r>
              <a:rPr lang="fr-FR" dirty="0" err="1"/>
              <a:t>malesuada</a:t>
            </a:r>
            <a:r>
              <a:rPr lang="fr-FR" dirty="0"/>
              <a:t>, ex </a:t>
            </a:r>
            <a:r>
              <a:rPr lang="fr-FR" dirty="0" err="1"/>
              <a:t>justo</a:t>
            </a:r>
            <a:r>
              <a:rPr lang="fr-FR" dirty="0"/>
              <a:t> </a:t>
            </a:r>
            <a:r>
              <a:rPr lang="fr-FR" dirty="0" err="1"/>
              <a:t>luctus</a:t>
            </a:r>
            <a:r>
              <a:rPr lang="fr-FR" dirty="0"/>
              <a:t> </a:t>
            </a:r>
            <a:r>
              <a:rPr lang="fr-FR" dirty="0" err="1"/>
              <a:t>arcu</a:t>
            </a:r>
            <a:r>
              <a:rPr lang="fr-FR" dirty="0"/>
              <a:t>.</a:t>
            </a:r>
            <a:br>
              <a:rPr lang="fr-FR" dirty="0"/>
            </a:br>
            <a:br>
              <a:rPr lang="fr-FR" dirty="0"/>
            </a:br>
            <a:endParaRPr lang="fr-FR" dirty="0"/>
          </a:p>
          <a:p>
            <a:pPr lvl="0"/>
            <a:r>
              <a:rPr lang="fr-FR" dirty="0" err="1"/>
              <a:t>Mauris</a:t>
            </a:r>
            <a:r>
              <a:rPr lang="fr-FR" dirty="0"/>
              <a:t> </a:t>
            </a:r>
            <a:r>
              <a:rPr lang="fr-FR" dirty="0" err="1"/>
              <a:t>consectetur</a:t>
            </a:r>
            <a:r>
              <a:rPr lang="fr-FR" dirty="0"/>
              <a:t>, </a:t>
            </a:r>
            <a:r>
              <a:rPr lang="fr-FR" dirty="0" err="1"/>
              <a:t>quam</a:t>
            </a:r>
            <a:r>
              <a:rPr lang="fr-FR" dirty="0"/>
              <a:t> at </a:t>
            </a:r>
            <a:r>
              <a:rPr lang="fr-FR" dirty="0" err="1"/>
              <a:t>sagittis</a:t>
            </a:r>
            <a:r>
              <a:rPr lang="fr-FR" dirty="0"/>
              <a:t> </a:t>
            </a:r>
            <a:r>
              <a:rPr lang="fr-FR" dirty="0" err="1"/>
              <a:t>malesuada</a:t>
            </a:r>
            <a:r>
              <a:rPr lang="fr-FR" dirty="0"/>
              <a:t>, ex </a:t>
            </a:r>
            <a:r>
              <a:rPr lang="fr-FR" dirty="0" err="1"/>
              <a:t>justo</a:t>
            </a:r>
            <a:r>
              <a:rPr lang="fr-FR" dirty="0"/>
              <a:t> </a:t>
            </a:r>
            <a:r>
              <a:rPr lang="fr-FR" dirty="0" err="1"/>
              <a:t>luctus</a:t>
            </a:r>
            <a:r>
              <a:rPr lang="fr-FR" dirty="0"/>
              <a:t> </a:t>
            </a:r>
            <a:r>
              <a:rPr lang="fr-FR" dirty="0" err="1"/>
              <a:t>arcu</a:t>
            </a:r>
            <a:r>
              <a:rPr lang="fr-FR" dirty="0"/>
              <a:t>.</a:t>
            </a:r>
          </a:p>
          <a:p>
            <a:pPr lvl="0"/>
            <a:endParaRPr lang="fr-FR" dirty="0"/>
          </a:p>
        </p:txBody>
      </p:sp>
      <p:sp>
        <p:nvSpPr>
          <p:cNvPr id="20" name="Espace réservé du texte 19">
            <a:extLst>
              <a:ext uri="{FF2B5EF4-FFF2-40B4-BE49-F238E27FC236}">
                <a16:creationId xmlns:a16="http://schemas.microsoft.com/office/drawing/2014/main" id="{FEBCDBDD-17F4-2628-04EF-3BD4B8B27ABA}"/>
              </a:ext>
            </a:extLst>
          </p:cNvPr>
          <p:cNvSpPr>
            <a:spLocks noGrp="1"/>
          </p:cNvSpPr>
          <p:nvPr>
            <p:ph type="body" sz="quarter" idx="12" hasCustomPrompt="1"/>
          </p:nvPr>
        </p:nvSpPr>
        <p:spPr>
          <a:xfrm>
            <a:off x="4000500" y="1280162"/>
            <a:ext cx="5719572" cy="365754"/>
          </a:xfrm>
        </p:spPr>
        <p:txBody>
          <a:bodyPr anchor="b">
            <a:normAutofit/>
          </a:bodyPr>
          <a:lstStyle>
            <a:lvl1pPr marL="0" indent="0">
              <a:buNone/>
              <a:defRPr sz="1400">
                <a:solidFill>
                  <a:schemeClr val="accent6"/>
                </a:solidFill>
              </a:defRPr>
            </a:lvl1pPr>
          </a:lstStyle>
          <a:p>
            <a:pPr lvl="0"/>
            <a:r>
              <a:rPr lang="fr-FR" dirty="0" err="1"/>
              <a:t>www.monsite.com</a:t>
            </a:r>
            <a:endParaRPr lang="fr-FR" dirty="0"/>
          </a:p>
        </p:txBody>
      </p:sp>
      <p:sp>
        <p:nvSpPr>
          <p:cNvPr id="21" name="Espace réservé de la date 20">
            <a:extLst>
              <a:ext uri="{FF2B5EF4-FFF2-40B4-BE49-F238E27FC236}">
                <a16:creationId xmlns:a16="http://schemas.microsoft.com/office/drawing/2014/main" id="{59AA939B-DE4C-82B5-5C6B-B9D970BC83C7}"/>
              </a:ext>
            </a:extLst>
          </p:cNvPr>
          <p:cNvSpPr>
            <a:spLocks noGrp="1"/>
          </p:cNvSpPr>
          <p:nvPr>
            <p:ph type="dt" sz="half" idx="13"/>
          </p:nvPr>
        </p:nvSpPr>
        <p:spPr/>
        <p:txBody>
          <a:bodyPr/>
          <a:lstStyle/>
          <a:p>
            <a:fld id="{53750D40-0508-4F11-97D4-F682CB38544A}" type="datetime3">
              <a:rPr lang="fr-BE" smtClean="0"/>
              <a:t>13/06/2025</a:t>
            </a:fld>
            <a:endParaRPr lang="fr-FR" dirty="0"/>
          </a:p>
        </p:txBody>
      </p:sp>
      <p:sp>
        <p:nvSpPr>
          <p:cNvPr id="22" name="Espace réservé du pied de page 21">
            <a:extLst>
              <a:ext uri="{FF2B5EF4-FFF2-40B4-BE49-F238E27FC236}">
                <a16:creationId xmlns:a16="http://schemas.microsoft.com/office/drawing/2014/main" id="{730F8B86-B831-166F-CC0E-E22B6374ECA3}"/>
              </a:ext>
            </a:extLst>
          </p:cNvPr>
          <p:cNvSpPr>
            <a:spLocks noGrp="1"/>
          </p:cNvSpPr>
          <p:nvPr>
            <p:ph type="ftr" sz="quarter" idx="14"/>
          </p:nvPr>
        </p:nvSpPr>
        <p:spPr/>
        <p:txBody>
          <a:bodyPr/>
          <a:lstStyle/>
          <a:p>
            <a:endParaRPr lang="fr-FR" dirty="0"/>
          </a:p>
        </p:txBody>
      </p:sp>
      <p:sp>
        <p:nvSpPr>
          <p:cNvPr id="23" name="Espace réservé du numéro de diapositive 22">
            <a:extLst>
              <a:ext uri="{FF2B5EF4-FFF2-40B4-BE49-F238E27FC236}">
                <a16:creationId xmlns:a16="http://schemas.microsoft.com/office/drawing/2014/main" id="{84F37302-DA84-B12A-FCA2-4B0A611D4CCF}"/>
              </a:ext>
            </a:extLst>
          </p:cNvPr>
          <p:cNvSpPr>
            <a:spLocks noGrp="1"/>
          </p:cNvSpPr>
          <p:nvPr>
            <p:ph type="sldNum" sz="quarter" idx="15"/>
          </p:nvPr>
        </p:nvSpPr>
        <p:spPr/>
        <p:txBody>
          <a:bodyPr/>
          <a:lstStyle/>
          <a:p>
            <a:pPr algn="l"/>
            <a:r>
              <a:rPr lang="fr-FR"/>
              <a:t>▪︎ </a:t>
            </a:r>
            <a:fld id="{71AEF36E-EA79-174C-93F9-FDA84EDD5956}" type="slidenum">
              <a:rPr lang="fr-FR" smtClean="0"/>
              <a:pPr algn="l"/>
              <a:t>‹N°›</a:t>
            </a:fld>
            <a:endParaRPr lang="fr-FR" dirty="0"/>
          </a:p>
        </p:txBody>
      </p:sp>
      <p:sp>
        <p:nvSpPr>
          <p:cNvPr id="24" name="Titre 23">
            <a:extLst>
              <a:ext uri="{FF2B5EF4-FFF2-40B4-BE49-F238E27FC236}">
                <a16:creationId xmlns:a16="http://schemas.microsoft.com/office/drawing/2014/main" id="{EB191373-466A-E461-9752-6860A34722DD}"/>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1167929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igne du temps">
    <p:spTree>
      <p:nvGrpSpPr>
        <p:cNvPr id="1" name=""/>
        <p:cNvGrpSpPr/>
        <p:nvPr/>
      </p:nvGrpSpPr>
      <p:grpSpPr>
        <a:xfrm>
          <a:off x="0" y="0"/>
          <a:ext cx="0" cy="0"/>
          <a:chOff x="0" y="0"/>
          <a:chExt cx="0" cy="0"/>
        </a:xfrm>
      </p:grpSpPr>
      <p:sp>
        <p:nvSpPr>
          <p:cNvPr id="66" name="Espace réservé du texte 65">
            <a:extLst>
              <a:ext uri="{FF2B5EF4-FFF2-40B4-BE49-F238E27FC236}">
                <a16:creationId xmlns:a16="http://schemas.microsoft.com/office/drawing/2014/main" id="{6D13E604-96B8-45FB-625C-0344878E58BF}"/>
              </a:ext>
            </a:extLst>
          </p:cNvPr>
          <p:cNvSpPr>
            <a:spLocks noGrp="1"/>
          </p:cNvSpPr>
          <p:nvPr>
            <p:ph type="body" sz="quarter" idx="14" hasCustomPrompt="1"/>
          </p:nvPr>
        </p:nvSpPr>
        <p:spPr>
          <a:xfrm>
            <a:off x="1734675" y="3003882"/>
            <a:ext cx="1734124" cy="385763"/>
          </a:xfrm>
        </p:spPr>
        <p:txBody>
          <a:bodyPr>
            <a:normAutofit/>
          </a:bodyPr>
          <a:lstStyle>
            <a:lvl1pPr marL="0" indent="0" algn="l">
              <a:buNone/>
              <a:defRPr sz="1400" b="1">
                <a:solidFill>
                  <a:schemeClr val="accent1"/>
                </a:solidFill>
              </a:defRPr>
            </a:lvl1pPr>
          </a:lstStyle>
          <a:p>
            <a:pPr lvl="0"/>
            <a:r>
              <a:rPr lang="fr-FR" dirty="0"/>
              <a:t>Lorem ipsum</a:t>
            </a:r>
          </a:p>
        </p:txBody>
      </p:sp>
      <p:sp>
        <p:nvSpPr>
          <p:cNvPr id="71" name="Espace réservé du texte 70">
            <a:extLst>
              <a:ext uri="{FF2B5EF4-FFF2-40B4-BE49-F238E27FC236}">
                <a16:creationId xmlns:a16="http://schemas.microsoft.com/office/drawing/2014/main" id="{1096430D-EB9C-B868-50F1-C80068C43B4F}"/>
              </a:ext>
            </a:extLst>
          </p:cNvPr>
          <p:cNvSpPr>
            <a:spLocks noGrp="1"/>
          </p:cNvSpPr>
          <p:nvPr>
            <p:ph type="body" sz="quarter" idx="18" hasCustomPrompt="1"/>
          </p:nvPr>
        </p:nvSpPr>
        <p:spPr>
          <a:xfrm>
            <a:off x="1734675" y="3399072"/>
            <a:ext cx="1734124" cy="1782440"/>
          </a:xfrm>
        </p:spPr>
        <p:txBody>
          <a:bodyPr>
            <a:normAutofit/>
          </a:bodyPr>
          <a:lstStyle>
            <a:lvl1pPr marL="0" indent="0" algn="l">
              <a:buNone/>
              <a:defRPr sz="1100"/>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 </a:t>
            </a:r>
            <a:r>
              <a:rPr lang="fr-FR" dirty="0" err="1"/>
              <a:t>Mauris</a:t>
            </a:r>
            <a:r>
              <a:rPr lang="fr-FR" dirty="0"/>
              <a:t> </a:t>
            </a:r>
            <a:r>
              <a:rPr lang="fr-FR" dirty="0" err="1"/>
              <a:t>consectetur</a:t>
            </a:r>
            <a:r>
              <a:rPr lang="fr-FR" dirty="0"/>
              <a:t>, </a:t>
            </a:r>
            <a:r>
              <a:rPr lang="fr-FR" dirty="0" err="1"/>
              <a:t>quam</a:t>
            </a:r>
            <a:r>
              <a:rPr lang="fr-FR" dirty="0"/>
              <a:t> at </a:t>
            </a:r>
            <a:r>
              <a:rPr lang="fr-FR" dirty="0" err="1"/>
              <a:t>sagittis</a:t>
            </a:r>
            <a:r>
              <a:rPr lang="fr-FR" dirty="0"/>
              <a:t> </a:t>
            </a:r>
            <a:r>
              <a:rPr lang="fr-FR" dirty="0" err="1"/>
              <a:t>malesuada</a:t>
            </a:r>
            <a:r>
              <a:rPr lang="fr-FR" dirty="0"/>
              <a:t>.</a:t>
            </a:r>
          </a:p>
        </p:txBody>
      </p:sp>
      <p:sp>
        <p:nvSpPr>
          <p:cNvPr id="88" name="Espace réservé de la date 87">
            <a:extLst>
              <a:ext uri="{FF2B5EF4-FFF2-40B4-BE49-F238E27FC236}">
                <a16:creationId xmlns:a16="http://schemas.microsoft.com/office/drawing/2014/main" id="{5A0FAB28-817B-9A03-1EF9-0C99DF9F2540}"/>
              </a:ext>
            </a:extLst>
          </p:cNvPr>
          <p:cNvSpPr>
            <a:spLocks noGrp="1"/>
          </p:cNvSpPr>
          <p:nvPr>
            <p:ph type="dt" sz="half" idx="26"/>
          </p:nvPr>
        </p:nvSpPr>
        <p:spPr/>
        <p:txBody>
          <a:bodyPr/>
          <a:lstStyle/>
          <a:p>
            <a:fld id="{8446F579-99FA-476C-AEC7-9332300C971B}" type="datetime3">
              <a:rPr lang="fr-BE" smtClean="0"/>
              <a:t>13/06/2025</a:t>
            </a:fld>
            <a:endParaRPr lang="fr-FR" dirty="0"/>
          </a:p>
        </p:txBody>
      </p:sp>
      <p:sp>
        <p:nvSpPr>
          <p:cNvPr id="89" name="Espace réservé du pied de page 88">
            <a:extLst>
              <a:ext uri="{FF2B5EF4-FFF2-40B4-BE49-F238E27FC236}">
                <a16:creationId xmlns:a16="http://schemas.microsoft.com/office/drawing/2014/main" id="{A2D84D0D-AFF6-D1AA-6A4F-4917EEA3469B}"/>
              </a:ext>
            </a:extLst>
          </p:cNvPr>
          <p:cNvSpPr>
            <a:spLocks noGrp="1"/>
          </p:cNvSpPr>
          <p:nvPr>
            <p:ph type="ftr" sz="quarter" idx="27"/>
          </p:nvPr>
        </p:nvSpPr>
        <p:spPr/>
        <p:txBody>
          <a:bodyPr/>
          <a:lstStyle/>
          <a:p>
            <a:endParaRPr lang="fr-FR" dirty="0"/>
          </a:p>
        </p:txBody>
      </p:sp>
      <p:sp>
        <p:nvSpPr>
          <p:cNvPr id="90" name="Espace réservé du numéro de diapositive 89">
            <a:extLst>
              <a:ext uri="{FF2B5EF4-FFF2-40B4-BE49-F238E27FC236}">
                <a16:creationId xmlns:a16="http://schemas.microsoft.com/office/drawing/2014/main" id="{7C12B2AA-349E-C63D-C5BE-0E745EB633C6}"/>
              </a:ext>
            </a:extLst>
          </p:cNvPr>
          <p:cNvSpPr>
            <a:spLocks noGrp="1"/>
          </p:cNvSpPr>
          <p:nvPr>
            <p:ph type="sldNum" sz="quarter" idx="28"/>
          </p:nvPr>
        </p:nvSpPr>
        <p:spPr/>
        <p:txBody>
          <a:bodyPr/>
          <a:lstStyle/>
          <a:p>
            <a:pPr algn="l"/>
            <a:r>
              <a:rPr lang="fr-FR"/>
              <a:t>▪︎ </a:t>
            </a:r>
            <a:fld id="{71AEF36E-EA79-174C-93F9-FDA84EDD5956}" type="slidenum">
              <a:rPr lang="fr-FR" smtClean="0"/>
              <a:pPr algn="l"/>
              <a:t>‹N°›</a:t>
            </a:fld>
            <a:endParaRPr lang="fr-FR" dirty="0"/>
          </a:p>
        </p:txBody>
      </p:sp>
      <p:sp>
        <p:nvSpPr>
          <p:cNvPr id="25" name="Espace réservé du texte 70">
            <a:extLst>
              <a:ext uri="{FF2B5EF4-FFF2-40B4-BE49-F238E27FC236}">
                <a16:creationId xmlns:a16="http://schemas.microsoft.com/office/drawing/2014/main" id="{4745B0A3-E24E-3741-4527-2A8F7CD26656}"/>
              </a:ext>
            </a:extLst>
          </p:cNvPr>
          <p:cNvSpPr>
            <a:spLocks noGrp="1"/>
          </p:cNvSpPr>
          <p:nvPr>
            <p:ph type="body" sz="quarter" idx="29" hasCustomPrompt="1"/>
          </p:nvPr>
        </p:nvSpPr>
        <p:spPr>
          <a:xfrm>
            <a:off x="4015961" y="3399072"/>
            <a:ext cx="1734124" cy="1782440"/>
          </a:xfrm>
        </p:spPr>
        <p:txBody>
          <a:bodyPr>
            <a:normAutofit/>
          </a:bodyPr>
          <a:lstStyle>
            <a:lvl1pPr marL="0" indent="0" algn="l">
              <a:buNone/>
              <a:defRPr sz="1100"/>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 </a:t>
            </a:r>
            <a:r>
              <a:rPr lang="fr-FR" dirty="0" err="1"/>
              <a:t>Mauris</a:t>
            </a:r>
            <a:r>
              <a:rPr lang="fr-FR" dirty="0"/>
              <a:t> </a:t>
            </a:r>
            <a:r>
              <a:rPr lang="fr-FR" dirty="0" err="1"/>
              <a:t>consectetur</a:t>
            </a:r>
            <a:r>
              <a:rPr lang="fr-FR" dirty="0"/>
              <a:t>, </a:t>
            </a:r>
            <a:r>
              <a:rPr lang="fr-FR" dirty="0" err="1"/>
              <a:t>quam</a:t>
            </a:r>
            <a:r>
              <a:rPr lang="fr-FR" dirty="0"/>
              <a:t> at </a:t>
            </a:r>
            <a:r>
              <a:rPr lang="fr-FR" dirty="0" err="1"/>
              <a:t>sagittis</a:t>
            </a:r>
            <a:r>
              <a:rPr lang="fr-FR" dirty="0"/>
              <a:t> </a:t>
            </a:r>
            <a:r>
              <a:rPr lang="fr-FR" dirty="0" err="1"/>
              <a:t>malesuada</a:t>
            </a:r>
            <a:r>
              <a:rPr lang="fr-FR" dirty="0"/>
              <a:t>.</a:t>
            </a:r>
          </a:p>
        </p:txBody>
      </p:sp>
      <p:sp>
        <p:nvSpPr>
          <p:cNvPr id="26" name="Espace réservé du texte 70">
            <a:extLst>
              <a:ext uri="{FF2B5EF4-FFF2-40B4-BE49-F238E27FC236}">
                <a16:creationId xmlns:a16="http://schemas.microsoft.com/office/drawing/2014/main" id="{C63762C1-52A9-53AB-3387-4A209C76E1E4}"/>
              </a:ext>
            </a:extLst>
          </p:cNvPr>
          <p:cNvSpPr>
            <a:spLocks noGrp="1"/>
          </p:cNvSpPr>
          <p:nvPr>
            <p:ph type="body" sz="quarter" idx="30" hasCustomPrompt="1"/>
          </p:nvPr>
        </p:nvSpPr>
        <p:spPr>
          <a:xfrm>
            <a:off x="6250111" y="3399072"/>
            <a:ext cx="1734124" cy="1782440"/>
          </a:xfrm>
        </p:spPr>
        <p:txBody>
          <a:bodyPr>
            <a:normAutofit/>
          </a:bodyPr>
          <a:lstStyle>
            <a:lvl1pPr marL="0" indent="0" algn="l">
              <a:buNone/>
              <a:defRPr sz="1100"/>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 </a:t>
            </a:r>
            <a:r>
              <a:rPr lang="fr-FR" dirty="0" err="1"/>
              <a:t>Mauris</a:t>
            </a:r>
            <a:r>
              <a:rPr lang="fr-FR" dirty="0"/>
              <a:t> </a:t>
            </a:r>
            <a:r>
              <a:rPr lang="fr-FR" dirty="0" err="1"/>
              <a:t>consectetur</a:t>
            </a:r>
            <a:r>
              <a:rPr lang="fr-FR" dirty="0"/>
              <a:t>, </a:t>
            </a:r>
            <a:r>
              <a:rPr lang="fr-FR" dirty="0" err="1"/>
              <a:t>quam</a:t>
            </a:r>
            <a:r>
              <a:rPr lang="fr-FR" dirty="0"/>
              <a:t> at </a:t>
            </a:r>
            <a:r>
              <a:rPr lang="fr-FR" dirty="0" err="1"/>
              <a:t>sagittis</a:t>
            </a:r>
            <a:r>
              <a:rPr lang="fr-FR" dirty="0"/>
              <a:t> </a:t>
            </a:r>
            <a:r>
              <a:rPr lang="fr-FR" dirty="0" err="1"/>
              <a:t>malesuada</a:t>
            </a:r>
            <a:r>
              <a:rPr lang="fr-FR" dirty="0"/>
              <a:t>, ex </a:t>
            </a:r>
            <a:r>
              <a:rPr lang="fr-FR" dirty="0" err="1"/>
              <a:t>justo</a:t>
            </a:r>
            <a:r>
              <a:rPr lang="fr-FR" dirty="0"/>
              <a:t> </a:t>
            </a:r>
            <a:r>
              <a:rPr lang="fr-FR" dirty="0" err="1"/>
              <a:t>luctus</a:t>
            </a:r>
            <a:r>
              <a:rPr lang="fr-FR" dirty="0"/>
              <a:t> </a:t>
            </a:r>
            <a:r>
              <a:rPr lang="fr-FR" dirty="0" err="1"/>
              <a:t>arcu</a:t>
            </a:r>
            <a:r>
              <a:rPr lang="fr-FR" dirty="0"/>
              <a:t>, vitae </a:t>
            </a:r>
            <a:r>
              <a:rPr lang="fr-FR" dirty="0" err="1"/>
              <a:t>tempor</a:t>
            </a:r>
            <a:r>
              <a:rPr lang="fr-FR" dirty="0"/>
              <a:t> </a:t>
            </a:r>
            <a:r>
              <a:rPr lang="fr-FR" dirty="0" err="1"/>
              <a:t>risus</a:t>
            </a:r>
            <a:r>
              <a:rPr lang="fr-FR" dirty="0"/>
              <a:t> </a:t>
            </a:r>
            <a:r>
              <a:rPr lang="fr-FR" dirty="0" err="1"/>
              <a:t>odio</a:t>
            </a:r>
            <a:r>
              <a:rPr lang="fr-FR" dirty="0"/>
              <a:t> eu ipsum. </a:t>
            </a:r>
          </a:p>
        </p:txBody>
      </p:sp>
      <p:sp>
        <p:nvSpPr>
          <p:cNvPr id="27" name="Espace réservé du texte 70">
            <a:extLst>
              <a:ext uri="{FF2B5EF4-FFF2-40B4-BE49-F238E27FC236}">
                <a16:creationId xmlns:a16="http://schemas.microsoft.com/office/drawing/2014/main" id="{F83A912C-4338-3A34-A6EA-AEA709A52BCC}"/>
              </a:ext>
            </a:extLst>
          </p:cNvPr>
          <p:cNvSpPr>
            <a:spLocks noGrp="1"/>
          </p:cNvSpPr>
          <p:nvPr>
            <p:ph type="body" sz="quarter" idx="31" hasCustomPrompt="1"/>
          </p:nvPr>
        </p:nvSpPr>
        <p:spPr>
          <a:xfrm>
            <a:off x="8512544" y="3399072"/>
            <a:ext cx="1734124" cy="1782440"/>
          </a:xfrm>
        </p:spPr>
        <p:txBody>
          <a:bodyPr>
            <a:normAutofit/>
          </a:bodyPr>
          <a:lstStyle>
            <a:lvl1pPr marL="0" indent="0" algn="l">
              <a:buNone/>
              <a:defRPr sz="1100"/>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 </a:t>
            </a:r>
            <a:r>
              <a:rPr lang="fr-FR" dirty="0" err="1"/>
              <a:t>Mauris</a:t>
            </a:r>
            <a:r>
              <a:rPr lang="fr-FR" dirty="0"/>
              <a:t> </a:t>
            </a:r>
            <a:r>
              <a:rPr lang="fr-FR" dirty="0" err="1"/>
              <a:t>consectetur</a:t>
            </a:r>
            <a:r>
              <a:rPr lang="fr-FR" dirty="0"/>
              <a:t>, </a:t>
            </a:r>
            <a:r>
              <a:rPr lang="fr-FR" dirty="0" err="1"/>
              <a:t>quam</a:t>
            </a:r>
            <a:r>
              <a:rPr lang="fr-FR" dirty="0"/>
              <a:t> at </a:t>
            </a:r>
            <a:r>
              <a:rPr lang="fr-FR" dirty="0" err="1"/>
              <a:t>sagittis</a:t>
            </a:r>
            <a:r>
              <a:rPr lang="fr-FR" dirty="0"/>
              <a:t> </a:t>
            </a:r>
            <a:r>
              <a:rPr lang="fr-FR" dirty="0" err="1"/>
              <a:t>malesuada</a:t>
            </a:r>
            <a:r>
              <a:rPr lang="fr-FR" dirty="0"/>
              <a:t>, ex </a:t>
            </a:r>
            <a:r>
              <a:rPr lang="fr-FR" dirty="0" err="1"/>
              <a:t>justo</a:t>
            </a:r>
            <a:r>
              <a:rPr lang="fr-FR" dirty="0"/>
              <a:t> </a:t>
            </a:r>
            <a:r>
              <a:rPr lang="fr-FR" dirty="0" err="1"/>
              <a:t>luctus</a:t>
            </a:r>
            <a:r>
              <a:rPr lang="fr-FR" dirty="0"/>
              <a:t> </a:t>
            </a:r>
            <a:r>
              <a:rPr lang="fr-FR" dirty="0" err="1"/>
              <a:t>arcu</a:t>
            </a:r>
            <a:r>
              <a:rPr lang="fr-FR" dirty="0"/>
              <a:t>, vitae </a:t>
            </a:r>
            <a:r>
              <a:rPr lang="fr-FR" dirty="0" err="1"/>
              <a:t>tempor</a:t>
            </a:r>
            <a:r>
              <a:rPr lang="fr-FR" dirty="0"/>
              <a:t> </a:t>
            </a:r>
            <a:r>
              <a:rPr lang="fr-FR" dirty="0" err="1"/>
              <a:t>risus</a:t>
            </a:r>
            <a:r>
              <a:rPr lang="fr-FR" dirty="0"/>
              <a:t> </a:t>
            </a:r>
            <a:r>
              <a:rPr lang="fr-FR" dirty="0" err="1"/>
              <a:t>odio</a:t>
            </a:r>
            <a:r>
              <a:rPr lang="fr-FR" dirty="0"/>
              <a:t> eu ipsum. </a:t>
            </a:r>
          </a:p>
        </p:txBody>
      </p:sp>
      <p:sp>
        <p:nvSpPr>
          <p:cNvPr id="28" name="Google Shape;162;p20">
            <a:extLst>
              <a:ext uri="{FF2B5EF4-FFF2-40B4-BE49-F238E27FC236}">
                <a16:creationId xmlns:a16="http://schemas.microsoft.com/office/drawing/2014/main" id="{66DC8FEF-C585-64CB-7292-1BA1C45B3AC4}"/>
              </a:ext>
            </a:extLst>
          </p:cNvPr>
          <p:cNvSpPr/>
          <p:nvPr userDrawn="1"/>
        </p:nvSpPr>
        <p:spPr>
          <a:xfrm rot="5400000">
            <a:off x="1516084" y="3015081"/>
            <a:ext cx="166066" cy="143663"/>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62;p20">
            <a:extLst>
              <a:ext uri="{FF2B5EF4-FFF2-40B4-BE49-F238E27FC236}">
                <a16:creationId xmlns:a16="http://schemas.microsoft.com/office/drawing/2014/main" id="{55167C46-C434-5D0A-B70E-3FE8F9CC8929}"/>
              </a:ext>
            </a:extLst>
          </p:cNvPr>
          <p:cNvSpPr/>
          <p:nvPr userDrawn="1"/>
        </p:nvSpPr>
        <p:spPr>
          <a:xfrm rot="5400000">
            <a:off x="3769090" y="3015082"/>
            <a:ext cx="166066" cy="143663"/>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62;p20">
            <a:extLst>
              <a:ext uri="{FF2B5EF4-FFF2-40B4-BE49-F238E27FC236}">
                <a16:creationId xmlns:a16="http://schemas.microsoft.com/office/drawing/2014/main" id="{74618890-08F8-1E5F-8A4C-6ECD974E4C45}"/>
              </a:ext>
            </a:extLst>
          </p:cNvPr>
          <p:cNvSpPr/>
          <p:nvPr userDrawn="1"/>
        </p:nvSpPr>
        <p:spPr>
          <a:xfrm rot="5400000">
            <a:off x="6003242" y="3015083"/>
            <a:ext cx="166066" cy="143663"/>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62;p20">
            <a:extLst>
              <a:ext uri="{FF2B5EF4-FFF2-40B4-BE49-F238E27FC236}">
                <a16:creationId xmlns:a16="http://schemas.microsoft.com/office/drawing/2014/main" id="{BD71E214-B4A4-64E8-02EF-35410013D734}"/>
              </a:ext>
            </a:extLst>
          </p:cNvPr>
          <p:cNvSpPr/>
          <p:nvPr userDrawn="1"/>
        </p:nvSpPr>
        <p:spPr>
          <a:xfrm rot="5400000">
            <a:off x="8256248" y="3015084"/>
            <a:ext cx="166066" cy="143663"/>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Espace réservé du texte 65">
            <a:extLst>
              <a:ext uri="{FF2B5EF4-FFF2-40B4-BE49-F238E27FC236}">
                <a16:creationId xmlns:a16="http://schemas.microsoft.com/office/drawing/2014/main" id="{EA8FACF4-7082-E50D-D8E2-FB46ACDBA7FB}"/>
              </a:ext>
            </a:extLst>
          </p:cNvPr>
          <p:cNvSpPr>
            <a:spLocks noGrp="1"/>
          </p:cNvSpPr>
          <p:nvPr>
            <p:ph type="body" sz="quarter" idx="32" hasCustomPrompt="1"/>
          </p:nvPr>
        </p:nvSpPr>
        <p:spPr>
          <a:xfrm>
            <a:off x="4006535" y="3003882"/>
            <a:ext cx="1734124" cy="385763"/>
          </a:xfrm>
        </p:spPr>
        <p:txBody>
          <a:bodyPr>
            <a:normAutofit/>
          </a:bodyPr>
          <a:lstStyle>
            <a:lvl1pPr marL="0" indent="0" algn="l">
              <a:buNone/>
              <a:defRPr sz="1400" b="1">
                <a:solidFill>
                  <a:schemeClr val="accent1"/>
                </a:solidFill>
              </a:defRPr>
            </a:lvl1pPr>
          </a:lstStyle>
          <a:p>
            <a:pPr lvl="0"/>
            <a:r>
              <a:rPr lang="fr-FR" dirty="0"/>
              <a:t>Lorem ipsum</a:t>
            </a:r>
          </a:p>
        </p:txBody>
      </p:sp>
      <p:sp>
        <p:nvSpPr>
          <p:cNvPr id="33" name="Espace réservé du texte 65">
            <a:extLst>
              <a:ext uri="{FF2B5EF4-FFF2-40B4-BE49-F238E27FC236}">
                <a16:creationId xmlns:a16="http://schemas.microsoft.com/office/drawing/2014/main" id="{6AB3265E-B392-6617-ED44-0BACED097B59}"/>
              </a:ext>
            </a:extLst>
          </p:cNvPr>
          <p:cNvSpPr>
            <a:spLocks noGrp="1"/>
          </p:cNvSpPr>
          <p:nvPr>
            <p:ph type="body" sz="quarter" idx="33" hasCustomPrompt="1"/>
          </p:nvPr>
        </p:nvSpPr>
        <p:spPr>
          <a:xfrm>
            <a:off x="6250112" y="3003882"/>
            <a:ext cx="1734124" cy="385763"/>
          </a:xfrm>
        </p:spPr>
        <p:txBody>
          <a:bodyPr>
            <a:normAutofit/>
          </a:bodyPr>
          <a:lstStyle>
            <a:lvl1pPr marL="0" indent="0" algn="l">
              <a:buNone/>
              <a:defRPr sz="1400" b="1">
                <a:solidFill>
                  <a:schemeClr val="accent1"/>
                </a:solidFill>
              </a:defRPr>
            </a:lvl1pPr>
          </a:lstStyle>
          <a:p>
            <a:pPr lvl="0"/>
            <a:r>
              <a:rPr lang="fr-FR" dirty="0"/>
              <a:t>Lorem ipsum</a:t>
            </a:r>
          </a:p>
        </p:txBody>
      </p:sp>
      <p:sp>
        <p:nvSpPr>
          <p:cNvPr id="34" name="Espace réservé du texte 65">
            <a:extLst>
              <a:ext uri="{FF2B5EF4-FFF2-40B4-BE49-F238E27FC236}">
                <a16:creationId xmlns:a16="http://schemas.microsoft.com/office/drawing/2014/main" id="{3133932A-ED0F-9645-1182-09EA058CAEE0}"/>
              </a:ext>
            </a:extLst>
          </p:cNvPr>
          <p:cNvSpPr>
            <a:spLocks noGrp="1"/>
          </p:cNvSpPr>
          <p:nvPr>
            <p:ph type="body" sz="quarter" idx="34" hasCustomPrompt="1"/>
          </p:nvPr>
        </p:nvSpPr>
        <p:spPr>
          <a:xfrm>
            <a:off x="8503118" y="3013309"/>
            <a:ext cx="1734124" cy="385763"/>
          </a:xfrm>
        </p:spPr>
        <p:txBody>
          <a:bodyPr>
            <a:normAutofit/>
          </a:bodyPr>
          <a:lstStyle>
            <a:lvl1pPr marL="0" indent="0" algn="l">
              <a:buNone/>
              <a:defRPr sz="1400" b="1">
                <a:solidFill>
                  <a:schemeClr val="accent1"/>
                </a:solidFill>
              </a:defRPr>
            </a:lvl1pPr>
          </a:lstStyle>
          <a:p>
            <a:pPr lvl="0"/>
            <a:r>
              <a:rPr lang="fr-FR" dirty="0"/>
              <a:t>Lorem ipsum</a:t>
            </a:r>
          </a:p>
        </p:txBody>
      </p:sp>
      <p:sp>
        <p:nvSpPr>
          <p:cNvPr id="2" name="Rectangle 1">
            <a:extLst>
              <a:ext uri="{FF2B5EF4-FFF2-40B4-BE49-F238E27FC236}">
                <a16:creationId xmlns:a16="http://schemas.microsoft.com/office/drawing/2014/main" id="{95626375-BFD3-A5CD-8A01-A5D5E5D3CA72}"/>
              </a:ext>
            </a:extLst>
          </p:cNvPr>
          <p:cNvSpPr/>
          <p:nvPr userDrawn="1"/>
        </p:nvSpPr>
        <p:spPr>
          <a:xfrm>
            <a:off x="1527285" y="2259402"/>
            <a:ext cx="2253006" cy="4336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35">
            <a:extLst>
              <a:ext uri="{FF2B5EF4-FFF2-40B4-BE49-F238E27FC236}">
                <a16:creationId xmlns:a16="http://schemas.microsoft.com/office/drawing/2014/main" id="{107941E0-033B-D8AD-806D-67CCBB8418EC}"/>
              </a:ext>
            </a:extLst>
          </p:cNvPr>
          <p:cNvSpPr/>
          <p:nvPr userDrawn="1"/>
        </p:nvSpPr>
        <p:spPr>
          <a:xfrm>
            <a:off x="3770865" y="2259402"/>
            <a:ext cx="2253006" cy="4336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7" name="Rectangle 36">
            <a:extLst>
              <a:ext uri="{FF2B5EF4-FFF2-40B4-BE49-F238E27FC236}">
                <a16:creationId xmlns:a16="http://schemas.microsoft.com/office/drawing/2014/main" id="{0090542A-EE35-F17A-59CE-AC17E44B3F47}"/>
              </a:ext>
            </a:extLst>
          </p:cNvPr>
          <p:cNvSpPr/>
          <p:nvPr userDrawn="1"/>
        </p:nvSpPr>
        <p:spPr>
          <a:xfrm>
            <a:off x="6014444" y="2259402"/>
            <a:ext cx="2253006" cy="4336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37">
            <a:extLst>
              <a:ext uri="{FF2B5EF4-FFF2-40B4-BE49-F238E27FC236}">
                <a16:creationId xmlns:a16="http://schemas.microsoft.com/office/drawing/2014/main" id="{DA35A0A6-CC51-D8AC-6BFA-15647E09D36B}"/>
              </a:ext>
            </a:extLst>
          </p:cNvPr>
          <p:cNvSpPr/>
          <p:nvPr userDrawn="1"/>
        </p:nvSpPr>
        <p:spPr>
          <a:xfrm>
            <a:off x="8267449" y="2259402"/>
            <a:ext cx="2253006" cy="4336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Espace réservé du texte 65">
            <a:extLst>
              <a:ext uri="{FF2B5EF4-FFF2-40B4-BE49-F238E27FC236}">
                <a16:creationId xmlns:a16="http://schemas.microsoft.com/office/drawing/2014/main" id="{D34C0135-E9FA-AAC5-E787-7904B6A4C454}"/>
              </a:ext>
            </a:extLst>
          </p:cNvPr>
          <p:cNvSpPr>
            <a:spLocks noGrp="1"/>
          </p:cNvSpPr>
          <p:nvPr>
            <p:ph type="body" sz="quarter" idx="35" hasCustomPrompt="1"/>
          </p:nvPr>
        </p:nvSpPr>
        <p:spPr>
          <a:xfrm>
            <a:off x="1734675" y="2386390"/>
            <a:ext cx="1734124" cy="385763"/>
          </a:xfrm>
        </p:spPr>
        <p:txBody>
          <a:bodyPr>
            <a:normAutofit/>
          </a:bodyPr>
          <a:lstStyle>
            <a:lvl1pPr marL="0" indent="0" algn="l">
              <a:buNone/>
              <a:defRPr sz="1400" b="1">
                <a:solidFill>
                  <a:schemeClr val="bg1"/>
                </a:solidFill>
              </a:defRPr>
            </a:lvl1pPr>
          </a:lstStyle>
          <a:p>
            <a:pPr lvl="0"/>
            <a:r>
              <a:rPr lang="fr-FR" dirty="0"/>
              <a:t>2015</a:t>
            </a:r>
          </a:p>
        </p:txBody>
      </p:sp>
      <p:sp>
        <p:nvSpPr>
          <p:cNvPr id="40" name="Espace réservé du texte 65">
            <a:extLst>
              <a:ext uri="{FF2B5EF4-FFF2-40B4-BE49-F238E27FC236}">
                <a16:creationId xmlns:a16="http://schemas.microsoft.com/office/drawing/2014/main" id="{43F473FA-76AC-A0F8-251D-3DCD4DD4D081}"/>
              </a:ext>
            </a:extLst>
          </p:cNvPr>
          <p:cNvSpPr>
            <a:spLocks noGrp="1"/>
          </p:cNvSpPr>
          <p:nvPr>
            <p:ph type="body" sz="quarter" idx="36" hasCustomPrompt="1"/>
          </p:nvPr>
        </p:nvSpPr>
        <p:spPr>
          <a:xfrm>
            <a:off x="3997108" y="2386390"/>
            <a:ext cx="1734124" cy="385763"/>
          </a:xfrm>
        </p:spPr>
        <p:txBody>
          <a:bodyPr>
            <a:normAutofit/>
          </a:bodyPr>
          <a:lstStyle>
            <a:lvl1pPr marL="0" indent="0" algn="l">
              <a:buNone/>
              <a:defRPr sz="1400" b="1">
                <a:solidFill>
                  <a:schemeClr val="bg1"/>
                </a:solidFill>
              </a:defRPr>
            </a:lvl1pPr>
          </a:lstStyle>
          <a:p>
            <a:pPr lvl="0"/>
            <a:r>
              <a:rPr lang="fr-FR" dirty="0"/>
              <a:t>2019</a:t>
            </a:r>
          </a:p>
        </p:txBody>
      </p:sp>
      <p:sp>
        <p:nvSpPr>
          <p:cNvPr id="41" name="Espace réservé du texte 65">
            <a:extLst>
              <a:ext uri="{FF2B5EF4-FFF2-40B4-BE49-F238E27FC236}">
                <a16:creationId xmlns:a16="http://schemas.microsoft.com/office/drawing/2014/main" id="{5D973C1F-2CE8-D155-EB86-88FADBF9B360}"/>
              </a:ext>
            </a:extLst>
          </p:cNvPr>
          <p:cNvSpPr>
            <a:spLocks noGrp="1"/>
          </p:cNvSpPr>
          <p:nvPr>
            <p:ph type="body" sz="quarter" idx="37" hasCustomPrompt="1"/>
          </p:nvPr>
        </p:nvSpPr>
        <p:spPr>
          <a:xfrm>
            <a:off x="6231260" y="2386390"/>
            <a:ext cx="1734124" cy="385763"/>
          </a:xfrm>
        </p:spPr>
        <p:txBody>
          <a:bodyPr>
            <a:normAutofit/>
          </a:bodyPr>
          <a:lstStyle>
            <a:lvl1pPr marL="0" indent="0" algn="l">
              <a:buNone/>
              <a:defRPr sz="1400" b="1">
                <a:solidFill>
                  <a:schemeClr val="bg1"/>
                </a:solidFill>
              </a:defRPr>
            </a:lvl1pPr>
          </a:lstStyle>
          <a:p>
            <a:pPr lvl="0"/>
            <a:r>
              <a:rPr lang="fr-FR" dirty="0"/>
              <a:t>2020</a:t>
            </a:r>
          </a:p>
        </p:txBody>
      </p:sp>
      <p:sp>
        <p:nvSpPr>
          <p:cNvPr id="42" name="Espace réservé du texte 65">
            <a:extLst>
              <a:ext uri="{FF2B5EF4-FFF2-40B4-BE49-F238E27FC236}">
                <a16:creationId xmlns:a16="http://schemas.microsoft.com/office/drawing/2014/main" id="{250C6652-4ACB-F757-8FF1-742A37F56A6E}"/>
              </a:ext>
            </a:extLst>
          </p:cNvPr>
          <p:cNvSpPr>
            <a:spLocks noGrp="1"/>
          </p:cNvSpPr>
          <p:nvPr>
            <p:ph type="body" sz="quarter" idx="38" hasCustomPrompt="1"/>
          </p:nvPr>
        </p:nvSpPr>
        <p:spPr>
          <a:xfrm>
            <a:off x="8484266" y="2395951"/>
            <a:ext cx="1734124" cy="385763"/>
          </a:xfrm>
        </p:spPr>
        <p:txBody>
          <a:bodyPr>
            <a:normAutofit/>
          </a:bodyPr>
          <a:lstStyle>
            <a:lvl1pPr marL="0" indent="0" algn="l">
              <a:buNone/>
              <a:defRPr sz="1400" b="1">
                <a:solidFill>
                  <a:schemeClr val="bg1"/>
                </a:solidFill>
              </a:defRPr>
            </a:lvl1pPr>
          </a:lstStyle>
          <a:p>
            <a:pPr lvl="0"/>
            <a:r>
              <a:rPr lang="fr-FR" dirty="0"/>
              <a:t>2022</a:t>
            </a:r>
          </a:p>
        </p:txBody>
      </p:sp>
      <p:sp>
        <p:nvSpPr>
          <p:cNvPr id="3" name="Titre 2">
            <a:extLst>
              <a:ext uri="{FF2B5EF4-FFF2-40B4-BE49-F238E27FC236}">
                <a16:creationId xmlns:a16="http://schemas.microsoft.com/office/drawing/2014/main" id="{EA42DD6E-4BA0-CD9F-3ECF-EE334AB52BE4}"/>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41982306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ise en avant 4">
    <p:spTree>
      <p:nvGrpSpPr>
        <p:cNvPr id="1" name=""/>
        <p:cNvGrpSpPr/>
        <p:nvPr/>
      </p:nvGrpSpPr>
      <p:grpSpPr>
        <a:xfrm>
          <a:off x="0" y="0"/>
          <a:ext cx="0" cy="0"/>
          <a:chOff x="0" y="0"/>
          <a:chExt cx="0" cy="0"/>
        </a:xfrm>
      </p:grpSpPr>
      <p:sp>
        <p:nvSpPr>
          <p:cNvPr id="60" name="Espace réservé pour une image  59">
            <a:extLst>
              <a:ext uri="{FF2B5EF4-FFF2-40B4-BE49-F238E27FC236}">
                <a16:creationId xmlns:a16="http://schemas.microsoft.com/office/drawing/2014/main" id="{53613E78-1F36-616E-13E4-B62CDC9C3EFE}"/>
              </a:ext>
            </a:extLst>
          </p:cNvPr>
          <p:cNvSpPr>
            <a:spLocks noGrp="1"/>
          </p:cNvSpPr>
          <p:nvPr>
            <p:ph type="pic" sz="quarter" idx="10"/>
          </p:nvPr>
        </p:nvSpPr>
        <p:spPr>
          <a:xfrm>
            <a:off x="1680972" y="1888760"/>
            <a:ext cx="1941513" cy="1885950"/>
          </a:xfrm>
          <a:prstGeom prst="ellipse">
            <a:avLst/>
          </a:prstGeom>
        </p:spPr>
        <p:txBody>
          <a:bodyPr/>
          <a:lstStyle>
            <a:lvl1pPr marL="0" indent="0">
              <a:buNone/>
              <a:defRPr/>
            </a:lvl1pPr>
          </a:lstStyle>
          <a:p>
            <a:endParaRPr lang="fr-FR" dirty="0"/>
          </a:p>
        </p:txBody>
      </p:sp>
      <p:sp>
        <p:nvSpPr>
          <p:cNvPr id="62" name="Espace réservé pour une image  59">
            <a:extLst>
              <a:ext uri="{FF2B5EF4-FFF2-40B4-BE49-F238E27FC236}">
                <a16:creationId xmlns:a16="http://schemas.microsoft.com/office/drawing/2014/main" id="{91AA8F7E-9E07-44D9-944C-BB521774229A}"/>
              </a:ext>
            </a:extLst>
          </p:cNvPr>
          <p:cNvSpPr>
            <a:spLocks noGrp="1"/>
          </p:cNvSpPr>
          <p:nvPr>
            <p:ph type="pic" sz="quarter" idx="11"/>
          </p:nvPr>
        </p:nvSpPr>
        <p:spPr>
          <a:xfrm>
            <a:off x="3950240" y="1888760"/>
            <a:ext cx="1941513" cy="1885950"/>
          </a:xfrm>
          <a:prstGeom prst="ellipse">
            <a:avLst/>
          </a:prstGeom>
        </p:spPr>
        <p:txBody>
          <a:bodyPr/>
          <a:lstStyle>
            <a:lvl1pPr marL="0" indent="0">
              <a:buNone/>
              <a:defRPr/>
            </a:lvl1pPr>
          </a:lstStyle>
          <a:p>
            <a:endParaRPr lang="fr-FR" dirty="0"/>
          </a:p>
        </p:txBody>
      </p:sp>
      <p:sp>
        <p:nvSpPr>
          <p:cNvPr id="63" name="Espace réservé pour une image  59">
            <a:extLst>
              <a:ext uri="{FF2B5EF4-FFF2-40B4-BE49-F238E27FC236}">
                <a16:creationId xmlns:a16="http://schemas.microsoft.com/office/drawing/2014/main" id="{01144B97-310C-B1BE-BAC8-5E06A1D10F66}"/>
              </a:ext>
            </a:extLst>
          </p:cNvPr>
          <p:cNvSpPr>
            <a:spLocks noGrp="1"/>
          </p:cNvSpPr>
          <p:nvPr>
            <p:ph type="pic" sz="quarter" idx="12"/>
          </p:nvPr>
        </p:nvSpPr>
        <p:spPr>
          <a:xfrm>
            <a:off x="6215265" y="1888760"/>
            <a:ext cx="1941513" cy="1885950"/>
          </a:xfrm>
          <a:prstGeom prst="ellipse">
            <a:avLst/>
          </a:prstGeom>
        </p:spPr>
        <p:txBody>
          <a:bodyPr/>
          <a:lstStyle>
            <a:lvl1pPr marL="0" indent="0">
              <a:buNone/>
              <a:defRPr/>
            </a:lvl1pPr>
          </a:lstStyle>
          <a:p>
            <a:endParaRPr lang="fr-FR" dirty="0"/>
          </a:p>
        </p:txBody>
      </p:sp>
      <p:sp>
        <p:nvSpPr>
          <p:cNvPr id="64" name="Espace réservé pour une image  59">
            <a:extLst>
              <a:ext uri="{FF2B5EF4-FFF2-40B4-BE49-F238E27FC236}">
                <a16:creationId xmlns:a16="http://schemas.microsoft.com/office/drawing/2014/main" id="{FC1B9F29-1806-28B4-124B-CE9C4CA1D2BD}"/>
              </a:ext>
            </a:extLst>
          </p:cNvPr>
          <p:cNvSpPr>
            <a:spLocks noGrp="1"/>
          </p:cNvSpPr>
          <p:nvPr>
            <p:ph type="pic" sz="quarter" idx="13"/>
          </p:nvPr>
        </p:nvSpPr>
        <p:spPr>
          <a:xfrm>
            <a:off x="8480290" y="1888760"/>
            <a:ext cx="1941513" cy="1885950"/>
          </a:xfrm>
          <a:prstGeom prst="ellipse">
            <a:avLst/>
          </a:prstGeom>
        </p:spPr>
        <p:txBody>
          <a:bodyPr/>
          <a:lstStyle>
            <a:lvl1pPr marL="0" indent="0">
              <a:buNone/>
              <a:defRPr/>
            </a:lvl1pPr>
          </a:lstStyle>
          <a:p>
            <a:endParaRPr lang="fr-FR" dirty="0"/>
          </a:p>
        </p:txBody>
      </p:sp>
      <p:sp>
        <p:nvSpPr>
          <p:cNvPr id="66" name="Espace réservé du texte 65">
            <a:extLst>
              <a:ext uri="{FF2B5EF4-FFF2-40B4-BE49-F238E27FC236}">
                <a16:creationId xmlns:a16="http://schemas.microsoft.com/office/drawing/2014/main" id="{6D13E604-96B8-45FB-625C-0344878E58BF}"/>
              </a:ext>
            </a:extLst>
          </p:cNvPr>
          <p:cNvSpPr>
            <a:spLocks noGrp="1"/>
          </p:cNvSpPr>
          <p:nvPr>
            <p:ph type="body" sz="quarter" idx="14" hasCustomPrompt="1"/>
          </p:nvPr>
        </p:nvSpPr>
        <p:spPr>
          <a:xfrm>
            <a:off x="1680972" y="4081591"/>
            <a:ext cx="1941513" cy="385763"/>
          </a:xfrm>
        </p:spPr>
        <p:txBody>
          <a:bodyPr>
            <a:normAutofit/>
          </a:bodyPr>
          <a:lstStyle>
            <a:lvl1pPr marL="0" indent="0" algn="ctr">
              <a:buNone/>
              <a:defRPr sz="1600" b="1">
                <a:solidFill>
                  <a:schemeClr val="tx1"/>
                </a:solidFill>
              </a:defRPr>
            </a:lvl1pPr>
          </a:lstStyle>
          <a:p>
            <a:pPr lvl="0"/>
            <a:r>
              <a:rPr lang="fr-FR" dirty="0"/>
              <a:t>Sous titre</a:t>
            </a:r>
          </a:p>
        </p:txBody>
      </p:sp>
      <p:sp>
        <p:nvSpPr>
          <p:cNvPr id="67" name="Espace réservé du texte 65">
            <a:extLst>
              <a:ext uri="{FF2B5EF4-FFF2-40B4-BE49-F238E27FC236}">
                <a16:creationId xmlns:a16="http://schemas.microsoft.com/office/drawing/2014/main" id="{2B0580F0-E8DA-8FC9-96B5-D71238C77F27}"/>
              </a:ext>
            </a:extLst>
          </p:cNvPr>
          <p:cNvSpPr>
            <a:spLocks noGrp="1"/>
          </p:cNvSpPr>
          <p:nvPr>
            <p:ph type="body" sz="quarter" idx="15" hasCustomPrompt="1"/>
          </p:nvPr>
        </p:nvSpPr>
        <p:spPr>
          <a:xfrm>
            <a:off x="3950239" y="4081591"/>
            <a:ext cx="1941513" cy="385763"/>
          </a:xfrm>
        </p:spPr>
        <p:txBody>
          <a:bodyPr>
            <a:normAutofit/>
          </a:bodyPr>
          <a:lstStyle>
            <a:lvl1pPr marL="0" indent="0" algn="ctr">
              <a:buNone/>
              <a:defRPr sz="1600" b="1">
                <a:solidFill>
                  <a:schemeClr val="tx1"/>
                </a:solidFill>
              </a:defRPr>
            </a:lvl1pPr>
          </a:lstStyle>
          <a:p>
            <a:pPr lvl="0"/>
            <a:r>
              <a:rPr lang="fr-FR" dirty="0"/>
              <a:t>Sous titre</a:t>
            </a:r>
          </a:p>
        </p:txBody>
      </p:sp>
      <p:sp>
        <p:nvSpPr>
          <p:cNvPr id="68" name="Espace réservé du texte 65">
            <a:extLst>
              <a:ext uri="{FF2B5EF4-FFF2-40B4-BE49-F238E27FC236}">
                <a16:creationId xmlns:a16="http://schemas.microsoft.com/office/drawing/2014/main" id="{3397217F-E6A0-30A8-0809-034CA9050058}"/>
              </a:ext>
            </a:extLst>
          </p:cNvPr>
          <p:cNvSpPr>
            <a:spLocks noGrp="1"/>
          </p:cNvSpPr>
          <p:nvPr>
            <p:ph type="body" sz="quarter" idx="16" hasCustomPrompt="1"/>
          </p:nvPr>
        </p:nvSpPr>
        <p:spPr>
          <a:xfrm>
            <a:off x="6215264" y="4081591"/>
            <a:ext cx="1941513" cy="385763"/>
          </a:xfrm>
        </p:spPr>
        <p:txBody>
          <a:bodyPr>
            <a:normAutofit/>
          </a:bodyPr>
          <a:lstStyle>
            <a:lvl1pPr marL="0" indent="0" algn="ctr">
              <a:buNone/>
              <a:defRPr sz="1600" b="1">
                <a:solidFill>
                  <a:schemeClr val="tx1"/>
                </a:solidFill>
              </a:defRPr>
            </a:lvl1pPr>
          </a:lstStyle>
          <a:p>
            <a:pPr lvl="0"/>
            <a:r>
              <a:rPr lang="fr-FR" dirty="0"/>
              <a:t>Sous titre</a:t>
            </a:r>
          </a:p>
        </p:txBody>
      </p:sp>
      <p:sp>
        <p:nvSpPr>
          <p:cNvPr id="69" name="Espace réservé du texte 65">
            <a:extLst>
              <a:ext uri="{FF2B5EF4-FFF2-40B4-BE49-F238E27FC236}">
                <a16:creationId xmlns:a16="http://schemas.microsoft.com/office/drawing/2014/main" id="{DCDDC540-A42E-C4B6-52DE-EA451641D08E}"/>
              </a:ext>
            </a:extLst>
          </p:cNvPr>
          <p:cNvSpPr>
            <a:spLocks noGrp="1"/>
          </p:cNvSpPr>
          <p:nvPr>
            <p:ph type="body" sz="quarter" idx="17" hasCustomPrompt="1"/>
          </p:nvPr>
        </p:nvSpPr>
        <p:spPr>
          <a:xfrm>
            <a:off x="8496549" y="4081591"/>
            <a:ext cx="1941513" cy="385763"/>
          </a:xfrm>
        </p:spPr>
        <p:txBody>
          <a:bodyPr>
            <a:normAutofit/>
          </a:bodyPr>
          <a:lstStyle>
            <a:lvl1pPr marL="0" indent="0" algn="ctr">
              <a:buNone/>
              <a:defRPr sz="1600" b="1">
                <a:solidFill>
                  <a:schemeClr val="tx1"/>
                </a:solidFill>
              </a:defRPr>
            </a:lvl1pPr>
          </a:lstStyle>
          <a:p>
            <a:pPr lvl="0"/>
            <a:r>
              <a:rPr lang="fr-FR" dirty="0"/>
              <a:t>Sous titre</a:t>
            </a:r>
          </a:p>
        </p:txBody>
      </p:sp>
      <p:sp>
        <p:nvSpPr>
          <p:cNvPr id="71" name="Espace réservé du texte 70">
            <a:extLst>
              <a:ext uri="{FF2B5EF4-FFF2-40B4-BE49-F238E27FC236}">
                <a16:creationId xmlns:a16="http://schemas.microsoft.com/office/drawing/2014/main" id="{1096430D-EB9C-B868-50F1-C80068C43B4F}"/>
              </a:ext>
            </a:extLst>
          </p:cNvPr>
          <p:cNvSpPr>
            <a:spLocks noGrp="1"/>
          </p:cNvSpPr>
          <p:nvPr>
            <p:ph type="body" sz="quarter" idx="18" hasCustomPrompt="1"/>
          </p:nvPr>
        </p:nvSpPr>
        <p:spPr>
          <a:xfrm>
            <a:off x="1680971" y="4570549"/>
            <a:ext cx="1941514" cy="754036"/>
          </a:xfrm>
        </p:spPr>
        <p:txBody>
          <a:bodyPr>
            <a:normAutofit/>
          </a:bodyPr>
          <a:lstStyle>
            <a:lvl1pPr marL="0" indent="0" algn="ctr">
              <a:buNone/>
              <a:defRPr sz="1200"/>
            </a:lvl1pPr>
          </a:lstStyle>
          <a:p>
            <a:pPr lvl="0"/>
            <a:r>
              <a:rPr lang="fr-FR" dirty="0"/>
              <a:t>Lorem ipsum </a:t>
            </a:r>
            <a:r>
              <a:rPr lang="fr-FR" dirty="0" err="1"/>
              <a:t>dolor</a:t>
            </a:r>
            <a:r>
              <a:rPr lang="fr-FR" dirty="0"/>
              <a:t> </a:t>
            </a:r>
            <a:br>
              <a:rPr lang="fr-FR" dirty="0"/>
            </a:br>
            <a:r>
              <a:rPr lang="fr-FR" dirty="0" err="1"/>
              <a:t>sit</a:t>
            </a:r>
            <a:r>
              <a:rPr lang="fr-FR" dirty="0"/>
              <a:t> </a:t>
            </a:r>
            <a:r>
              <a:rPr lang="fr-FR" dirty="0" err="1"/>
              <a:t>amet</a:t>
            </a:r>
            <a:r>
              <a:rPr lang="fr-FR" dirty="0"/>
              <a:t>, </a:t>
            </a:r>
            <a:br>
              <a:rPr lang="fr-FR" dirty="0"/>
            </a:br>
            <a:r>
              <a:rPr lang="fr-FR" dirty="0" err="1"/>
              <a:t>consectetur</a:t>
            </a:r>
            <a:endParaRPr lang="fr-FR" dirty="0"/>
          </a:p>
        </p:txBody>
      </p:sp>
      <p:sp>
        <p:nvSpPr>
          <p:cNvPr id="72" name="Espace réservé du texte 70">
            <a:extLst>
              <a:ext uri="{FF2B5EF4-FFF2-40B4-BE49-F238E27FC236}">
                <a16:creationId xmlns:a16="http://schemas.microsoft.com/office/drawing/2014/main" id="{49E4CD64-5477-F6AF-158D-28FE7C355E01}"/>
              </a:ext>
            </a:extLst>
          </p:cNvPr>
          <p:cNvSpPr>
            <a:spLocks noGrp="1"/>
          </p:cNvSpPr>
          <p:nvPr>
            <p:ph type="body" sz="quarter" idx="19" hasCustomPrompt="1"/>
          </p:nvPr>
        </p:nvSpPr>
        <p:spPr>
          <a:xfrm>
            <a:off x="3950238" y="4570547"/>
            <a:ext cx="1941513" cy="754037"/>
          </a:xfrm>
        </p:spPr>
        <p:txBody>
          <a:bodyPr>
            <a:normAutofit/>
          </a:bodyPr>
          <a:lstStyle>
            <a:lvl1pPr marL="0" indent="0" algn="ctr">
              <a:lnSpc>
                <a:spcPct val="100000"/>
              </a:lnSpc>
              <a:buNone/>
              <a:defRPr sz="1200"/>
            </a:lvl1pPr>
          </a:lstStyle>
          <a:p>
            <a:pPr lvl="0"/>
            <a:r>
              <a:rPr lang="fr-FR" dirty="0"/>
              <a:t>Lorem ipsum </a:t>
            </a:r>
            <a:r>
              <a:rPr lang="fr-FR" dirty="0" err="1"/>
              <a:t>dolor</a:t>
            </a:r>
            <a:r>
              <a:rPr lang="fr-FR" dirty="0"/>
              <a:t> </a:t>
            </a:r>
            <a:br>
              <a:rPr lang="fr-FR" dirty="0"/>
            </a:br>
            <a:r>
              <a:rPr lang="fr-FR" dirty="0" err="1"/>
              <a:t>sit</a:t>
            </a:r>
            <a:r>
              <a:rPr lang="fr-FR" dirty="0"/>
              <a:t> </a:t>
            </a:r>
            <a:r>
              <a:rPr lang="fr-FR" dirty="0" err="1"/>
              <a:t>amet</a:t>
            </a:r>
            <a:r>
              <a:rPr lang="fr-FR" dirty="0"/>
              <a:t>, </a:t>
            </a:r>
            <a:br>
              <a:rPr lang="fr-FR" dirty="0"/>
            </a:br>
            <a:r>
              <a:rPr lang="fr-FR" dirty="0" err="1"/>
              <a:t>consectetur</a:t>
            </a:r>
            <a:endParaRPr lang="fr-FR" dirty="0"/>
          </a:p>
        </p:txBody>
      </p:sp>
      <p:sp>
        <p:nvSpPr>
          <p:cNvPr id="73" name="Espace réservé du texte 70">
            <a:extLst>
              <a:ext uri="{FF2B5EF4-FFF2-40B4-BE49-F238E27FC236}">
                <a16:creationId xmlns:a16="http://schemas.microsoft.com/office/drawing/2014/main" id="{39757443-E4ED-7F2F-EA57-3BF61F47EAE1}"/>
              </a:ext>
            </a:extLst>
          </p:cNvPr>
          <p:cNvSpPr>
            <a:spLocks noGrp="1"/>
          </p:cNvSpPr>
          <p:nvPr>
            <p:ph type="body" sz="quarter" idx="20" hasCustomPrompt="1"/>
          </p:nvPr>
        </p:nvSpPr>
        <p:spPr>
          <a:xfrm>
            <a:off x="6215263" y="4570547"/>
            <a:ext cx="1941513" cy="754038"/>
          </a:xfrm>
        </p:spPr>
        <p:txBody>
          <a:bodyPr>
            <a:normAutofit/>
          </a:bodyPr>
          <a:lstStyle>
            <a:lvl1pPr marL="0" indent="0" algn="ctr">
              <a:buNone/>
              <a:defRPr sz="1200"/>
            </a:lvl1pPr>
          </a:lstStyle>
          <a:p>
            <a:pPr lvl="0"/>
            <a:r>
              <a:rPr lang="fr-FR" dirty="0"/>
              <a:t>Lorem ipsum </a:t>
            </a:r>
            <a:r>
              <a:rPr lang="fr-FR" dirty="0" err="1"/>
              <a:t>dolor</a:t>
            </a:r>
            <a:r>
              <a:rPr lang="fr-FR" dirty="0"/>
              <a:t> </a:t>
            </a:r>
            <a:br>
              <a:rPr lang="fr-FR" dirty="0"/>
            </a:br>
            <a:r>
              <a:rPr lang="fr-FR" dirty="0" err="1"/>
              <a:t>sit</a:t>
            </a:r>
            <a:r>
              <a:rPr lang="fr-FR" dirty="0"/>
              <a:t> </a:t>
            </a:r>
            <a:r>
              <a:rPr lang="fr-FR" dirty="0" err="1"/>
              <a:t>amet</a:t>
            </a:r>
            <a:r>
              <a:rPr lang="fr-FR" dirty="0"/>
              <a:t>, </a:t>
            </a:r>
            <a:br>
              <a:rPr lang="fr-FR" dirty="0"/>
            </a:br>
            <a:r>
              <a:rPr lang="fr-FR" dirty="0" err="1"/>
              <a:t>consectetur</a:t>
            </a:r>
            <a:endParaRPr lang="fr-FR" dirty="0"/>
          </a:p>
        </p:txBody>
      </p:sp>
      <p:sp>
        <p:nvSpPr>
          <p:cNvPr id="74" name="Espace réservé du texte 70">
            <a:extLst>
              <a:ext uri="{FF2B5EF4-FFF2-40B4-BE49-F238E27FC236}">
                <a16:creationId xmlns:a16="http://schemas.microsoft.com/office/drawing/2014/main" id="{F829E95B-5BC5-951C-DB19-95BE9696C733}"/>
              </a:ext>
            </a:extLst>
          </p:cNvPr>
          <p:cNvSpPr>
            <a:spLocks noGrp="1"/>
          </p:cNvSpPr>
          <p:nvPr>
            <p:ph type="body" sz="quarter" idx="21" hasCustomPrompt="1"/>
          </p:nvPr>
        </p:nvSpPr>
        <p:spPr>
          <a:xfrm>
            <a:off x="8496549" y="4570547"/>
            <a:ext cx="1941513" cy="754038"/>
          </a:xfrm>
        </p:spPr>
        <p:txBody>
          <a:bodyPr>
            <a:normAutofit/>
          </a:bodyPr>
          <a:lstStyle>
            <a:lvl1pPr marL="0" indent="0" algn="ctr">
              <a:buNone/>
              <a:defRPr sz="1200"/>
            </a:lvl1pPr>
          </a:lstStyle>
          <a:p>
            <a:pPr lvl="0"/>
            <a:r>
              <a:rPr lang="fr-FR" dirty="0"/>
              <a:t>Lorem ipsum </a:t>
            </a:r>
            <a:r>
              <a:rPr lang="fr-FR" dirty="0" err="1"/>
              <a:t>dolor</a:t>
            </a:r>
            <a:r>
              <a:rPr lang="fr-FR" dirty="0"/>
              <a:t> </a:t>
            </a:r>
            <a:br>
              <a:rPr lang="fr-FR" dirty="0"/>
            </a:br>
            <a:r>
              <a:rPr lang="fr-FR" dirty="0" err="1"/>
              <a:t>sit</a:t>
            </a:r>
            <a:r>
              <a:rPr lang="fr-FR" dirty="0"/>
              <a:t> </a:t>
            </a:r>
            <a:r>
              <a:rPr lang="fr-FR" dirty="0" err="1"/>
              <a:t>amet</a:t>
            </a:r>
            <a:r>
              <a:rPr lang="fr-FR" dirty="0"/>
              <a:t>, </a:t>
            </a:r>
            <a:br>
              <a:rPr lang="fr-FR" dirty="0"/>
            </a:br>
            <a:r>
              <a:rPr lang="fr-FR" dirty="0" err="1"/>
              <a:t>consectetur</a:t>
            </a:r>
            <a:endParaRPr lang="fr-FR" dirty="0"/>
          </a:p>
        </p:txBody>
      </p:sp>
      <p:sp>
        <p:nvSpPr>
          <p:cNvPr id="77" name="Espace réservé du texte 70">
            <a:extLst>
              <a:ext uri="{FF2B5EF4-FFF2-40B4-BE49-F238E27FC236}">
                <a16:creationId xmlns:a16="http://schemas.microsoft.com/office/drawing/2014/main" id="{9457CCB1-4331-C3D4-28D0-9FCDA4B1A913}"/>
              </a:ext>
            </a:extLst>
          </p:cNvPr>
          <p:cNvSpPr>
            <a:spLocks noGrp="1"/>
          </p:cNvSpPr>
          <p:nvPr>
            <p:ph type="body" sz="quarter" idx="22" hasCustomPrompt="1"/>
          </p:nvPr>
        </p:nvSpPr>
        <p:spPr>
          <a:xfrm>
            <a:off x="1680971" y="5325368"/>
            <a:ext cx="1941514" cy="358088"/>
          </a:xfrm>
        </p:spPr>
        <p:txBody>
          <a:bodyPr>
            <a:normAutofit/>
          </a:bodyPr>
          <a:lstStyle>
            <a:lvl1pPr marL="0" indent="0" algn="ctr">
              <a:buNone/>
              <a:defRPr sz="1000"/>
            </a:lvl1pPr>
          </a:lstStyle>
          <a:p>
            <a:pPr lvl="0"/>
            <a:r>
              <a:rPr lang="fr-FR" dirty="0"/>
              <a:t>+123 456 789</a:t>
            </a:r>
          </a:p>
        </p:txBody>
      </p:sp>
      <p:sp>
        <p:nvSpPr>
          <p:cNvPr id="78" name="Espace réservé du texte 70">
            <a:extLst>
              <a:ext uri="{FF2B5EF4-FFF2-40B4-BE49-F238E27FC236}">
                <a16:creationId xmlns:a16="http://schemas.microsoft.com/office/drawing/2014/main" id="{ABB12940-372E-6AE1-5946-3C5910E54EBD}"/>
              </a:ext>
            </a:extLst>
          </p:cNvPr>
          <p:cNvSpPr>
            <a:spLocks noGrp="1"/>
          </p:cNvSpPr>
          <p:nvPr>
            <p:ph type="body" sz="quarter" idx="23" hasCustomPrompt="1"/>
          </p:nvPr>
        </p:nvSpPr>
        <p:spPr>
          <a:xfrm>
            <a:off x="3950238" y="5325368"/>
            <a:ext cx="1941514" cy="358088"/>
          </a:xfrm>
        </p:spPr>
        <p:txBody>
          <a:bodyPr>
            <a:normAutofit/>
          </a:bodyPr>
          <a:lstStyle>
            <a:lvl1pPr marL="0" indent="0" algn="ctr">
              <a:buNone/>
              <a:defRPr sz="1000"/>
            </a:lvl1pPr>
          </a:lstStyle>
          <a:p>
            <a:pPr lvl="0"/>
            <a:r>
              <a:rPr lang="fr-FR" dirty="0"/>
              <a:t>+123 456 789</a:t>
            </a:r>
          </a:p>
        </p:txBody>
      </p:sp>
      <p:sp>
        <p:nvSpPr>
          <p:cNvPr id="79" name="Espace réservé du texte 70">
            <a:extLst>
              <a:ext uri="{FF2B5EF4-FFF2-40B4-BE49-F238E27FC236}">
                <a16:creationId xmlns:a16="http://schemas.microsoft.com/office/drawing/2014/main" id="{E9A8B5D7-9354-2195-D2C6-F0ADD6AC58A7}"/>
              </a:ext>
            </a:extLst>
          </p:cNvPr>
          <p:cNvSpPr>
            <a:spLocks noGrp="1"/>
          </p:cNvSpPr>
          <p:nvPr>
            <p:ph type="body" sz="quarter" idx="24" hasCustomPrompt="1"/>
          </p:nvPr>
        </p:nvSpPr>
        <p:spPr>
          <a:xfrm>
            <a:off x="6222098" y="5334925"/>
            <a:ext cx="1941514" cy="358088"/>
          </a:xfrm>
        </p:spPr>
        <p:txBody>
          <a:bodyPr>
            <a:normAutofit/>
          </a:bodyPr>
          <a:lstStyle>
            <a:lvl1pPr marL="0" indent="0" algn="ctr">
              <a:buNone/>
              <a:defRPr sz="1000"/>
            </a:lvl1pPr>
          </a:lstStyle>
          <a:p>
            <a:pPr lvl="0"/>
            <a:r>
              <a:rPr lang="fr-FR" dirty="0"/>
              <a:t>+123 456 789</a:t>
            </a:r>
          </a:p>
        </p:txBody>
      </p:sp>
      <p:sp>
        <p:nvSpPr>
          <p:cNvPr id="80" name="Espace réservé du texte 70">
            <a:extLst>
              <a:ext uri="{FF2B5EF4-FFF2-40B4-BE49-F238E27FC236}">
                <a16:creationId xmlns:a16="http://schemas.microsoft.com/office/drawing/2014/main" id="{666A9F93-5B1C-F2E8-BB3C-A0BDC0F3D921}"/>
              </a:ext>
            </a:extLst>
          </p:cNvPr>
          <p:cNvSpPr>
            <a:spLocks noGrp="1"/>
          </p:cNvSpPr>
          <p:nvPr>
            <p:ph type="body" sz="quarter" idx="25" hasCustomPrompt="1"/>
          </p:nvPr>
        </p:nvSpPr>
        <p:spPr>
          <a:xfrm>
            <a:off x="8496548" y="5334925"/>
            <a:ext cx="1941514" cy="358088"/>
          </a:xfrm>
        </p:spPr>
        <p:txBody>
          <a:bodyPr>
            <a:normAutofit/>
          </a:bodyPr>
          <a:lstStyle>
            <a:lvl1pPr marL="0" indent="0" algn="ctr">
              <a:buNone/>
              <a:defRPr sz="1000"/>
            </a:lvl1pPr>
          </a:lstStyle>
          <a:p>
            <a:pPr lvl="0"/>
            <a:r>
              <a:rPr lang="fr-FR" dirty="0"/>
              <a:t>+123 456 789</a:t>
            </a:r>
          </a:p>
        </p:txBody>
      </p:sp>
      <p:sp>
        <p:nvSpPr>
          <p:cNvPr id="88" name="Espace réservé de la date 87">
            <a:extLst>
              <a:ext uri="{FF2B5EF4-FFF2-40B4-BE49-F238E27FC236}">
                <a16:creationId xmlns:a16="http://schemas.microsoft.com/office/drawing/2014/main" id="{5A0FAB28-817B-9A03-1EF9-0C99DF9F2540}"/>
              </a:ext>
            </a:extLst>
          </p:cNvPr>
          <p:cNvSpPr>
            <a:spLocks noGrp="1"/>
          </p:cNvSpPr>
          <p:nvPr>
            <p:ph type="dt" sz="half" idx="26"/>
          </p:nvPr>
        </p:nvSpPr>
        <p:spPr/>
        <p:txBody>
          <a:bodyPr/>
          <a:lstStyle/>
          <a:p>
            <a:fld id="{F7690ACA-CECA-482C-9138-1B7E4A776EEE}" type="datetime3">
              <a:rPr lang="fr-BE" smtClean="0"/>
              <a:t>13/06/2025</a:t>
            </a:fld>
            <a:endParaRPr lang="fr-FR" dirty="0"/>
          </a:p>
        </p:txBody>
      </p:sp>
      <p:sp>
        <p:nvSpPr>
          <p:cNvPr id="89" name="Espace réservé du pied de page 88">
            <a:extLst>
              <a:ext uri="{FF2B5EF4-FFF2-40B4-BE49-F238E27FC236}">
                <a16:creationId xmlns:a16="http://schemas.microsoft.com/office/drawing/2014/main" id="{A2D84D0D-AFF6-D1AA-6A4F-4917EEA3469B}"/>
              </a:ext>
            </a:extLst>
          </p:cNvPr>
          <p:cNvSpPr>
            <a:spLocks noGrp="1"/>
          </p:cNvSpPr>
          <p:nvPr>
            <p:ph type="ftr" sz="quarter" idx="27"/>
          </p:nvPr>
        </p:nvSpPr>
        <p:spPr/>
        <p:txBody>
          <a:bodyPr/>
          <a:lstStyle/>
          <a:p>
            <a:endParaRPr lang="fr-FR" dirty="0"/>
          </a:p>
        </p:txBody>
      </p:sp>
      <p:sp>
        <p:nvSpPr>
          <p:cNvPr id="90" name="Espace réservé du numéro de diapositive 89">
            <a:extLst>
              <a:ext uri="{FF2B5EF4-FFF2-40B4-BE49-F238E27FC236}">
                <a16:creationId xmlns:a16="http://schemas.microsoft.com/office/drawing/2014/main" id="{7C12B2AA-349E-C63D-C5BE-0E745EB633C6}"/>
              </a:ext>
            </a:extLst>
          </p:cNvPr>
          <p:cNvSpPr>
            <a:spLocks noGrp="1"/>
          </p:cNvSpPr>
          <p:nvPr>
            <p:ph type="sldNum" sz="quarter" idx="28"/>
          </p:nvPr>
        </p:nvSpPr>
        <p:spPr/>
        <p:txBody>
          <a:bodyPr/>
          <a:lstStyle/>
          <a:p>
            <a:pPr algn="l"/>
            <a:r>
              <a:rPr lang="fr-FR"/>
              <a:t>▪︎ </a:t>
            </a:r>
            <a:fld id="{71AEF36E-EA79-174C-93F9-FDA84EDD5956}" type="slidenum">
              <a:rPr lang="fr-FR" smtClean="0"/>
              <a:pPr algn="l"/>
              <a:t>‹N°›</a:t>
            </a:fld>
            <a:endParaRPr lang="fr-FR" dirty="0"/>
          </a:p>
        </p:txBody>
      </p:sp>
      <p:cxnSp>
        <p:nvCxnSpPr>
          <p:cNvPr id="91" name="Google Shape;157;p20">
            <a:extLst>
              <a:ext uri="{FF2B5EF4-FFF2-40B4-BE49-F238E27FC236}">
                <a16:creationId xmlns:a16="http://schemas.microsoft.com/office/drawing/2014/main" id="{B3846F5C-B184-73A5-127D-91290F644C55}"/>
              </a:ext>
            </a:extLst>
          </p:cNvPr>
          <p:cNvCxnSpPr>
            <a:cxnSpLocks/>
          </p:cNvCxnSpPr>
          <p:nvPr userDrawn="1"/>
        </p:nvCxnSpPr>
        <p:spPr>
          <a:xfrm>
            <a:off x="1680971" y="4467354"/>
            <a:ext cx="1941514" cy="0"/>
          </a:xfrm>
          <a:prstGeom prst="straightConnector1">
            <a:avLst/>
          </a:prstGeom>
          <a:noFill/>
          <a:ln w="12700" cap="flat" cmpd="sng">
            <a:solidFill>
              <a:schemeClr val="accent1"/>
            </a:solidFill>
            <a:prstDash val="solid"/>
            <a:round/>
            <a:headEnd type="none" w="med" len="med"/>
            <a:tailEnd type="none" w="med" len="med"/>
          </a:ln>
        </p:spPr>
      </p:cxnSp>
      <p:cxnSp>
        <p:nvCxnSpPr>
          <p:cNvPr id="94" name="Google Shape;157;p20">
            <a:extLst>
              <a:ext uri="{FF2B5EF4-FFF2-40B4-BE49-F238E27FC236}">
                <a16:creationId xmlns:a16="http://schemas.microsoft.com/office/drawing/2014/main" id="{8E28DC86-D3EB-1A61-54BA-DDA273AC4C6E}"/>
              </a:ext>
            </a:extLst>
          </p:cNvPr>
          <p:cNvCxnSpPr>
            <a:cxnSpLocks/>
          </p:cNvCxnSpPr>
          <p:nvPr userDrawn="1"/>
        </p:nvCxnSpPr>
        <p:spPr>
          <a:xfrm>
            <a:off x="3933977" y="4467354"/>
            <a:ext cx="1941514" cy="0"/>
          </a:xfrm>
          <a:prstGeom prst="straightConnector1">
            <a:avLst/>
          </a:prstGeom>
          <a:noFill/>
          <a:ln w="12700" cap="flat" cmpd="sng">
            <a:solidFill>
              <a:schemeClr val="accent1"/>
            </a:solidFill>
            <a:prstDash val="solid"/>
            <a:round/>
            <a:headEnd type="none" w="med" len="med"/>
            <a:tailEnd type="none" w="med" len="med"/>
          </a:ln>
        </p:spPr>
      </p:cxnSp>
      <p:cxnSp>
        <p:nvCxnSpPr>
          <p:cNvPr id="95" name="Google Shape;157;p20">
            <a:extLst>
              <a:ext uri="{FF2B5EF4-FFF2-40B4-BE49-F238E27FC236}">
                <a16:creationId xmlns:a16="http://schemas.microsoft.com/office/drawing/2014/main" id="{D1566A71-40F2-37ED-2197-832191E4EC47}"/>
              </a:ext>
            </a:extLst>
          </p:cNvPr>
          <p:cNvCxnSpPr>
            <a:cxnSpLocks/>
          </p:cNvCxnSpPr>
          <p:nvPr userDrawn="1"/>
        </p:nvCxnSpPr>
        <p:spPr>
          <a:xfrm>
            <a:off x="6196410" y="4467354"/>
            <a:ext cx="1941514" cy="0"/>
          </a:xfrm>
          <a:prstGeom prst="straightConnector1">
            <a:avLst/>
          </a:prstGeom>
          <a:noFill/>
          <a:ln w="12700" cap="flat" cmpd="sng">
            <a:solidFill>
              <a:schemeClr val="accent1"/>
            </a:solidFill>
            <a:prstDash val="solid"/>
            <a:round/>
            <a:headEnd type="none" w="med" len="med"/>
            <a:tailEnd type="none" w="med" len="med"/>
          </a:ln>
        </p:spPr>
      </p:cxnSp>
      <p:cxnSp>
        <p:nvCxnSpPr>
          <p:cNvPr id="96" name="Google Shape;157;p20">
            <a:extLst>
              <a:ext uri="{FF2B5EF4-FFF2-40B4-BE49-F238E27FC236}">
                <a16:creationId xmlns:a16="http://schemas.microsoft.com/office/drawing/2014/main" id="{B2F3211F-D7E6-4FD2-B5F6-1552637DEAA9}"/>
              </a:ext>
            </a:extLst>
          </p:cNvPr>
          <p:cNvCxnSpPr>
            <a:cxnSpLocks/>
          </p:cNvCxnSpPr>
          <p:nvPr userDrawn="1"/>
        </p:nvCxnSpPr>
        <p:spPr>
          <a:xfrm>
            <a:off x="8477697" y="4467354"/>
            <a:ext cx="1941514" cy="0"/>
          </a:xfrm>
          <a:prstGeom prst="straightConnector1">
            <a:avLst/>
          </a:prstGeom>
          <a:noFill/>
          <a:ln w="12700" cap="flat" cmpd="sng">
            <a:solidFill>
              <a:schemeClr val="accent1"/>
            </a:solidFill>
            <a:prstDash val="solid"/>
            <a:round/>
            <a:headEnd type="none" w="med" len="med"/>
            <a:tailEnd type="none" w="med" len="med"/>
          </a:ln>
        </p:spPr>
      </p:cxnSp>
      <p:sp>
        <p:nvSpPr>
          <p:cNvPr id="97" name="Titre 96">
            <a:extLst>
              <a:ext uri="{FF2B5EF4-FFF2-40B4-BE49-F238E27FC236}">
                <a16:creationId xmlns:a16="http://schemas.microsoft.com/office/drawing/2014/main" id="{F6171492-D192-3F77-DDFD-43B3BC4AAE3D}"/>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3755352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ise en avant 3">
    <p:spTree>
      <p:nvGrpSpPr>
        <p:cNvPr id="1" name=""/>
        <p:cNvGrpSpPr/>
        <p:nvPr/>
      </p:nvGrpSpPr>
      <p:grpSpPr>
        <a:xfrm>
          <a:off x="0" y="0"/>
          <a:ext cx="0" cy="0"/>
          <a:chOff x="0" y="0"/>
          <a:chExt cx="0" cy="0"/>
        </a:xfrm>
      </p:grpSpPr>
      <p:sp>
        <p:nvSpPr>
          <p:cNvPr id="60" name="Espace réservé pour une image  59">
            <a:extLst>
              <a:ext uri="{FF2B5EF4-FFF2-40B4-BE49-F238E27FC236}">
                <a16:creationId xmlns:a16="http://schemas.microsoft.com/office/drawing/2014/main" id="{53613E78-1F36-616E-13E4-B62CDC9C3EFE}"/>
              </a:ext>
            </a:extLst>
          </p:cNvPr>
          <p:cNvSpPr>
            <a:spLocks noGrp="1"/>
          </p:cNvSpPr>
          <p:nvPr>
            <p:ph type="pic" sz="quarter" idx="10"/>
          </p:nvPr>
        </p:nvSpPr>
        <p:spPr>
          <a:xfrm>
            <a:off x="2840468" y="1869906"/>
            <a:ext cx="1941513" cy="1885950"/>
          </a:xfrm>
          <a:prstGeom prst="ellipse">
            <a:avLst/>
          </a:prstGeom>
        </p:spPr>
        <p:txBody>
          <a:bodyPr/>
          <a:lstStyle>
            <a:lvl1pPr marL="0" indent="0">
              <a:buNone/>
              <a:defRPr/>
            </a:lvl1pPr>
          </a:lstStyle>
          <a:p>
            <a:endParaRPr lang="fr-FR" dirty="0"/>
          </a:p>
        </p:txBody>
      </p:sp>
      <p:sp>
        <p:nvSpPr>
          <p:cNvPr id="62" name="Espace réservé pour une image  59">
            <a:extLst>
              <a:ext uri="{FF2B5EF4-FFF2-40B4-BE49-F238E27FC236}">
                <a16:creationId xmlns:a16="http://schemas.microsoft.com/office/drawing/2014/main" id="{91AA8F7E-9E07-44D9-944C-BB521774229A}"/>
              </a:ext>
            </a:extLst>
          </p:cNvPr>
          <p:cNvSpPr>
            <a:spLocks noGrp="1"/>
          </p:cNvSpPr>
          <p:nvPr>
            <p:ph type="pic" sz="quarter" idx="11"/>
          </p:nvPr>
        </p:nvSpPr>
        <p:spPr>
          <a:xfrm>
            <a:off x="5109736" y="1869906"/>
            <a:ext cx="1941513" cy="1885950"/>
          </a:xfrm>
          <a:prstGeom prst="ellipse">
            <a:avLst/>
          </a:prstGeom>
        </p:spPr>
        <p:txBody>
          <a:bodyPr/>
          <a:lstStyle>
            <a:lvl1pPr marL="0" indent="0">
              <a:buNone/>
              <a:defRPr/>
            </a:lvl1pPr>
          </a:lstStyle>
          <a:p>
            <a:endParaRPr lang="fr-FR" dirty="0"/>
          </a:p>
        </p:txBody>
      </p:sp>
      <p:sp>
        <p:nvSpPr>
          <p:cNvPr id="63" name="Espace réservé pour une image  59">
            <a:extLst>
              <a:ext uri="{FF2B5EF4-FFF2-40B4-BE49-F238E27FC236}">
                <a16:creationId xmlns:a16="http://schemas.microsoft.com/office/drawing/2014/main" id="{01144B97-310C-B1BE-BAC8-5E06A1D10F66}"/>
              </a:ext>
            </a:extLst>
          </p:cNvPr>
          <p:cNvSpPr>
            <a:spLocks noGrp="1"/>
          </p:cNvSpPr>
          <p:nvPr>
            <p:ph type="pic" sz="quarter" idx="12"/>
          </p:nvPr>
        </p:nvSpPr>
        <p:spPr>
          <a:xfrm>
            <a:off x="7374761" y="1869906"/>
            <a:ext cx="1941513" cy="1885950"/>
          </a:xfrm>
          <a:prstGeom prst="ellipse">
            <a:avLst/>
          </a:prstGeom>
        </p:spPr>
        <p:txBody>
          <a:bodyPr/>
          <a:lstStyle>
            <a:lvl1pPr marL="0" indent="0">
              <a:buNone/>
              <a:defRPr/>
            </a:lvl1pPr>
          </a:lstStyle>
          <a:p>
            <a:endParaRPr lang="fr-FR" dirty="0"/>
          </a:p>
        </p:txBody>
      </p:sp>
      <p:sp>
        <p:nvSpPr>
          <p:cNvPr id="66" name="Espace réservé du texte 65">
            <a:extLst>
              <a:ext uri="{FF2B5EF4-FFF2-40B4-BE49-F238E27FC236}">
                <a16:creationId xmlns:a16="http://schemas.microsoft.com/office/drawing/2014/main" id="{6D13E604-96B8-45FB-625C-0344878E58BF}"/>
              </a:ext>
            </a:extLst>
          </p:cNvPr>
          <p:cNvSpPr>
            <a:spLocks noGrp="1"/>
          </p:cNvSpPr>
          <p:nvPr>
            <p:ph type="body" sz="quarter" idx="14" hasCustomPrompt="1"/>
          </p:nvPr>
        </p:nvSpPr>
        <p:spPr>
          <a:xfrm>
            <a:off x="2840468" y="4062737"/>
            <a:ext cx="1941513" cy="385763"/>
          </a:xfrm>
        </p:spPr>
        <p:txBody>
          <a:bodyPr>
            <a:normAutofit/>
          </a:bodyPr>
          <a:lstStyle>
            <a:lvl1pPr marL="0" indent="0" algn="ctr">
              <a:buNone/>
              <a:defRPr sz="1600" b="1">
                <a:solidFill>
                  <a:schemeClr val="tx1"/>
                </a:solidFill>
              </a:defRPr>
            </a:lvl1pPr>
          </a:lstStyle>
          <a:p>
            <a:pPr lvl="0"/>
            <a:r>
              <a:rPr lang="fr-FR" dirty="0"/>
              <a:t>Sous titre</a:t>
            </a:r>
          </a:p>
        </p:txBody>
      </p:sp>
      <p:sp>
        <p:nvSpPr>
          <p:cNvPr id="67" name="Espace réservé du texte 65">
            <a:extLst>
              <a:ext uri="{FF2B5EF4-FFF2-40B4-BE49-F238E27FC236}">
                <a16:creationId xmlns:a16="http://schemas.microsoft.com/office/drawing/2014/main" id="{2B0580F0-E8DA-8FC9-96B5-D71238C77F27}"/>
              </a:ext>
            </a:extLst>
          </p:cNvPr>
          <p:cNvSpPr>
            <a:spLocks noGrp="1"/>
          </p:cNvSpPr>
          <p:nvPr>
            <p:ph type="body" sz="quarter" idx="15" hasCustomPrompt="1"/>
          </p:nvPr>
        </p:nvSpPr>
        <p:spPr>
          <a:xfrm>
            <a:off x="5109735" y="4062737"/>
            <a:ext cx="1941513" cy="385763"/>
          </a:xfrm>
        </p:spPr>
        <p:txBody>
          <a:bodyPr>
            <a:normAutofit/>
          </a:bodyPr>
          <a:lstStyle>
            <a:lvl1pPr marL="0" indent="0" algn="ctr">
              <a:buNone/>
              <a:defRPr sz="1600" b="1">
                <a:solidFill>
                  <a:schemeClr val="tx1"/>
                </a:solidFill>
              </a:defRPr>
            </a:lvl1pPr>
          </a:lstStyle>
          <a:p>
            <a:pPr lvl="0"/>
            <a:r>
              <a:rPr lang="fr-FR" dirty="0"/>
              <a:t>Sous titre</a:t>
            </a:r>
          </a:p>
        </p:txBody>
      </p:sp>
      <p:sp>
        <p:nvSpPr>
          <p:cNvPr id="68" name="Espace réservé du texte 65">
            <a:extLst>
              <a:ext uri="{FF2B5EF4-FFF2-40B4-BE49-F238E27FC236}">
                <a16:creationId xmlns:a16="http://schemas.microsoft.com/office/drawing/2014/main" id="{3397217F-E6A0-30A8-0809-034CA9050058}"/>
              </a:ext>
            </a:extLst>
          </p:cNvPr>
          <p:cNvSpPr>
            <a:spLocks noGrp="1"/>
          </p:cNvSpPr>
          <p:nvPr>
            <p:ph type="body" sz="quarter" idx="16" hasCustomPrompt="1"/>
          </p:nvPr>
        </p:nvSpPr>
        <p:spPr>
          <a:xfrm>
            <a:off x="7374760" y="4062737"/>
            <a:ext cx="1941513" cy="385763"/>
          </a:xfrm>
        </p:spPr>
        <p:txBody>
          <a:bodyPr>
            <a:normAutofit/>
          </a:bodyPr>
          <a:lstStyle>
            <a:lvl1pPr marL="0" indent="0" algn="ctr">
              <a:buNone/>
              <a:defRPr sz="1600" b="1">
                <a:solidFill>
                  <a:schemeClr val="tx1"/>
                </a:solidFill>
              </a:defRPr>
            </a:lvl1pPr>
          </a:lstStyle>
          <a:p>
            <a:pPr lvl="0"/>
            <a:r>
              <a:rPr lang="fr-FR" dirty="0"/>
              <a:t>Sous titre</a:t>
            </a:r>
          </a:p>
        </p:txBody>
      </p:sp>
      <p:sp>
        <p:nvSpPr>
          <p:cNvPr id="71" name="Espace réservé du texte 70">
            <a:extLst>
              <a:ext uri="{FF2B5EF4-FFF2-40B4-BE49-F238E27FC236}">
                <a16:creationId xmlns:a16="http://schemas.microsoft.com/office/drawing/2014/main" id="{1096430D-EB9C-B868-50F1-C80068C43B4F}"/>
              </a:ext>
            </a:extLst>
          </p:cNvPr>
          <p:cNvSpPr>
            <a:spLocks noGrp="1"/>
          </p:cNvSpPr>
          <p:nvPr>
            <p:ph type="body" sz="quarter" idx="18" hasCustomPrompt="1"/>
          </p:nvPr>
        </p:nvSpPr>
        <p:spPr>
          <a:xfrm>
            <a:off x="2840467" y="4551695"/>
            <a:ext cx="1941514" cy="754036"/>
          </a:xfrm>
        </p:spPr>
        <p:txBody>
          <a:bodyPr>
            <a:normAutofit/>
          </a:bodyPr>
          <a:lstStyle>
            <a:lvl1pPr marL="0" indent="0" algn="ctr">
              <a:buNone/>
              <a:defRPr sz="1200"/>
            </a:lvl1pPr>
          </a:lstStyle>
          <a:p>
            <a:pPr lvl="0"/>
            <a:r>
              <a:rPr lang="fr-FR" dirty="0"/>
              <a:t>Lorem ipsum </a:t>
            </a:r>
            <a:r>
              <a:rPr lang="fr-FR" dirty="0" err="1"/>
              <a:t>dolor</a:t>
            </a:r>
            <a:r>
              <a:rPr lang="fr-FR" dirty="0"/>
              <a:t> </a:t>
            </a:r>
            <a:br>
              <a:rPr lang="fr-FR" dirty="0"/>
            </a:br>
            <a:r>
              <a:rPr lang="fr-FR" dirty="0" err="1"/>
              <a:t>sit</a:t>
            </a:r>
            <a:r>
              <a:rPr lang="fr-FR" dirty="0"/>
              <a:t> </a:t>
            </a:r>
            <a:r>
              <a:rPr lang="fr-FR" dirty="0" err="1"/>
              <a:t>amet</a:t>
            </a:r>
            <a:r>
              <a:rPr lang="fr-FR" dirty="0"/>
              <a:t>, </a:t>
            </a:r>
            <a:br>
              <a:rPr lang="fr-FR" dirty="0"/>
            </a:br>
            <a:r>
              <a:rPr lang="fr-FR" dirty="0" err="1"/>
              <a:t>consectetur</a:t>
            </a:r>
            <a:endParaRPr lang="fr-FR" dirty="0"/>
          </a:p>
        </p:txBody>
      </p:sp>
      <p:sp>
        <p:nvSpPr>
          <p:cNvPr id="72" name="Espace réservé du texte 70">
            <a:extLst>
              <a:ext uri="{FF2B5EF4-FFF2-40B4-BE49-F238E27FC236}">
                <a16:creationId xmlns:a16="http://schemas.microsoft.com/office/drawing/2014/main" id="{49E4CD64-5477-F6AF-158D-28FE7C355E01}"/>
              </a:ext>
            </a:extLst>
          </p:cNvPr>
          <p:cNvSpPr>
            <a:spLocks noGrp="1"/>
          </p:cNvSpPr>
          <p:nvPr>
            <p:ph type="body" sz="quarter" idx="19" hasCustomPrompt="1"/>
          </p:nvPr>
        </p:nvSpPr>
        <p:spPr>
          <a:xfrm>
            <a:off x="5109734" y="4551693"/>
            <a:ext cx="1941513" cy="754037"/>
          </a:xfrm>
        </p:spPr>
        <p:txBody>
          <a:bodyPr>
            <a:normAutofit/>
          </a:bodyPr>
          <a:lstStyle>
            <a:lvl1pPr marL="0" indent="0" algn="ctr">
              <a:lnSpc>
                <a:spcPct val="100000"/>
              </a:lnSpc>
              <a:buNone/>
              <a:defRPr sz="1200"/>
            </a:lvl1pPr>
          </a:lstStyle>
          <a:p>
            <a:pPr lvl="0"/>
            <a:r>
              <a:rPr lang="fr-FR" dirty="0"/>
              <a:t>Lorem ipsum </a:t>
            </a:r>
            <a:r>
              <a:rPr lang="fr-FR" dirty="0" err="1"/>
              <a:t>dolor</a:t>
            </a:r>
            <a:r>
              <a:rPr lang="fr-FR" dirty="0"/>
              <a:t> </a:t>
            </a:r>
            <a:br>
              <a:rPr lang="fr-FR" dirty="0"/>
            </a:br>
            <a:r>
              <a:rPr lang="fr-FR" dirty="0" err="1"/>
              <a:t>sit</a:t>
            </a:r>
            <a:r>
              <a:rPr lang="fr-FR" dirty="0"/>
              <a:t> </a:t>
            </a:r>
            <a:r>
              <a:rPr lang="fr-FR" dirty="0" err="1"/>
              <a:t>amet</a:t>
            </a:r>
            <a:r>
              <a:rPr lang="fr-FR" dirty="0"/>
              <a:t>, </a:t>
            </a:r>
            <a:br>
              <a:rPr lang="fr-FR" dirty="0"/>
            </a:br>
            <a:r>
              <a:rPr lang="fr-FR" dirty="0" err="1"/>
              <a:t>consectetur</a:t>
            </a:r>
            <a:endParaRPr lang="fr-FR" dirty="0"/>
          </a:p>
        </p:txBody>
      </p:sp>
      <p:sp>
        <p:nvSpPr>
          <p:cNvPr id="73" name="Espace réservé du texte 70">
            <a:extLst>
              <a:ext uri="{FF2B5EF4-FFF2-40B4-BE49-F238E27FC236}">
                <a16:creationId xmlns:a16="http://schemas.microsoft.com/office/drawing/2014/main" id="{39757443-E4ED-7F2F-EA57-3BF61F47EAE1}"/>
              </a:ext>
            </a:extLst>
          </p:cNvPr>
          <p:cNvSpPr>
            <a:spLocks noGrp="1"/>
          </p:cNvSpPr>
          <p:nvPr>
            <p:ph type="body" sz="quarter" idx="20" hasCustomPrompt="1"/>
          </p:nvPr>
        </p:nvSpPr>
        <p:spPr>
          <a:xfrm>
            <a:off x="7374759" y="4551693"/>
            <a:ext cx="1941513" cy="754038"/>
          </a:xfrm>
        </p:spPr>
        <p:txBody>
          <a:bodyPr>
            <a:normAutofit/>
          </a:bodyPr>
          <a:lstStyle>
            <a:lvl1pPr marL="0" indent="0" algn="ctr">
              <a:buNone/>
              <a:defRPr sz="1200"/>
            </a:lvl1pPr>
          </a:lstStyle>
          <a:p>
            <a:pPr lvl="0"/>
            <a:r>
              <a:rPr lang="fr-FR" dirty="0"/>
              <a:t>Lorem ipsum </a:t>
            </a:r>
            <a:r>
              <a:rPr lang="fr-FR" dirty="0" err="1"/>
              <a:t>dolor</a:t>
            </a:r>
            <a:r>
              <a:rPr lang="fr-FR" dirty="0"/>
              <a:t> </a:t>
            </a:r>
            <a:br>
              <a:rPr lang="fr-FR" dirty="0"/>
            </a:br>
            <a:r>
              <a:rPr lang="fr-FR" dirty="0" err="1"/>
              <a:t>sit</a:t>
            </a:r>
            <a:r>
              <a:rPr lang="fr-FR" dirty="0"/>
              <a:t> </a:t>
            </a:r>
            <a:r>
              <a:rPr lang="fr-FR" dirty="0" err="1"/>
              <a:t>amet</a:t>
            </a:r>
            <a:r>
              <a:rPr lang="fr-FR" dirty="0"/>
              <a:t>, </a:t>
            </a:r>
            <a:br>
              <a:rPr lang="fr-FR" dirty="0"/>
            </a:br>
            <a:r>
              <a:rPr lang="fr-FR" dirty="0" err="1"/>
              <a:t>consectetur</a:t>
            </a:r>
            <a:endParaRPr lang="fr-FR" dirty="0"/>
          </a:p>
        </p:txBody>
      </p:sp>
      <p:sp>
        <p:nvSpPr>
          <p:cNvPr id="77" name="Espace réservé du texte 70">
            <a:extLst>
              <a:ext uri="{FF2B5EF4-FFF2-40B4-BE49-F238E27FC236}">
                <a16:creationId xmlns:a16="http://schemas.microsoft.com/office/drawing/2014/main" id="{9457CCB1-4331-C3D4-28D0-9FCDA4B1A913}"/>
              </a:ext>
            </a:extLst>
          </p:cNvPr>
          <p:cNvSpPr>
            <a:spLocks noGrp="1"/>
          </p:cNvSpPr>
          <p:nvPr>
            <p:ph type="body" sz="quarter" idx="22" hasCustomPrompt="1"/>
          </p:nvPr>
        </p:nvSpPr>
        <p:spPr>
          <a:xfrm>
            <a:off x="2840467" y="5306514"/>
            <a:ext cx="1941514" cy="358088"/>
          </a:xfrm>
        </p:spPr>
        <p:txBody>
          <a:bodyPr>
            <a:normAutofit/>
          </a:bodyPr>
          <a:lstStyle>
            <a:lvl1pPr marL="0" indent="0" algn="ctr">
              <a:buNone/>
              <a:defRPr sz="1000"/>
            </a:lvl1pPr>
          </a:lstStyle>
          <a:p>
            <a:pPr lvl="0"/>
            <a:r>
              <a:rPr lang="fr-FR" dirty="0"/>
              <a:t>+123 456 789</a:t>
            </a:r>
          </a:p>
        </p:txBody>
      </p:sp>
      <p:sp>
        <p:nvSpPr>
          <p:cNvPr id="78" name="Espace réservé du texte 70">
            <a:extLst>
              <a:ext uri="{FF2B5EF4-FFF2-40B4-BE49-F238E27FC236}">
                <a16:creationId xmlns:a16="http://schemas.microsoft.com/office/drawing/2014/main" id="{ABB12940-372E-6AE1-5946-3C5910E54EBD}"/>
              </a:ext>
            </a:extLst>
          </p:cNvPr>
          <p:cNvSpPr>
            <a:spLocks noGrp="1"/>
          </p:cNvSpPr>
          <p:nvPr>
            <p:ph type="body" sz="quarter" idx="23" hasCustomPrompt="1"/>
          </p:nvPr>
        </p:nvSpPr>
        <p:spPr>
          <a:xfrm>
            <a:off x="5109734" y="5306514"/>
            <a:ext cx="1941514" cy="358088"/>
          </a:xfrm>
        </p:spPr>
        <p:txBody>
          <a:bodyPr>
            <a:normAutofit/>
          </a:bodyPr>
          <a:lstStyle>
            <a:lvl1pPr marL="0" indent="0" algn="ctr">
              <a:buNone/>
              <a:defRPr sz="1000"/>
            </a:lvl1pPr>
          </a:lstStyle>
          <a:p>
            <a:pPr lvl="0"/>
            <a:r>
              <a:rPr lang="fr-FR" dirty="0"/>
              <a:t>+123 456 789</a:t>
            </a:r>
          </a:p>
        </p:txBody>
      </p:sp>
      <p:sp>
        <p:nvSpPr>
          <p:cNvPr id="79" name="Espace réservé du texte 70">
            <a:extLst>
              <a:ext uri="{FF2B5EF4-FFF2-40B4-BE49-F238E27FC236}">
                <a16:creationId xmlns:a16="http://schemas.microsoft.com/office/drawing/2014/main" id="{E9A8B5D7-9354-2195-D2C6-F0ADD6AC58A7}"/>
              </a:ext>
            </a:extLst>
          </p:cNvPr>
          <p:cNvSpPr>
            <a:spLocks noGrp="1"/>
          </p:cNvSpPr>
          <p:nvPr>
            <p:ph type="body" sz="quarter" idx="24" hasCustomPrompt="1"/>
          </p:nvPr>
        </p:nvSpPr>
        <p:spPr>
          <a:xfrm>
            <a:off x="7381594" y="5316071"/>
            <a:ext cx="1941514" cy="358088"/>
          </a:xfrm>
        </p:spPr>
        <p:txBody>
          <a:bodyPr>
            <a:normAutofit/>
          </a:bodyPr>
          <a:lstStyle>
            <a:lvl1pPr marL="0" indent="0" algn="ctr">
              <a:buNone/>
              <a:defRPr sz="1000"/>
            </a:lvl1pPr>
          </a:lstStyle>
          <a:p>
            <a:pPr lvl="0"/>
            <a:r>
              <a:rPr lang="fr-FR" dirty="0"/>
              <a:t>+123 456 789</a:t>
            </a:r>
          </a:p>
        </p:txBody>
      </p:sp>
      <p:sp>
        <p:nvSpPr>
          <p:cNvPr id="88" name="Espace réservé de la date 87">
            <a:extLst>
              <a:ext uri="{FF2B5EF4-FFF2-40B4-BE49-F238E27FC236}">
                <a16:creationId xmlns:a16="http://schemas.microsoft.com/office/drawing/2014/main" id="{5A0FAB28-817B-9A03-1EF9-0C99DF9F2540}"/>
              </a:ext>
            </a:extLst>
          </p:cNvPr>
          <p:cNvSpPr>
            <a:spLocks noGrp="1"/>
          </p:cNvSpPr>
          <p:nvPr>
            <p:ph type="dt" sz="half" idx="26"/>
          </p:nvPr>
        </p:nvSpPr>
        <p:spPr/>
        <p:txBody>
          <a:bodyPr/>
          <a:lstStyle/>
          <a:p>
            <a:fld id="{CC4C8765-DEC1-462B-BA7F-1193CB1D9E41}" type="datetime3">
              <a:rPr lang="fr-BE" smtClean="0"/>
              <a:t>13/06/2025</a:t>
            </a:fld>
            <a:endParaRPr lang="fr-FR" dirty="0"/>
          </a:p>
        </p:txBody>
      </p:sp>
      <p:sp>
        <p:nvSpPr>
          <p:cNvPr id="89" name="Espace réservé du pied de page 88">
            <a:extLst>
              <a:ext uri="{FF2B5EF4-FFF2-40B4-BE49-F238E27FC236}">
                <a16:creationId xmlns:a16="http://schemas.microsoft.com/office/drawing/2014/main" id="{A2D84D0D-AFF6-D1AA-6A4F-4917EEA3469B}"/>
              </a:ext>
            </a:extLst>
          </p:cNvPr>
          <p:cNvSpPr>
            <a:spLocks noGrp="1"/>
          </p:cNvSpPr>
          <p:nvPr>
            <p:ph type="ftr" sz="quarter" idx="27"/>
          </p:nvPr>
        </p:nvSpPr>
        <p:spPr/>
        <p:txBody>
          <a:bodyPr/>
          <a:lstStyle/>
          <a:p>
            <a:endParaRPr lang="fr-FR" dirty="0"/>
          </a:p>
        </p:txBody>
      </p:sp>
      <p:sp>
        <p:nvSpPr>
          <p:cNvPr id="90" name="Espace réservé du numéro de diapositive 89">
            <a:extLst>
              <a:ext uri="{FF2B5EF4-FFF2-40B4-BE49-F238E27FC236}">
                <a16:creationId xmlns:a16="http://schemas.microsoft.com/office/drawing/2014/main" id="{7C12B2AA-349E-C63D-C5BE-0E745EB633C6}"/>
              </a:ext>
            </a:extLst>
          </p:cNvPr>
          <p:cNvSpPr>
            <a:spLocks noGrp="1"/>
          </p:cNvSpPr>
          <p:nvPr>
            <p:ph type="sldNum" sz="quarter" idx="28"/>
          </p:nvPr>
        </p:nvSpPr>
        <p:spPr/>
        <p:txBody>
          <a:bodyPr/>
          <a:lstStyle/>
          <a:p>
            <a:pPr algn="l"/>
            <a:r>
              <a:rPr lang="fr-FR"/>
              <a:t>▪︎ </a:t>
            </a:r>
            <a:fld id="{71AEF36E-EA79-174C-93F9-FDA84EDD5956}" type="slidenum">
              <a:rPr lang="fr-FR" smtClean="0"/>
              <a:pPr algn="l"/>
              <a:t>‹N°›</a:t>
            </a:fld>
            <a:endParaRPr lang="fr-FR" dirty="0"/>
          </a:p>
        </p:txBody>
      </p:sp>
      <p:cxnSp>
        <p:nvCxnSpPr>
          <p:cNvPr id="91" name="Google Shape;157;p20">
            <a:extLst>
              <a:ext uri="{FF2B5EF4-FFF2-40B4-BE49-F238E27FC236}">
                <a16:creationId xmlns:a16="http://schemas.microsoft.com/office/drawing/2014/main" id="{B3846F5C-B184-73A5-127D-91290F644C55}"/>
              </a:ext>
            </a:extLst>
          </p:cNvPr>
          <p:cNvCxnSpPr>
            <a:cxnSpLocks/>
          </p:cNvCxnSpPr>
          <p:nvPr userDrawn="1"/>
        </p:nvCxnSpPr>
        <p:spPr>
          <a:xfrm>
            <a:off x="2840467" y="4448500"/>
            <a:ext cx="1941514" cy="0"/>
          </a:xfrm>
          <a:prstGeom prst="straightConnector1">
            <a:avLst/>
          </a:prstGeom>
          <a:noFill/>
          <a:ln w="12700" cap="flat" cmpd="sng">
            <a:solidFill>
              <a:schemeClr val="accent1"/>
            </a:solidFill>
            <a:prstDash val="solid"/>
            <a:round/>
            <a:headEnd type="none" w="med" len="med"/>
            <a:tailEnd type="none" w="med" len="med"/>
          </a:ln>
        </p:spPr>
      </p:cxnSp>
      <p:cxnSp>
        <p:nvCxnSpPr>
          <p:cNvPr id="94" name="Google Shape;157;p20">
            <a:extLst>
              <a:ext uri="{FF2B5EF4-FFF2-40B4-BE49-F238E27FC236}">
                <a16:creationId xmlns:a16="http://schemas.microsoft.com/office/drawing/2014/main" id="{8E28DC86-D3EB-1A61-54BA-DDA273AC4C6E}"/>
              </a:ext>
            </a:extLst>
          </p:cNvPr>
          <p:cNvCxnSpPr>
            <a:cxnSpLocks/>
          </p:cNvCxnSpPr>
          <p:nvPr userDrawn="1"/>
        </p:nvCxnSpPr>
        <p:spPr>
          <a:xfrm>
            <a:off x="5093473" y="4448500"/>
            <a:ext cx="1941514" cy="0"/>
          </a:xfrm>
          <a:prstGeom prst="straightConnector1">
            <a:avLst/>
          </a:prstGeom>
          <a:noFill/>
          <a:ln w="12700" cap="flat" cmpd="sng">
            <a:solidFill>
              <a:schemeClr val="accent1"/>
            </a:solidFill>
            <a:prstDash val="solid"/>
            <a:round/>
            <a:headEnd type="none" w="med" len="med"/>
            <a:tailEnd type="none" w="med" len="med"/>
          </a:ln>
        </p:spPr>
      </p:cxnSp>
      <p:cxnSp>
        <p:nvCxnSpPr>
          <p:cNvPr id="95" name="Google Shape;157;p20">
            <a:extLst>
              <a:ext uri="{FF2B5EF4-FFF2-40B4-BE49-F238E27FC236}">
                <a16:creationId xmlns:a16="http://schemas.microsoft.com/office/drawing/2014/main" id="{D1566A71-40F2-37ED-2197-832191E4EC47}"/>
              </a:ext>
            </a:extLst>
          </p:cNvPr>
          <p:cNvCxnSpPr>
            <a:cxnSpLocks/>
          </p:cNvCxnSpPr>
          <p:nvPr userDrawn="1"/>
        </p:nvCxnSpPr>
        <p:spPr>
          <a:xfrm>
            <a:off x="7355906" y="4448500"/>
            <a:ext cx="1941514" cy="0"/>
          </a:xfrm>
          <a:prstGeom prst="straightConnector1">
            <a:avLst/>
          </a:prstGeom>
          <a:noFill/>
          <a:ln w="12700" cap="flat" cmpd="sng">
            <a:solidFill>
              <a:schemeClr val="accent1"/>
            </a:solidFill>
            <a:prstDash val="solid"/>
            <a:round/>
            <a:headEnd type="none" w="med" len="med"/>
            <a:tailEnd type="none" w="med" len="med"/>
          </a:ln>
        </p:spPr>
      </p:cxnSp>
      <p:sp>
        <p:nvSpPr>
          <p:cNvPr id="3" name="Titre 2">
            <a:extLst>
              <a:ext uri="{FF2B5EF4-FFF2-40B4-BE49-F238E27FC236}">
                <a16:creationId xmlns:a16="http://schemas.microsoft.com/office/drawing/2014/main" id="{D770E375-40A9-FE67-75A5-D56463906F22}"/>
              </a:ext>
            </a:extLst>
          </p:cNvPr>
          <p:cNvSpPr>
            <a:spLocks noGrp="1"/>
          </p:cNvSpPr>
          <p:nvPr>
            <p:ph type="title"/>
          </p:nvPr>
        </p:nvSpPr>
        <p:spPr>
          <a:xfrm>
            <a:off x="587375" y="584200"/>
            <a:ext cx="8245539" cy="1304560"/>
          </a:xfrm>
        </p:spPr>
        <p:txBody>
          <a:bodyPr/>
          <a:lstStyle/>
          <a:p>
            <a:r>
              <a:rPr lang="fr-FR" dirty="0"/>
              <a:t>Modifiez le style du titre</a:t>
            </a:r>
          </a:p>
        </p:txBody>
      </p:sp>
    </p:spTree>
    <p:extLst>
      <p:ext uri="{BB962C8B-B14F-4D97-AF65-F5344CB8AC3E}">
        <p14:creationId xmlns:p14="http://schemas.microsoft.com/office/powerpoint/2010/main" val="8716136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ise en avant 2">
    <p:spTree>
      <p:nvGrpSpPr>
        <p:cNvPr id="1" name=""/>
        <p:cNvGrpSpPr/>
        <p:nvPr/>
      </p:nvGrpSpPr>
      <p:grpSpPr>
        <a:xfrm>
          <a:off x="0" y="0"/>
          <a:ext cx="0" cy="0"/>
          <a:chOff x="0" y="0"/>
          <a:chExt cx="0" cy="0"/>
        </a:xfrm>
      </p:grpSpPr>
      <p:sp>
        <p:nvSpPr>
          <p:cNvPr id="60" name="Espace réservé pour une image  59">
            <a:extLst>
              <a:ext uri="{FF2B5EF4-FFF2-40B4-BE49-F238E27FC236}">
                <a16:creationId xmlns:a16="http://schemas.microsoft.com/office/drawing/2014/main" id="{53613E78-1F36-616E-13E4-B62CDC9C3EFE}"/>
              </a:ext>
            </a:extLst>
          </p:cNvPr>
          <p:cNvSpPr>
            <a:spLocks noGrp="1"/>
          </p:cNvSpPr>
          <p:nvPr>
            <p:ph type="pic" sz="quarter" idx="10"/>
          </p:nvPr>
        </p:nvSpPr>
        <p:spPr>
          <a:xfrm>
            <a:off x="4000983" y="1869906"/>
            <a:ext cx="1941513" cy="1885950"/>
          </a:xfrm>
          <a:prstGeom prst="ellipse">
            <a:avLst/>
          </a:prstGeom>
        </p:spPr>
        <p:txBody>
          <a:bodyPr/>
          <a:lstStyle>
            <a:lvl1pPr marL="0" indent="0">
              <a:buNone/>
              <a:defRPr/>
            </a:lvl1pPr>
          </a:lstStyle>
          <a:p>
            <a:endParaRPr lang="fr-FR" dirty="0"/>
          </a:p>
        </p:txBody>
      </p:sp>
      <p:sp>
        <p:nvSpPr>
          <p:cNvPr id="62" name="Espace réservé pour une image  59">
            <a:extLst>
              <a:ext uri="{FF2B5EF4-FFF2-40B4-BE49-F238E27FC236}">
                <a16:creationId xmlns:a16="http://schemas.microsoft.com/office/drawing/2014/main" id="{91AA8F7E-9E07-44D9-944C-BB521774229A}"/>
              </a:ext>
            </a:extLst>
          </p:cNvPr>
          <p:cNvSpPr>
            <a:spLocks noGrp="1"/>
          </p:cNvSpPr>
          <p:nvPr>
            <p:ph type="pic" sz="quarter" idx="11"/>
          </p:nvPr>
        </p:nvSpPr>
        <p:spPr>
          <a:xfrm>
            <a:off x="6270251" y="1869906"/>
            <a:ext cx="1941513" cy="1885950"/>
          </a:xfrm>
          <a:prstGeom prst="ellipse">
            <a:avLst/>
          </a:prstGeom>
        </p:spPr>
        <p:txBody>
          <a:bodyPr/>
          <a:lstStyle>
            <a:lvl1pPr marL="0" indent="0">
              <a:buNone/>
              <a:defRPr/>
            </a:lvl1pPr>
          </a:lstStyle>
          <a:p>
            <a:endParaRPr lang="fr-FR" dirty="0"/>
          </a:p>
        </p:txBody>
      </p:sp>
      <p:sp>
        <p:nvSpPr>
          <p:cNvPr id="66" name="Espace réservé du texte 65">
            <a:extLst>
              <a:ext uri="{FF2B5EF4-FFF2-40B4-BE49-F238E27FC236}">
                <a16:creationId xmlns:a16="http://schemas.microsoft.com/office/drawing/2014/main" id="{6D13E604-96B8-45FB-625C-0344878E58BF}"/>
              </a:ext>
            </a:extLst>
          </p:cNvPr>
          <p:cNvSpPr>
            <a:spLocks noGrp="1"/>
          </p:cNvSpPr>
          <p:nvPr>
            <p:ph type="body" sz="quarter" idx="14" hasCustomPrompt="1"/>
          </p:nvPr>
        </p:nvSpPr>
        <p:spPr>
          <a:xfrm>
            <a:off x="4000983" y="4062737"/>
            <a:ext cx="1941513" cy="385763"/>
          </a:xfrm>
        </p:spPr>
        <p:txBody>
          <a:bodyPr>
            <a:normAutofit/>
          </a:bodyPr>
          <a:lstStyle>
            <a:lvl1pPr marL="0" indent="0" algn="ctr">
              <a:buNone/>
              <a:defRPr sz="1600" b="1">
                <a:solidFill>
                  <a:schemeClr val="tx1"/>
                </a:solidFill>
              </a:defRPr>
            </a:lvl1pPr>
          </a:lstStyle>
          <a:p>
            <a:pPr lvl="0"/>
            <a:r>
              <a:rPr lang="fr-FR" dirty="0"/>
              <a:t>Sous titre</a:t>
            </a:r>
          </a:p>
        </p:txBody>
      </p:sp>
      <p:sp>
        <p:nvSpPr>
          <p:cNvPr id="67" name="Espace réservé du texte 65">
            <a:extLst>
              <a:ext uri="{FF2B5EF4-FFF2-40B4-BE49-F238E27FC236}">
                <a16:creationId xmlns:a16="http://schemas.microsoft.com/office/drawing/2014/main" id="{2B0580F0-E8DA-8FC9-96B5-D71238C77F27}"/>
              </a:ext>
            </a:extLst>
          </p:cNvPr>
          <p:cNvSpPr>
            <a:spLocks noGrp="1"/>
          </p:cNvSpPr>
          <p:nvPr>
            <p:ph type="body" sz="quarter" idx="15" hasCustomPrompt="1"/>
          </p:nvPr>
        </p:nvSpPr>
        <p:spPr>
          <a:xfrm>
            <a:off x="6270250" y="4062737"/>
            <a:ext cx="1941513" cy="385763"/>
          </a:xfrm>
        </p:spPr>
        <p:txBody>
          <a:bodyPr>
            <a:normAutofit/>
          </a:bodyPr>
          <a:lstStyle>
            <a:lvl1pPr marL="0" indent="0" algn="ctr">
              <a:buNone/>
              <a:defRPr sz="1600" b="1">
                <a:solidFill>
                  <a:schemeClr val="tx1"/>
                </a:solidFill>
              </a:defRPr>
            </a:lvl1pPr>
          </a:lstStyle>
          <a:p>
            <a:pPr lvl="0"/>
            <a:r>
              <a:rPr lang="fr-FR" dirty="0"/>
              <a:t>Sous titre</a:t>
            </a:r>
          </a:p>
        </p:txBody>
      </p:sp>
      <p:sp>
        <p:nvSpPr>
          <p:cNvPr id="71" name="Espace réservé du texte 70">
            <a:extLst>
              <a:ext uri="{FF2B5EF4-FFF2-40B4-BE49-F238E27FC236}">
                <a16:creationId xmlns:a16="http://schemas.microsoft.com/office/drawing/2014/main" id="{1096430D-EB9C-B868-50F1-C80068C43B4F}"/>
              </a:ext>
            </a:extLst>
          </p:cNvPr>
          <p:cNvSpPr>
            <a:spLocks noGrp="1"/>
          </p:cNvSpPr>
          <p:nvPr>
            <p:ph type="body" sz="quarter" idx="18" hasCustomPrompt="1"/>
          </p:nvPr>
        </p:nvSpPr>
        <p:spPr>
          <a:xfrm>
            <a:off x="4000982" y="4551695"/>
            <a:ext cx="1941514" cy="754036"/>
          </a:xfrm>
        </p:spPr>
        <p:txBody>
          <a:bodyPr>
            <a:normAutofit/>
          </a:bodyPr>
          <a:lstStyle>
            <a:lvl1pPr marL="0" indent="0" algn="ctr">
              <a:buNone/>
              <a:defRPr sz="1200"/>
            </a:lvl1pPr>
          </a:lstStyle>
          <a:p>
            <a:pPr lvl="0"/>
            <a:r>
              <a:rPr lang="fr-FR" dirty="0"/>
              <a:t>Lorem ipsum </a:t>
            </a:r>
            <a:r>
              <a:rPr lang="fr-FR" dirty="0" err="1"/>
              <a:t>dolor</a:t>
            </a:r>
            <a:r>
              <a:rPr lang="fr-FR" dirty="0"/>
              <a:t> </a:t>
            </a:r>
            <a:br>
              <a:rPr lang="fr-FR" dirty="0"/>
            </a:br>
            <a:r>
              <a:rPr lang="fr-FR" dirty="0" err="1"/>
              <a:t>sit</a:t>
            </a:r>
            <a:r>
              <a:rPr lang="fr-FR" dirty="0"/>
              <a:t> </a:t>
            </a:r>
            <a:r>
              <a:rPr lang="fr-FR" dirty="0" err="1"/>
              <a:t>amet</a:t>
            </a:r>
            <a:r>
              <a:rPr lang="fr-FR" dirty="0"/>
              <a:t>, </a:t>
            </a:r>
            <a:br>
              <a:rPr lang="fr-FR" dirty="0"/>
            </a:br>
            <a:r>
              <a:rPr lang="fr-FR" dirty="0" err="1"/>
              <a:t>consectetur</a:t>
            </a:r>
            <a:endParaRPr lang="fr-FR" dirty="0"/>
          </a:p>
        </p:txBody>
      </p:sp>
      <p:sp>
        <p:nvSpPr>
          <p:cNvPr id="72" name="Espace réservé du texte 70">
            <a:extLst>
              <a:ext uri="{FF2B5EF4-FFF2-40B4-BE49-F238E27FC236}">
                <a16:creationId xmlns:a16="http://schemas.microsoft.com/office/drawing/2014/main" id="{49E4CD64-5477-F6AF-158D-28FE7C355E01}"/>
              </a:ext>
            </a:extLst>
          </p:cNvPr>
          <p:cNvSpPr>
            <a:spLocks noGrp="1"/>
          </p:cNvSpPr>
          <p:nvPr>
            <p:ph type="body" sz="quarter" idx="19" hasCustomPrompt="1"/>
          </p:nvPr>
        </p:nvSpPr>
        <p:spPr>
          <a:xfrm>
            <a:off x="6270249" y="4551693"/>
            <a:ext cx="1941513" cy="754037"/>
          </a:xfrm>
        </p:spPr>
        <p:txBody>
          <a:bodyPr>
            <a:normAutofit/>
          </a:bodyPr>
          <a:lstStyle>
            <a:lvl1pPr marL="0" indent="0" algn="ctr">
              <a:lnSpc>
                <a:spcPct val="100000"/>
              </a:lnSpc>
              <a:buNone/>
              <a:defRPr sz="1200"/>
            </a:lvl1pPr>
          </a:lstStyle>
          <a:p>
            <a:pPr lvl="0"/>
            <a:r>
              <a:rPr lang="fr-FR" dirty="0"/>
              <a:t>Lorem ipsum </a:t>
            </a:r>
            <a:r>
              <a:rPr lang="fr-FR" dirty="0" err="1"/>
              <a:t>dolor</a:t>
            </a:r>
            <a:r>
              <a:rPr lang="fr-FR" dirty="0"/>
              <a:t> </a:t>
            </a:r>
            <a:br>
              <a:rPr lang="fr-FR" dirty="0"/>
            </a:br>
            <a:r>
              <a:rPr lang="fr-FR" dirty="0" err="1"/>
              <a:t>sit</a:t>
            </a:r>
            <a:r>
              <a:rPr lang="fr-FR" dirty="0"/>
              <a:t> </a:t>
            </a:r>
            <a:r>
              <a:rPr lang="fr-FR" dirty="0" err="1"/>
              <a:t>amet</a:t>
            </a:r>
            <a:r>
              <a:rPr lang="fr-FR" dirty="0"/>
              <a:t>, </a:t>
            </a:r>
            <a:br>
              <a:rPr lang="fr-FR" dirty="0"/>
            </a:br>
            <a:r>
              <a:rPr lang="fr-FR" dirty="0" err="1"/>
              <a:t>consectetur</a:t>
            </a:r>
            <a:endParaRPr lang="fr-FR" dirty="0"/>
          </a:p>
        </p:txBody>
      </p:sp>
      <p:sp>
        <p:nvSpPr>
          <p:cNvPr id="77" name="Espace réservé du texte 70">
            <a:extLst>
              <a:ext uri="{FF2B5EF4-FFF2-40B4-BE49-F238E27FC236}">
                <a16:creationId xmlns:a16="http://schemas.microsoft.com/office/drawing/2014/main" id="{9457CCB1-4331-C3D4-28D0-9FCDA4B1A913}"/>
              </a:ext>
            </a:extLst>
          </p:cNvPr>
          <p:cNvSpPr>
            <a:spLocks noGrp="1"/>
          </p:cNvSpPr>
          <p:nvPr>
            <p:ph type="body" sz="quarter" idx="22" hasCustomPrompt="1"/>
          </p:nvPr>
        </p:nvSpPr>
        <p:spPr>
          <a:xfrm>
            <a:off x="4000982" y="5306514"/>
            <a:ext cx="1941514" cy="358088"/>
          </a:xfrm>
        </p:spPr>
        <p:txBody>
          <a:bodyPr>
            <a:normAutofit/>
          </a:bodyPr>
          <a:lstStyle>
            <a:lvl1pPr marL="0" indent="0" algn="ctr">
              <a:buNone/>
              <a:defRPr sz="1000"/>
            </a:lvl1pPr>
          </a:lstStyle>
          <a:p>
            <a:pPr lvl="0"/>
            <a:r>
              <a:rPr lang="fr-FR" dirty="0"/>
              <a:t>+123 456 789</a:t>
            </a:r>
          </a:p>
        </p:txBody>
      </p:sp>
      <p:sp>
        <p:nvSpPr>
          <p:cNvPr id="78" name="Espace réservé du texte 70">
            <a:extLst>
              <a:ext uri="{FF2B5EF4-FFF2-40B4-BE49-F238E27FC236}">
                <a16:creationId xmlns:a16="http://schemas.microsoft.com/office/drawing/2014/main" id="{ABB12940-372E-6AE1-5946-3C5910E54EBD}"/>
              </a:ext>
            </a:extLst>
          </p:cNvPr>
          <p:cNvSpPr>
            <a:spLocks noGrp="1"/>
          </p:cNvSpPr>
          <p:nvPr>
            <p:ph type="body" sz="quarter" idx="23" hasCustomPrompt="1"/>
          </p:nvPr>
        </p:nvSpPr>
        <p:spPr>
          <a:xfrm>
            <a:off x="6270249" y="5306514"/>
            <a:ext cx="1941514" cy="358088"/>
          </a:xfrm>
        </p:spPr>
        <p:txBody>
          <a:bodyPr>
            <a:normAutofit/>
          </a:bodyPr>
          <a:lstStyle>
            <a:lvl1pPr marL="0" indent="0" algn="ctr">
              <a:buNone/>
              <a:defRPr sz="1000"/>
            </a:lvl1pPr>
          </a:lstStyle>
          <a:p>
            <a:pPr lvl="0"/>
            <a:r>
              <a:rPr lang="fr-FR" dirty="0"/>
              <a:t>+123 456 789</a:t>
            </a:r>
          </a:p>
        </p:txBody>
      </p:sp>
      <p:sp>
        <p:nvSpPr>
          <p:cNvPr id="88" name="Espace réservé de la date 87">
            <a:extLst>
              <a:ext uri="{FF2B5EF4-FFF2-40B4-BE49-F238E27FC236}">
                <a16:creationId xmlns:a16="http://schemas.microsoft.com/office/drawing/2014/main" id="{5A0FAB28-817B-9A03-1EF9-0C99DF9F2540}"/>
              </a:ext>
            </a:extLst>
          </p:cNvPr>
          <p:cNvSpPr>
            <a:spLocks noGrp="1"/>
          </p:cNvSpPr>
          <p:nvPr>
            <p:ph type="dt" sz="half" idx="26"/>
          </p:nvPr>
        </p:nvSpPr>
        <p:spPr/>
        <p:txBody>
          <a:bodyPr/>
          <a:lstStyle/>
          <a:p>
            <a:fld id="{E35E516B-91CF-478C-BDFE-DA2EA026841D}" type="datetime3">
              <a:rPr lang="fr-BE" smtClean="0"/>
              <a:t>13/06/2025</a:t>
            </a:fld>
            <a:endParaRPr lang="fr-FR" dirty="0"/>
          </a:p>
        </p:txBody>
      </p:sp>
      <p:sp>
        <p:nvSpPr>
          <p:cNvPr id="89" name="Espace réservé du pied de page 88">
            <a:extLst>
              <a:ext uri="{FF2B5EF4-FFF2-40B4-BE49-F238E27FC236}">
                <a16:creationId xmlns:a16="http://schemas.microsoft.com/office/drawing/2014/main" id="{A2D84D0D-AFF6-D1AA-6A4F-4917EEA3469B}"/>
              </a:ext>
            </a:extLst>
          </p:cNvPr>
          <p:cNvSpPr>
            <a:spLocks noGrp="1"/>
          </p:cNvSpPr>
          <p:nvPr>
            <p:ph type="ftr" sz="quarter" idx="27"/>
          </p:nvPr>
        </p:nvSpPr>
        <p:spPr/>
        <p:txBody>
          <a:bodyPr/>
          <a:lstStyle/>
          <a:p>
            <a:endParaRPr lang="fr-FR" dirty="0"/>
          </a:p>
        </p:txBody>
      </p:sp>
      <p:sp>
        <p:nvSpPr>
          <p:cNvPr id="90" name="Espace réservé du numéro de diapositive 89">
            <a:extLst>
              <a:ext uri="{FF2B5EF4-FFF2-40B4-BE49-F238E27FC236}">
                <a16:creationId xmlns:a16="http://schemas.microsoft.com/office/drawing/2014/main" id="{7C12B2AA-349E-C63D-C5BE-0E745EB633C6}"/>
              </a:ext>
            </a:extLst>
          </p:cNvPr>
          <p:cNvSpPr>
            <a:spLocks noGrp="1"/>
          </p:cNvSpPr>
          <p:nvPr>
            <p:ph type="sldNum" sz="quarter" idx="28"/>
          </p:nvPr>
        </p:nvSpPr>
        <p:spPr/>
        <p:txBody>
          <a:bodyPr/>
          <a:lstStyle/>
          <a:p>
            <a:pPr algn="l"/>
            <a:r>
              <a:rPr lang="fr-FR"/>
              <a:t>▪︎ </a:t>
            </a:r>
            <a:fld id="{71AEF36E-EA79-174C-93F9-FDA84EDD5956}" type="slidenum">
              <a:rPr lang="fr-FR" smtClean="0"/>
              <a:pPr algn="l"/>
              <a:t>‹N°›</a:t>
            </a:fld>
            <a:endParaRPr lang="fr-FR" dirty="0"/>
          </a:p>
        </p:txBody>
      </p:sp>
      <p:cxnSp>
        <p:nvCxnSpPr>
          <p:cNvPr id="91" name="Google Shape;157;p20">
            <a:extLst>
              <a:ext uri="{FF2B5EF4-FFF2-40B4-BE49-F238E27FC236}">
                <a16:creationId xmlns:a16="http://schemas.microsoft.com/office/drawing/2014/main" id="{B3846F5C-B184-73A5-127D-91290F644C55}"/>
              </a:ext>
            </a:extLst>
          </p:cNvPr>
          <p:cNvCxnSpPr>
            <a:cxnSpLocks/>
          </p:cNvCxnSpPr>
          <p:nvPr userDrawn="1"/>
        </p:nvCxnSpPr>
        <p:spPr>
          <a:xfrm>
            <a:off x="4000982" y="4448500"/>
            <a:ext cx="1941514" cy="0"/>
          </a:xfrm>
          <a:prstGeom prst="straightConnector1">
            <a:avLst/>
          </a:prstGeom>
          <a:noFill/>
          <a:ln w="12700" cap="flat" cmpd="sng">
            <a:solidFill>
              <a:schemeClr val="accent1"/>
            </a:solidFill>
            <a:prstDash val="solid"/>
            <a:round/>
            <a:headEnd type="none" w="med" len="med"/>
            <a:tailEnd type="none" w="med" len="med"/>
          </a:ln>
        </p:spPr>
      </p:cxnSp>
      <p:cxnSp>
        <p:nvCxnSpPr>
          <p:cNvPr id="94" name="Google Shape;157;p20">
            <a:extLst>
              <a:ext uri="{FF2B5EF4-FFF2-40B4-BE49-F238E27FC236}">
                <a16:creationId xmlns:a16="http://schemas.microsoft.com/office/drawing/2014/main" id="{8E28DC86-D3EB-1A61-54BA-DDA273AC4C6E}"/>
              </a:ext>
            </a:extLst>
          </p:cNvPr>
          <p:cNvCxnSpPr>
            <a:cxnSpLocks/>
          </p:cNvCxnSpPr>
          <p:nvPr userDrawn="1"/>
        </p:nvCxnSpPr>
        <p:spPr>
          <a:xfrm>
            <a:off x="6253988" y="4448500"/>
            <a:ext cx="1941514" cy="0"/>
          </a:xfrm>
          <a:prstGeom prst="straightConnector1">
            <a:avLst/>
          </a:prstGeom>
          <a:noFill/>
          <a:ln w="12700" cap="flat" cmpd="sng">
            <a:solidFill>
              <a:schemeClr val="accent1"/>
            </a:solidFill>
            <a:prstDash val="solid"/>
            <a:round/>
            <a:headEnd type="none" w="med" len="med"/>
            <a:tailEnd type="none" w="med" len="med"/>
          </a:ln>
        </p:spPr>
      </p:cxnSp>
      <p:sp>
        <p:nvSpPr>
          <p:cNvPr id="3" name="Titre 2">
            <a:extLst>
              <a:ext uri="{FF2B5EF4-FFF2-40B4-BE49-F238E27FC236}">
                <a16:creationId xmlns:a16="http://schemas.microsoft.com/office/drawing/2014/main" id="{D770E375-40A9-FE67-75A5-D56463906F22}"/>
              </a:ext>
            </a:extLst>
          </p:cNvPr>
          <p:cNvSpPr>
            <a:spLocks noGrp="1"/>
          </p:cNvSpPr>
          <p:nvPr>
            <p:ph type="title"/>
          </p:nvPr>
        </p:nvSpPr>
        <p:spPr>
          <a:xfrm>
            <a:off x="587375" y="584200"/>
            <a:ext cx="8245539" cy="1304560"/>
          </a:xfrm>
        </p:spPr>
        <p:txBody>
          <a:bodyPr/>
          <a:lstStyle/>
          <a:p>
            <a:r>
              <a:rPr lang="fr-FR" dirty="0"/>
              <a:t>Modifiez le style du titre</a:t>
            </a:r>
          </a:p>
        </p:txBody>
      </p:sp>
    </p:spTree>
    <p:extLst>
      <p:ext uri="{BB962C8B-B14F-4D97-AF65-F5344CB8AC3E}">
        <p14:creationId xmlns:p14="http://schemas.microsoft.com/office/powerpoint/2010/main" val="16400825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iffres clés">
    <p:spTree>
      <p:nvGrpSpPr>
        <p:cNvPr id="1" name=""/>
        <p:cNvGrpSpPr/>
        <p:nvPr/>
      </p:nvGrpSpPr>
      <p:grpSpPr>
        <a:xfrm>
          <a:off x="0" y="0"/>
          <a:ext cx="0" cy="0"/>
          <a:chOff x="0" y="0"/>
          <a:chExt cx="0" cy="0"/>
        </a:xfrm>
      </p:grpSpPr>
      <p:sp>
        <p:nvSpPr>
          <p:cNvPr id="7" name="Sous-titre 2">
            <a:extLst>
              <a:ext uri="{FF2B5EF4-FFF2-40B4-BE49-F238E27FC236}">
                <a16:creationId xmlns:a16="http://schemas.microsoft.com/office/drawing/2014/main" id="{EE147119-CE5B-6FDD-B8AC-FC2646EB8C9A}"/>
              </a:ext>
            </a:extLst>
          </p:cNvPr>
          <p:cNvSpPr>
            <a:spLocks noGrp="1"/>
          </p:cNvSpPr>
          <p:nvPr>
            <p:ph type="subTitle" idx="1"/>
          </p:nvPr>
        </p:nvSpPr>
        <p:spPr>
          <a:xfrm>
            <a:off x="589766" y="1280201"/>
            <a:ext cx="3714487" cy="4540439"/>
          </a:xfrm>
          <a:prstGeom prst="rect">
            <a:avLst/>
          </a:prstGeom>
        </p:spPr>
        <p:txBody>
          <a:bodyPr>
            <a:normAutofit/>
          </a:bodyPr>
          <a:lstStyle>
            <a:lvl1pPr marL="0" indent="0" algn="l">
              <a:lnSpc>
                <a:spcPct val="100000"/>
              </a:lnSpc>
              <a:buFont typeface="Wingdings" pitchFamily="2" charset="2"/>
              <a:buNone/>
              <a:defRPr sz="14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fr-FR" dirty="0"/>
          </a:p>
        </p:txBody>
      </p:sp>
      <p:sp>
        <p:nvSpPr>
          <p:cNvPr id="5" name="Rectangle 4">
            <a:extLst>
              <a:ext uri="{FF2B5EF4-FFF2-40B4-BE49-F238E27FC236}">
                <a16:creationId xmlns:a16="http://schemas.microsoft.com/office/drawing/2014/main" id="{8E85CC99-9715-6FED-E3D3-4CAC710789D1}"/>
              </a:ext>
            </a:extLst>
          </p:cNvPr>
          <p:cNvSpPr>
            <a:spLocks noChangeAspect="1"/>
          </p:cNvSpPr>
          <p:nvPr userDrawn="1"/>
        </p:nvSpPr>
        <p:spPr>
          <a:xfrm>
            <a:off x="4985389" y="1650094"/>
            <a:ext cx="1922322" cy="122612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8" name="Graphique 7" descr="Monde contour">
            <a:extLst>
              <a:ext uri="{FF2B5EF4-FFF2-40B4-BE49-F238E27FC236}">
                <a16:creationId xmlns:a16="http://schemas.microsoft.com/office/drawing/2014/main" id="{9A6B0FC3-C3A1-E16A-9F0D-28163492DF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78396" y="1842182"/>
            <a:ext cx="914401" cy="914401"/>
          </a:xfrm>
          <a:prstGeom prst="rect">
            <a:avLst/>
          </a:prstGeom>
        </p:spPr>
      </p:pic>
      <p:sp>
        <p:nvSpPr>
          <p:cNvPr id="13" name="Rectangle 12">
            <a:extLst>
              <a:ext uri="{FF2B5EF4-FFF2-40B4-BE49-F238E27FC236}">
                <a16:creationId xmlns:a16="http://schemas.microsoft.com/office/drawing/2014/main" id="{A0795B94-7E81-4801-C592-573105EC1F26}"/>
              </a:ext>
            </a:extLst>
          </p:cNvPr>
          <p:cNvSpPr>
            <a:spLocks noChangeAspect="1"/>
          </p:cNvSpPr>
          <p:nvPr userDrawn="1"/>
        </p:nvSpPr>
        <p:spPr>
          <a:xfrm>
            <a:off x="6903961" y="1650093"/>
            <a:ext cx="1922322" cy="122612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Rectangle 15">
            <a:extLst>
              <a:ext uri="{FF2B5EF4-FFF2-40B4-BE49-F238E27FC236}">
                <a16:creationId xmlns:a16="http://schemas.microsoft.com/office/drawing/2014/main" id="{C3F9F177-4F33-5048-2E9D-106CE77BC83B}"/>
              </a:ext>
            </a:extLst>
          </p:cNvPr>
          <p:cNvSpPr>
            <a:spLocks noChangeAspect="1"/>
          </p:cNvSpPr>
          <p:nvPr userDrawn="1"/>
        </p:nvSpPr>
        <p:spPr>
          <a:xfrm>
            <a:off x="8822533" y="1650090"/>
            <a:ext cx="1922322" cy="12261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2" name="Graphique 11" descr="Livre ouvert contour">
            <a:extLst>
              <a:ext uri="{FF2B5EF4-FFF2-40B4-BE49-F238E27FC236}">
                <a16:creationId xmlns:a16="http://schemas.microsoft.com/office/drawing/2014/main" id="{BE060D9E-4133-88B7-CFDB-2E448D3B2A6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407923" y="1838810"/>
            <a:ext cx="914401" cy="914401"/>
          </a:xfrm>
          <a:prstGeom prst="rect">
            <a:avLst/>
          </a:prstGeom>
        </p:spPr>
      </p:pic>
      <p:sp>
        <p:nvSpPr>
          <p:cNvPr id="17" name="Rectangle 16">
            <a:extLst>
              <a:ext uri="{FF2B5EF4-FFF2-40B4-BE49-F238E27FC236}">
                <a16:creationId xmlns:a16="http://schemas.microsoft.com/office/drawing/2014/main" id="{F7E33129-B414-03A7-7C6E-9C94A72833C5}"/>
              </a:ext>
            </a:extLst>
          </p:cNvPr>
          <p:cNvSpPr>
            <a:spLocks noChangeAspect="1"/>
          </p:cNvSpPr>
          <p:nvPr userDrawn="1"/>
        </p:nvSpPr>
        <p:spPr>
          <a:xfrm>
            <a:off x="4985248" y="2876220"/>
            <a:ext cx="1922322" cy="12261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Rectangle 17">
            <a:extLst>
              <a:ext uri="{FF2B5EF4-FFF2-40B4-BE49-F238E27FC236}">
                <a16:creationId xmlns:a16="http://schemas.microsoft.com/office/drawing/2014/main" id="{5CFB882A-4386-B81D-81C6-C27A7435D245}"/>
              </a:ext>
            </a:extLst>
          </p:cNvPr>
          <p:cNvSpPr>
            <a:spLocks noChangeAspect="1"/>
          </p:cNvSpPr>
          <p:nvPr userDrawn="1"/>
        </p:nvSpPr>
        <p:spPr>
          <a:xfrm>
            <a:off x="6903961" y="2876219"/>
            <a:ext cx="1922322" cy="122612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Rectangle 18">
            <a:extLst>
              <a:ext uri="{FF2B5EF4-FFF2-40B4-BE49-F238E27FC236}">
                <a16:creationId xmlns:a16="http://schemas.microsoft.com/office/drawing/2014/main" id="{AA97FF0B-6FFD-009D-225F-4F80D2556AA7}"/>
              </a:ext>
            </a:extLst>
          </p:cNvPr>
          <p:cNvSpPr>
            <a:spLocks noChangeAspect="1"/>
          </p:cNvSpPr>
          <p:nvPr userDrawn="1"/>
        </p:nvSpPr>
        <p:spPr>
          <a:xfrm>
            <a:off x="8823598" y="2876219"/>
            <a:ext cx="1922322" cy="122612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Rectangle 19">
            <a:extLst>
              <a:ext uri="{FF2B5EF4-FFF2-40B4-BE49-F238E27FC236}">
                <a16:creationId xmlns:a16="http://schemas.microsoft.com/office/drawing/2014/main" id="{8221E193-879E-63BD-3DEC-14A555D7494D}"/>
              </a:ext>
            </a:extLst>
          </p:cNvPr>
          <p:cNvSpPr>
            <a:spLocks noChangeAspect="1"/>
          </p:cNvSpPr>
          <p:nvPr userDrawn="1"/>
        </p:nvSpPr>
        <p:spPr>
          <a:xfrm>
            <a:off x="4985998" y="4102347"/>
            <a:ext cx="1922322" cy="122612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Rectangle 20">
            <a:extLst>
              <a:ext uri="{FF2B5EF4-FFF2-40B4-BE49-F238E27FC236}">
                <a16:creationId xmlns:a16="http://schemas.microsoft.com/office/drawing/2014/main" id="{96359A95-C7E0-D7D3-BC49-34F32145DF4D}"/>
              </a:ext>
            </a:extLst>
          </p:cNvPr>
          <p:cNvSpPr>
            <a:spLocks noChangeAspect="1"/>
          </p:cNvSpPr>
          <p:nvPr userDrawn="1"/>
        </p:nvSpPr>
        <p:spPr>
          <a:xfrm>
            <a:off x="6904798" y="4102346"/>
            <a:ext cx="1922322" cy="122612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Rectangle 21">
            <a:extLst>
              <a:ext uri="{FF2B5EF4-FFF2-40B4-BE49-F238E27FC236}">
                <a16:creationId xmlns:a16="http://schemas.microsoft.com/office/drawing/2014/main" id="{A201649C-C954-C9C6-4E1D-320D8633F244}"/>
              </a:ext>
            </a:extLst>
          </p:cNvPr>
          <p:cNvSpPr>
            <a:spLocks noChangeAspect="1"/>
          </p:cNvSpPr>
          <p:nvPr userDrawn="1"/>
        </p:nvSpPr>
        <p:spPr>
          <a:xfrm>
            <a:off x="8823598" y="4102342"/>
            <a:ext cx="1922322" cy="12261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24" name="Graphique 23" descr="Toque d'étudiant contour">
            <a:extLst>
              <a:ext uri="{FF2B5EF4-FFF2-40B4-BE49-F238E27FC236}">
                <a16:creationId xmlns:a16="http://schemas.microsoft.com/office/drawing/2014/main" id="{FA4A1945-65B9-0519-DC5B-DC1B4F8B855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332714" y="3041636"/>
            <a:ext cx="914401" cy="914401"/>
          </a:xfrm>
          <a:prstGeom prst="rect">
            <a:avLst/>
          </a:prstGeom>
        </p:spPr>
      </p:pic>
      <p:pic>
        <p:nvPicPr>
          <p:cNvPr id="26" name="Graphique 25" descr="Mathématiques contour">
            <a:extLst>
              <a:ext uri="{FF2B5EF4-FFF2-40B4-BE49-F238E27FC236}">
                <a16:creationId xmlns:a16="http://schemas.microsoft.com/office/drawing/2014/main" id="{FF8554C1-534E-6D20-9842-85148CA0E22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337450" y="4249211"/>
            <a:ext cx="914401" cy="914401"/>
          </a:xfrm>
          <a:prstGeom prst="rect">
            <a:avLst/>
          </a:prstGeom>
        </p:spPr>
      </p:pic>
      <p:pic>
        <p:nvPicPr>
          <p:cNvPr id="28" name="Graphique 27" descr="Document contour">
            <a:extLst>
              <a:ext uri="{FF2B5EF4-FFF2-40B4-BE49-F238E27FC236}">
                <a16:creationId xmlns:a16="http://schemas.microsoft.com/office/drawing/2014/main" id="{CCAAC4F1-F6DC-908C-A8C3-6B0B98AFDD07}"/>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7407923" y="4225359"/>
            <a:ext cx="914401" cy="914401"/>
          </a:xfrm>
          <a:prstGeom prst="rect">
            <a:avLst/>
          </a:prstGeom>
        </p:spPr>
      </p:pic>
      <p:pic>
        <p:nvPicPr>
          <p:cNvPr id="30" name="Graphique 29" descr="Globe contour">
            <a:extLst>
              <a:ext uri="{FF2B5EF4-FFF2-40B4-BE49-F238E27FC236}">
                <a16:creationId xmlns:a16="http://schemas.microsoft.com/office/drawing/2014/main" id="{18D5B1A9-3199-FD89-F58B-49EB9EDED3E1}"/>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7407923" y="2999233"/>
            <a:ext cx="914401" cy="914401"/>
          </a:xfrm>
          <a:prstGeom prst="rect">
            <a:avLst/>
          </a:prstGeom>
        </p:spPr>
      </p:pic>
      <p:pic>
        <p:nvPicPr>
          <p:cNvPr id="32" name="Graphique 31" descr="Banque contour">
            <a:extLst>
              <a:ext uri="{FF2B5EF4-FFF2-40B4-BE49-F238E27FC236}">
                <a16:creationId xmlns:a16="http://schemas.microsoft.com/office/drawing/2014/main" id="{39146051-431E-0F5F-2981-378ACD87078F}"/>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5478396" y="3032085"/>
            <a:ext cx="914401" cy="914401"/>
          </a:xfrm>
          <a:prstGeom prst="rect">
            <a:avLst/>
          </a:prstGeom>
        </p:spPr>
      </p:pic>
      <p:sp>
        <p:nvSpPr>
          <p:cNvPr id="33" name="Google Shape;162;p20">
            <a:extLst>
              <a:ext uri="{FF2B5EF4-FFF2-40B4-BE49-F238E27FC236}">
                <a16:creationId xmlns:a16="http://schemas.microsoft.com/office/drawing/2014/main" id="{74AB8E63-1115-1984-EE0E-9B0E02C9F4A1}"/>
              </a:ext>
            </a:extLst>
          </p:cNvPr>
          <p:cNvSpPr/>
          <p:nvPr userDrawn="1"/>
        </p:nvSpPr>
        <p:spPr>
          <a:xfrm rot="5400000">
            <a:off x="4585961" y="4612463"/>
            <a:ext cx="280200" cy="242400"/>
          </a:xfrm>
          <a:prstGeom prst="triangle">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62;p20">
            <a:extLst>
              <a:ext uri="{FF2B5EF4-FFF2-40B4-BE49-F238E27FC236}">
                <a16:creationId xmlns:a16="http://schemas.microsoft.com/office/drawing/2014/main" id="{CF981088-F02F-110C-490A-02DC8E02DD6B}"/>
              </a:ext>
            </a:extLst>
          </p:cNvPr>
          <p:cNvSpPr/>
          <p:nvPr userDrawn="1"/>
        </p:nvSpPr>
        <p:spPr>
          <a:xfrm rot="16200000">
            <a:off x="10860475" y="2141958"/>
            <a:ext cx="280200" cy="242400"/>
          </a:xfrm>
          <a:prstGeom prst="triangle">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Espace réservé du texte 35">
            <a:extLst>
              <a:ext uri="{FF2B5EF4-FFF2-40B4-BE49-F238E27FC236}">
                <a16:creationId xmlns:a16="http://schemas.microsoft.com/office/drawing/2014/main" id="{30E20D9F-A7B9-D3D8-7B1B-79D7AA4F4948}"/>
              </a:ext>
            </a:extLst>
          </p:cNvPr>
          <p:cNvSpPr>
            <a:spLocks noGrp="1" noChangeAspect="1"/>
          </p:cNvSpPr>
          <p:nvPr>
            <p:ph type="body" sz="quarter" idx="10" hasCustomPrompt="1"/>
          </p:nvPr>
        </p:nvSpPr>
        <p:spPr>
          <a:xfrm>
            <a:off x="8818927" y="1935390"/>
            <a:ext cx="1915112" cy="345517"/>
          </a:xfrm>
        </p:spPr>
        <p:txBody>
          <a:bodyPr>
            <a:noAutofit/>
          </a:bodyPr>
          <a:lstStyle>
            <a:lvl1pPr marL="0" indent="0" algn="ctr">
              <a:buNone/>
              <a:defRPr sz="3200" b="1">
                <a:solidFill>
                  <a:schemeClr val="bg1"/>
                </a:solidFill>
              </a:defRPr>
            </a:lvl1pPr>
          </a:lstStyle>
          <a:p>
            <a:pPr lvl="0"/>
            <a:r>
              <a:rPr lang="fr-FR" dirty="0"/>
              <a:t>5.710</a:t>
            </a:r>
          </a:p>
        </p:txBody>
      </p:sp>
      <p:sp>
        <p:nvSpPr>
          <p:cNvPr id="38" name="Espace réservé du texte 37">
            <a:extLst>
              <a:ext uri="{FF2B5EF4-FFF2-40B4-BE49-F238E27FC236}">
                <a16:creationId xmlns:a16="http://schemas.microsoft.com/office/drawing/2014/main" id="{09DBD60A-9E07-B777-4939-AB3C8EF5B0BD}"/>
              </a:ext>
            </a:extLst>
          </p:cNvPr>
          <p:cNvSpPr>
            <a:spLocks noGrp="1" noChangeAspect="1"/>
          </p:cNvSpPr>
          <p:nvPr>
            <p:ph type="body" sz="quarter" idx="11" hasCustomPrompt="1"/>
          </p:nvPr>
        </p:nvSpPr>
        <p:spPr>
          <a:xfrm>
            <a:off x="8818926" y="2380111"/>
            <a:ext cx="1915112" cy="325435"/>
          </a:xfrm>
        </p:spPr>
        <p:txBody>
          <a:bodyPr>
            <a:normAutofit/>
          </a:bodyPr>
          <a:lstStyle>
            <a:lvl1pPr marL="0" indent="0" algn="ctr">
              <a:buNone/>
              <a:defRPr sz="1400">
                <a:solidFill>
                  <a:schemeClr val="bg1"/>
                </a:solidFill>
              </a:defRPr>
            </a:lvl1pPr>
          </a:lstStyle>
          <a:p>
            <a:pPr lvl="0"/>
            <a:r>
              <a:rPr lang="fr-FR" dirty="0"/>
              <a:t>Staff </a:t>
            </a:r>
            <a:r>
              <a:rPr lang="fr-FR" dirty="0" err="1"/>
              <a:t>members</a:t>
            </a:r>
            <a:endParaRPr lang="fr-FR" dirty="0"/>
          </a:p>
        </p:txBody>
      </p:sp>
      <p:sp>
        <p:nvSpPr>
          <p:cNvPr id="39" name="Espace réservé du texte 35">
            <a:extLst>
              <a:ext uri="{FF2B5EF4-FFF2-40B4-BE49-F238E27FC236}">
                <a16:creationId xmlns:a16="http://schemas.microsoft.com/office/drawing/2014/main" id="{76A1B18B-DF67-E16E-77FE-5BE3ADB3C25C}"/>
              </a:ext>
            </a:extLst>
          </p:cNvPr>
          <p:cNvSpPr>
            <a:spLocks noGrp="1" noChangeAspect="1"/>
          </p:cNvSpPr>
          <p:nvPr>
            <p:ph type="body" sz="quarter" idx="12" hasCustomPrompt="1"/>
          </p:nvPr>
        </p:nvSpPr>
        <p:spPr>
          <a:xfrm>
            <a:off x="4991428" y="4390036"/>
            <a:ext cx="1902757" cy="345517"/>
          </a:xfrm>
        </p:spPr>
        <p:txBody>
          <a:bodyPr>
            <a:noAutofit/>
          </a:bodyPr>
          <a:lstStyle>
            <a:lvl1pPr marL="0" indent="0" algn="ctr">
              <a:buNone/>
              <a:defRPr sz="3200" b="1">
                <a:solidFill>
                  <a:schemeClr val="bg1"/>
                </a:solidFill>
              </a:defRPr>
            </a:lvl1pPr>
          </a:lstStyle>
          <a:p>
            <a:pPr lvl="0"/>
            <a:r>
              <a:rPr lang="fr-FR" dirty="0"/>
              <a:t>25.421</a:t>
            </a:r>
          </a:p>
        </p:txBody>
      </p:sp>
      <p:sp>
        <p:nvSpPr>
          <p:cNvPr id="40" name="Espace réservé du texte 37">
            <a:extLst>
              <a:ext uri="{FF2B5EF4-FFF2-40B4-BE49-F238E27FC236}">
                <a16:creationId xmlns:a16="http://schemas.microsoft.com/office/drawing/2014/main" id="{5A7313C0-8E73-AF11-17E9-FAC15EEAB163}"/>
              </a:ext>
            </a:extLst>
          </p:cNvPr>
          <p:cNvSpPr>
            <a:spLocks noGrp="1" noChangeAspect="1"/>
          </p:cNvSpPr>
          <p:nvPr>
            <p:ph type="body" sz="quarter" idx="13" hasCustomPrompt="1"/>
          </p:nvPr>
        </p:nvSpPr>
        <p:spPr>
          <a:xfrm>
            <a:off x="4988996" y="4814322"/>
            <a:ext cx="1909567" cy="325435"/>
          </a:xfrm>
        </p:spPr>
        <p:txBody>
          <a:bodyPr>
            <a:normAutofit/>
          </a:bodyPr>
          <a:lstStyle>
            <a:lvl1pPr marL="0" indent="0" algn="ctr">
              <a:buNone/>
              <a:defRPr sz="1400">
                <a:solidFill>
                  <a:schemeClr val="bg1"/>
                </a:solidFill>
              </a:defRPr>
            </a:lvl1pPr>
          </a:lstStyle>
          <a:p>
            <a:pPr lvl="0"/>
            <a:r>
              <a:rPr lang="fr-FR" dirty="0" err="1"/>
              <a:t>Students</a:t>
            </a:r>
            <a:r>
              <a:rPr lang="fr-FR" dirty="0"/>
              <a:t> and</a:t>
            </a:r>
            <a:br>
              <a:rPr lang="fr-FR" dirty="0"/>
            </a:br>
            <a:r>
              <a:rPr lang="fr-FR" dirty="0"/>
              <a:t>PhD </a:t>
            </a:r>
            <a:r>
              <a:rPr lang="fr-FR" dirty="0" err="1"/>
              <a:t>students</a:t>
            </a:r>
            <a:endParaRPr lang="fr-FR" dirty="0"/>
          </a:p>
        </p:txBody>
      </p:sp>
      <p:cxnSp>
        <p:nvCxnSpPr>
          <p:cNvPr id="43" name="Google Shape;157;p20">
            <a:extLst>
              <a:ext uri="{FF2B5EF4-FFF2-40B4-BE49-F238E27FC236}">
                <a16:creationId xmlns:a16="http://schemas.microsoft.com/office/drawing/2014/main" id="{5D7952C8-6BAD-5F6D-097F-83CDE61962C2}"/>
              </a:ext>
            </a:extLst>
          </p:cNvPr>
          <p:cNvCxnSpPr>
            <a:cxnSpLocks/>
          </p:cNvCxnSpPr>
          <p:nvPr userDrawn="1"/>
        </p:nvCxnSpPr>
        <p:spPr>
          <a:xfrm>
            <a:off x="588297" y="1037356"/>
            <a:ext cx="3715956" cy="0"/>
          </a:xfrm>
          <a:prstGeom prst="straightConnector1">
            <a:avLst/>
          </a:prstGeom>
          <a:noFill/>
          <a:ln w="12700" cap="flat" cmpd="sng">
            <a:solidFill>
              <a:schemeClr val="accent1"/>
            </a:solidFill>
            <a:prstDash val="solid"/>
            <a:round/>
            <a:headEnd type="none" w="med" len="med"/>
            <a:tailEnd type="none" w="med" len="med"/>
          </a:ln>
        </p:spPr>
      </p:cxnSp>
      <p:sp>
        <p:nvSpPr>
          <p:cNvPr id="2" name="Espace réservé de la date 1">
            <a:extLst>
              <a:ext uri="{FF2B5EF4-FFF2-40B4-BE49-F238E27FC236}">
                <a16:creationId xmlns:a16="http://schemas.microsoft.com/office/drawing/2014/main" id="{5C6C8C81-1787-41BE-7F0B-44F900BA03A6}"/>
              </a:ext>
            </a:extLst>
          </p:cNvPr>
          <p:cNvSpPr>
            <a:spLocks noGrp="1"/>
          </p:cNvSpPr>
          <p:nvPr>
            <p:ph type="dt" sz="half" idx="14"/>
          </p:nvPr>
        </p:nvSpPr>
        <p:spPr/>
        <p:txBody>
          <a:bodyPr/>
          <a:lstStyle/>
          <a:p>
            <a:fld id="{94FF39C5-4312-4965-A77E-F712EE57BDEB}" type="datetime3">
              <a:rPr lang="fr-BE" smtClean="0"/>
              <a:t>13/06/2025</a:t>
            </a:fld>
            <a:endParaRPr lang="fr-FR" dirty="0"/>
          </a:p>
        </p:txBody>
      </p:sp>
      <p:sp>
        <p:nvSpPr>
          <p:cNvPr id="3" name="Espace réservé du pied de page 2">
            <a:extLst>
              <a:ext uri="{FF2B5EF4-FFF2-40B4-BE49-F238E27FC236}">
                <a16:creationId xmlns:a16="http://schemas.microsoft.com/office/drawing/2014/main" id="{1B13FE74-C00D-BB39-4BF2-E32E38059E67}"/>
              </a:ext>
            </a:extLst>
          </p:cNvPr>
          <p:cNvSpPr>
            <a:spLocks noGrp="1"/>
          </p:cNvSpPr>
          <p:nvPr>
            <p:ph type="ftr" sz="quarter" idx="15"/>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A4D072F6-9924-94AC-BB3F-E87312453838}"/>
              </a:ext>
            </a:extLst>
          </p:cNvPr>
          <p:cNvSpPr>
            <a:spLocks noGrp="1"/>
          </p:cNvSpPr>
          <p:nvPr>
            <p:ph type="sldNum" sz="quarter" idx="16"/>
          </p:nvPr>
        </p:nvSpPr>
        <p:spPr/>
        <p:txBody>
          <a:bodyPr/>
          <a:lstStyle/>
          <a:p>
            <a:pPr algn="l"/>
            <a:r>
              <a:rPr lang="fr-FR"/>
              <a:t>▪︎ </a:t>
            </a:r>
            <a:fld id="{71AEF36E-EA79-174C-93F9-FDA84EDD5956}" type="slidenum">
              <a:rPr lang="fr-FR" smtClean="0"/>
              <a:pPr algn="l"/>
              <a:t>‹N°›</a:t>
            </a:fld>
            <a:endParaRPr lang="fr-FR" dirty="0"/>
          </a:p>
        </p:txBody>
      </p:sp>
      <p:sp>
        <p:nvSpPr>
          <p:cNvPr id="6" name="Titre 5">
            <a:extLst>
              <a:ext uri="{FF2B5EF4-FFF2-40B4-BE49-F238E27FC236}">
                <a16:creationId xmlns:a16="http://schemas.microsoft.com/office/drawing/2014/main" id="{D06ED03A-FBDB-778E-EB57-99CFEB6D480B}"/>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11289877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aphiques">
    <p:spTree>
      <p:nvGrpSpPr>
        <p:cNvPr id="1" name=""/>
        <p:cNvGrpSpPr/>
        <p:nvPr/>
      </p:nvGrpSpPr>
      <p:grpSpPr>
        <a:xfrm>
          <a:off x="0" y="0"/>
          <a:ext cx="0" cy="0"/>
          <a:chOff x="0" y="0"/>
          <a:chExt cx="0" cy="0"/>
        </a:xfrm>
      </p:grpSpPr>
      <p:sp>
        <p:nvSpPr>
          <p:cNvPr id="66" name="Espace réservé du texte 65">
            <a:extLst>
              <a:ext uri="{FF2B5EF4-FFF2-40B4-BE49-F238E27FC236}">
                <a16:creationId xmlns:a16="http://schemas.microsoft.com/office/drawing/2014/main" id="{6D13E604-96B8-45FB-625C-0344878E58BF}"/>
              </a:ext>
            </a:extLst>
          </p:cNvPr>
          <p:cNvSpPr>
            <a:spLocks noGrp="1"/>
          </p:cNvSpPr>
          <p:nvPr>
            <p:ph type="body" sz="quarter" idx="14" hasCustomPrompt="1"/>
          </p:nvPr>
        </p:nvSpPr>
        <p:spPr>
          <a:xfrm>
            <a:off x="1734675" y="4260645"/>
            <a:ext cx="1734124" cy="385763"/>
          </a:xfrm>
        </p:spPr>
        <p:txBody>
          <a:bodyPr>
            <a:normAutofit/>
          </a:bodyPr>
          <a:lstStyle>
            <a:lvl1pPr marL="0" indent="0" algn="ctr">
              <a:buNone/>
              <a:defRPr sz="1400" b="1">
                <a:solidFill>
                  <a:schemeClr val="accent2"/>
                </a:solidFill>
              </a:defRPr>
            </a:lvl1pPr>
          </a:lstStyle>
          <a:p>
            <a:pPr lvl="0"/>
            <a:r>
              <a:rPr lang="fr-FR" dirty="0"/>
              <a:t>Lorem ipsum</a:t>
            </a:r>
          </a:p>
        </p:txBody>
      </p:sp>
      <p:sp>
        <p:nvSpPr>
          <p:cNvPr id="71" name="Espace réservé du texte 70">
            <a:extLst>
              <a:ext uri="{FF2B5EF4-FFF2-40B4-BE49-F238E27FC236}">
                <a16:creationId xmlns:a16="http://schemas.microsoft.com/office/drawing/2014/main" id="{1096430D-EB9C-B868-50F1-C80068C43B4F}"/>
              </a:ext>
            </a:extLst>
          </p:cNvPr>
          <p:cNvSpPr>
            <a:spLocks noGrp="1"/>
          </p:cNvSpPr>
          <p:nvPr>
            <p:ph type="body" sz="quarter" idx="18" hasCustomPrompt="1"/>
          </p:nvPr>
        </p:nvSpPr>
        <p:spPr>
          <a:xfrm>
            <a:off x="1734675" y="4655835"/>
            <a:ext cx="1734124" cy="1782440"/>
          </a:xfrm>
        </p:spPr>
        <p:txBody>
          <a:bodyPr>
            <a:normAutofit/>
          </a:bodyPr>
          <a:lstStyle>
            <a:lvl1pPr marL="0" indent="0" algn="ctr">
              <a:buNone/>
              <a:defRPr sz="1000"/>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 </a:t>
            </a:r>
            <a:r>
              <a:rPr lang="fr-FR" dirty="0" err="1"/>
              <a:t>Mauris</a:t>
            </a:r>
            <a:r>
              <a:rPr lang="fr-FR" dirty="0"/>
              <a:t> </a:t>
            </a:r>
            <a:r>
              <a:rPr lang="fr-FR" dirty="0" err="1"/>
              <a:t>consectetur</a:t>
            </a:r>
            <a:r>
              <a:rPr lang="fr-FR" dirty="0"/>
              <a:t>, </a:t>
            </a:r>
            <a:r>
              <a:rPr lang="fr-FR" dirty="0" err="1"/>
              <a:t>quam</a:t>
            </a:r>
            <a:r>
              <a:rPr lang="fr-FR" dirty="0"/>
              <a:t> at </a:t>
            </a:r>
            <a:r>
              <a:rPr lang="fr-FR" dirty="0" err="1"/>
              <a:t>sagittis</a:t>
            </a:r>
            <a:r>
              <a:rPr lang="fr-FR" dirty="0"/>
              <a:t> </a:t>
            </a:r>
            <a:r>
              <a:rPr lang="fr-FR" dirty="0" err="1"/>
              <a:t>malesuada</a:t>
            </a:r>
            <a:r>
              <a:rPr lang="fr-FR" dirty="0"/>
              <a:t>.</a:t>
            </a:r>
          </a:p>
        </p:txBody>
      </p:sp>
      <p:sp>
        <p:nvSpPr>
          <p:cNvPr id="88" name="Espace réservé de la date 87">
            <a:extLst>
              <a:ext uri="{FF2B5EF4-FFF2-40B4-BE49-F238E27FC236}">
                <a16:creationId xmlns:a16="http://schemas.microsoft.com/office/drawing/2014/main" id="{5A0FAB28-817B-9A03-1EF9-0C99DF9F2540}"/>
              </a:ext>
            </a:extLst>
          </p:cNvPr>
          <p:cNvSpPr>
            <a:spLocks noGrp="1"/>
          </p:cNvSpPr>
          <p:nvPr>
            <p:ph type="dt" sz="half" idx="26"/>
          </p:nvPr>
        </p:nvSpPr>
        <p:spPr/>
        <p:txBody>
          <a:bodyPr/>
          <a:lstStyle/>
          <a:p>
            <a:fld id="{7F5E4BCB-F3C0-4D48-83F8-F6A5B337133C}" type="datetime3">
              <a:rPr lang="fr-BE" smtClean="0"/>
              <a:t>13/06/2025</a:t>
            </a:fld>
            <a:endParaRPr lang="fr-FR" dirty="0"/>
          </a:p>
        </p:txBody>
      </p:sp>
      <p:sp>
        <p:nvSpPr>
          <p:cNvPr id="89" name="Espace réservé du pied de page 88">
            <a:extLst>
              <a:ext uri="{FF2B5EF4-FFF2-40B4-BE49-F238E27FC236}">
                <a16:creationId xmlns:a16="http://schemas.microsoft.com/office/drawing/2014/main" id="{A2D84D0D-AFF6-D1AA-6A4F-4917EEA3469B}"/>
              </a:ext>
            </a:extLst>
          </p:cNvPr>
          <p:cNvSpPr>
            <a:spLocks noGrp="1"/>
          </p:cNvSpPr>
          <p:nvPr>
            <p:ph type="ftr" sz="quarter" idx="27"/>
          </p:nvPr>
        </p:nvSpPr>
        <p:spPr/>
        <p:txBody>
          <a:bodyPr/>
          <a:lstStyle/>
          <a:p>
            <a:endParaRPr lang="fr-FR" dirty="0"/>
          </a:p>
        </p:txBody>
      </p:sp>
      <p:sp>
        <p:nvSpPr>
          <p:cNvPr id="90" name="Espace réservé du numéro de diapositive 89">
            <a:extLst>
              <a:ext uri="{FF2B5EF4-FFF2-40B4-BE49-F238E27FC236}">
                <a16:creationId xmlns:a16="http://schemas.microsoft.com/office/drawing/2014/main" id="{7C12B2AA-349E-C63D-C5BE-0E745EB633C6}"/>
              </a:ext>
            </a:extLst>
          </p:cNvPr>
          <p:cNvSpPr>
            <a:spLocks noGrp="1"/>
          </p:cNvSpPr>
          <p:nvPr>
            <p:ph type="sldNum" sz="quarter" idx="28"/>
          </p:nvPr>
        </p:nvSpPr>
        <p:spPr/>
        <p:txBody>
          <a:bodyPr/>
          <a:lstStyle/>
          <a:p>
            <a:pPr algn="l"/>
            <a:r>
              <a:rPr lang="fr-FR"/>
              <a:t>▪︎ </a:t>
            </a:r>
            <a:fld id="{71AEF36E-EA79-174C-93F9-FDA84EDD5956}" type="slidenum">
              <a:rPr lang="fr-FR" smtClean="0"/>
              <a:pPr algn="l"/>
              <a:t>‹N°›</a:t>
            </a:fld>
            <a:endParaRPr lang="fr-FR" dirty="0"/>
          </a:p>
        </p:txBody>
      </p:sp>
      <p:sp>
        <p:nvSpPr>
          <p:cNvPr id="25" name="Espace réservé du texte 70">
            <a:extLst>
              <a:ext uri="{FF2B5EF4-FFF2-40B4-BE49-F238E27FC236}">
                <a16:creationId xmlns:a16="http://schemas.microsoft.com/office/drawing/2014/main" id="{4745B0A3-E24E-3741-4527-2A8F7CD26656}"/>
              </a:ext>
            </a:extLst>
          </p:cNvPr>
          <p:cNvSpPr>
            <a:spLocks noGrp="1"/>
          </p:cNvSpPr>
          <p:nvPr>
            <p:ph type="body" sz="quarter" idx="29" hasCustomPrompt="1"/>
          </p:nvPr>
        </p:nvSpPr>
        <p:spPr>
          <a:xfrm>
            <a:off x="4015961" y="4655835"/>
            <a:ext cx="1734124" cy="1782440"/>
          </a:xfrm>
        </p:spPr>
        <p:txBody>
          <a:bodyPr>
            <a:normAutofit/>
          </a:bodyPr>
          <a:lstStyle>
            <a:lvl1pPr marL="0" indent="0" algn="ctr">
              <a:buNone/>
              <a:defRPr sz="1000"/>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 </a:t>
            </a:r>
            <a:r>
              <a:rPr lang="fr-FR" dirty="0" err="1"/>
              <a:t>Mauris</a:t>
            </a:r>
            <a:r>
              <a:rPr lang="fr-FR" dirty="0"/>
              <a:t> </a:t>
            </a:r>
            <a:r>
              <a:rPr lang="fr-FR" dirty="0" err="1"/>
              <a:t>consectetur</a:t>
            </a:r>
            <a:r>
              <a:rPr lang="fr-FR" dirty="0"/>
              <a:t>, </a:t>
            </a:r>
            <a:r>
              <a:rPr lang="fr-FR" dirty="0" err="1"/>
              <a:t>quam</a:t>
            </a:r>
            <a:r>
              <a:rPr lang="fr-FR" dirty="0"/>
              <a:t> at </a:t>
            </a:r>
            <a:r>
              <a:rPr lang="fr-FR" dirty="0" err="1"/>
              <a:t>sagittis</a:t>
            </a:r>
            <a:r>
              <a:rPr lang="fr-FR" dirty="0"/>
              <a:t> </a:t>
            </a:r>
            <a:r>
              <a:rPr lang="fr-FR" dirty="0" err="1"/>
              <a:t>malesuada</a:t>
            </a:r>
            <a:r>
              <a:rPr lang="fr-FR" dirty="0"/>
              <a:t>.</a:t>
            </a:r>
          </a:p>
        </p:txBody>
      </p:sp>
      <p:sp>
        <p:nvSpPr>
          <p:cNvPr id="26" name="Espace réservé du texte 70">
            <a:extLst>
              <a:ext uri="{FF2B5EF4-FFF2-40B4-BE49-F238E27FC236}">
                <a16:creationId xmlns:a16="http://schemas.microsoft.com/office/drawing/2014/main" id="{C63762C1-52A9-53AB-3387-4A209C76E1E4}"/>
              </a:ext>
            </a:extLst>
          </p:cNvPr>
          <p:cNvSpPr>
            <a:spLocks noGrp="1"/>
          </p:cNvSpPr>
          <p:nvPr>
            <p:ph type="body" sz="quarter" idx="30" hasCustomPrompt="1"/>
          </p:nvPr>
        </p:nvSpPr>
        <p:spPr>
          <a:xfrm>
            <a:off x="6250111" y="4655835"/>
            <a:ext cx="1734124" cy="1782440"/>
          </a:xfrm>
        </p:spPr>
        <p:txBody>
          <a:bodyPr>
            <a:normAutofit/>
          </a:bodyPr>
          <a:lstStyle>
            <a:lvl1pPr marL="0" indent="0" algn="ctr">
              <a:buNone/>
              <a:defRPr sz="1000"/>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 </a:t>
            </a:r>
            <a:r>
              <a:rPr lang="fr-FR" dirty="0" err="1"/>
              <a:t>Mauris</a:t>
            </a:r>
            <a:r>
              <a:rPr lang="fr-FR" dirty="0"/>
              <a:t> </a:t>
            </a:r>
            <a:r>
              <a:rPr lang="fr-FR" dirty="0" err="1"/>
              <a:t>consectetur</a:t>
            </a:r>
            <a:r>
              <a:rPr lang="fr-FR" dirty="0"/>
              <a:t>, </a:t>
            </a:r>
            <a:r>
              <a:rPr lang="fr-FR" dirty="0" err="1"/>
              <a:t>quam</a:t>
            </a:r>
            <a:r>
              <a:rPr lang="fr-FR" dirty="0"/>
              <a:t> at </a:t>
            </a:r>
            <a:r>
              <a:rPr lang="fr-FR" dirty="0" err="1"/>
              <a:t>sagittis</a:t>
            </a:r>
            <a:r>
              <a:rPr lang="fr-FR" dirty="0"/>
              <a:t> </a:t>
            </a:r>
            <a:r>
              <a:rPr lang="fr-FR" dirty="0" err="1"/>
              <a:t>malesuada</a:t>
            </a:r>
            <a:r>
              <a:rPr lang="fr-FR" dirty="0"/>
              <a:t>, ex </a:t>
            </a:r>
            <a:r>
              <a:rPr lang="fr-FR" dirty="0" err="1"/>
              <a:t>justo</a:t>
            </a:r>
            <a:r>
              <a:rPr lang="fr-FR" dirty="0"/>
              <a:t> </a:t>
            </a:r>
            <a:r>
              <a:rPr lang="fr-FR" dirty="0" err="1"/>
              <a:t>luctus</a:t>
            </a:r>
            <a:r>
              <a:rPr lang="fr-FR" dirty="0"/>
              <a:t> </a:t>
            </a:r>
            <a:r>
              <a:rPr lang="fr-FR" dirty="0" err="1"/>
              <a:t>arcu</a:t>
            </a:r>
            <a:r>
              <a:rPr lang="fr-FR" dirty="0"/>
              <a:t>, vitae </a:t>
            </a:r>
            <a:r>
              <a:rPr lang="fr-FR" dirty="0" err="1"/>
              <a:t>tempor</a:t>
            </a:r>
            <a:r>
              <a:rPr lang="fr-FR" dirty="0"/>
              <a:t> </a:t>
            </a:r>
            <a:r>
              <a:rPr lang="fr-FR" dirty="0" err="1"/>
              <a:t>risus</a:t>
            </a:r>
            <a:r>
              <a:rPr lang="fr-FR" dirty="0"/>
              <a:t> </a:t>
            </a:r>
            <a:r>
              <a:rPr lang="fr-FR" dirty="0" err="1"/>
              <a:t>odio</a:t>
            </a:r>
            <a:r>
              <a:rPr lang="fr-FR" dirty="0"/>
              <a:t> eu ipsum. </a:t>
            </a:r>
          </a:p>
        </p:txBody>
      </p:sp>
      <p:sp>
        <p:nvSpPr>
          <p:cNvPr id="27" name="Espace réservé du texte 70">
            <a:extLst>
              <a:ext uri="{FF2B5EF4-FFF2-40B4-BE49-F238E27FC236}">
                <a16:creationId xmlns:a16="http://schemas.microsoft.com/office/drawing/2014/main" id="{F83A912C-4338-3A34-A6EA-AEA709A52BCC}"/>
              </a:ext>
            </a:extLst>
          </p:cNvPr>
          <p:cNvSpPr>
            <a:spLocks noGrp="1"/>
          </p:cNvSpPr>
          <p:nvPr>
            <p:ph type="body" sz="quarter" idx="31" hasCustomPrompt="1"/>
          </p:nvPr>
        </p:nvSpPr>
        <p:spPr>
          <a:xfrm>
            <a:off x="8497538" y="4655835"/>
            <a:ext cx="1734124" cy="1782440"/>
          </a:xfrm>
        </p:spPr>
        <p:txBody>
          <a:bodyPr>
            <a:normAutofit/>
          </a:bodyPr>
          <a:lstStyle>
            <a:lvl1pPr marL="0" indent="0" algn="ctr">
              <a:buNone/>
              <a:defRPr sz="1000"/>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 </a:t>
            </a:r>
            <a:r>
              <a:rPr lang="fr-FR" dirty="0" err="1"/>
              <a:t>Mauris</a:t>
            </a:r>
            <a:r>
              <a:rPr lang="fr-FR" dirty="0"/>
              <a:t> </a:t>
            </a:r>
            <a:r>
              <a:rPr lang="fr-FR" dirty="0" err="1"/>
              <a:t>consectetur</a:t>
            </a:r>
            <a:r>
              <a:rPr lang="fr-FR" dirty="0"/>
              <a:t>, </a:t>
            </a:r>
            <a:r>
              <a:rPr lang="fr-FR" dirty="0" err="1"/>
              <a:t>quam</a:t>
            </a:r>
            <a:r>
              <a:rPr lang="fr-FR" dirty="0"/>
              <a:t> at </a:t>
            </a:r>
            <a:r>
              <a:rPr lang="fr-FR" dirty="0" err="1"/>
              <a:t>sagittis</a:t>
            </a:r>
            <a:r>
              <a:rPr lang="fr-FR" dirty="0"/>
              <a:t> </a:t>
            </a:r>
            <a:r>
              <a:rPr lang="fr-FR" dirty="0" err="1"/>
              <a:t>malesuada</a:t>
            </a:r>
            <a:r>
              <a:rPr lang="fr-FR" dirty="0"/>
              <a:t>, ex </a:t>
            </a:r>
            <a:r>
              <a:rPr lang="fr-FR" dirty="0" err="1"/>
              <a:t>justo</a:t>
            </a:r>
            <a:r>
              <a:rPr lang="fr-FR" dirty="0"/>
              <a:t> </a:t>
            </a:r>
            <a:r>
              <a:rPr lang="fr-FR" dirty="0" err="1"/>
              <a:t>luctus</a:t>
            </a:r>
            <a:r>
              <a:rPr lang="fr-FR" dirty="0"/>
              <a:t> </a:t>
            </a:r>
            <a:r>
              <a:rPr lang="fr-FR" dirty="0" err="1"/>
              <a:t>arcu</a:t>
            </a:r>
            <a:r>
              <a:rPr lang="fr-FR" dirty="0"/>
              <a:t>, vitae </a:t>
            </a:r>
            <a:r>
              <a:rPr lang="fr-FR" dirty="0" err="1"/>
              <a:t>tempor</a:t>
            </a:r>
            <a:r>
              <a:rPr lang="fr-FR" dirty="0"/>
              <a:t> </a:t>
            </a:r>
            <a:r>
              <a:rPr lang="fr-FR" dirty="0" err="1"/>
              <a:t>risus</a:t>
            </a:r>
            <a:r>
              <a:rPr lang="fr-FR" dirty="0"/>
              <a:t> </a:t>
            </a:r>
            <a:r>
              <a:rPr lang="fr-FR" dirty="0" err="1"/>
              <a:t>odio</a:t>
            </a:r>
            <a:r>
              <a:rPr lang="fr-FR" dirty="0"/>
              <a:t> eu ipsum. </a:t>
            </a:r>
          </a:p>
        </p:txBody>
      </p:sp>
      <p:sp>
        <p:nvSpPr>
          <p:cNvPr id="32" name="Espace réservé du texte 65">
            <a:extLst>
              <a:ext uri="{FF2B5EF4-FFF2-40B4-BE49-F238E27FC236}">
                <a16:creationId xmlns:a16="http://schemas.microsoft.com/office/drawing/2014/main" id="{EA8FACF4-7082-E50D-D8E2-FB46ACDBA7FB}"/>
              </a:ext>
            </a:extLst>
          </p:cNvPr>
          <p:cNvSpPr>
            <a:spLocks noGrp="1"/>
          </p:cNvSpPr>
          <p:nvPr>
            <p:ph type="body" sz="quarter" idx="32" hasCustomPrompt="1"/>
          </p:nvPr>
        </p:nvSpPr>
        <p:spPr>
          <a:xfrm>
            <a:off x="4006535" y="4260645"/>
            <a:ext cx="1734124" cy="385763"/>
          </a:xfrm>
        </p:spPr>
        <p:txBody>
          <a:bodyPr>
            <a:normAutofit/>
          </a:bodyPr>
          <a:lstStyle>
            <a:lvl1pPr marL="0" indent="0" algn="ctr">
              <a:buNone/>
              <a:defRPr sz="1400" b="1">
                <a:solidFill>
                  <a:schemeClr val="accent2"/>
                </a:solidFill>
              </a:defRPr>
            </a:lvl1pPr>
          </a:lstStyle>
          <a:p>
            <a:pPr lvl="0"/>
            <a:r>
              <a:rPr lang="fr-FR" dirty="0"/>
              <a:t>Lorem ipsum</a:t>
            </a:r>
          </a:p>
        </p:txBody>
      </p:sp>
      <p:sp>
        <p:nvSpPr>
          <p:cNvPr id="33" name="Espace réservé du texte 65">
            <a:extLst>
              <a:ext uri="{FF2B5EF4-FFF2-40B4-BE49-F238E27FC236}">
                <a16:creationId xmlns:a16="http://schemas.microsoft.com/office/drawing/2014/main" id="{6AB3265E-B392-6617-ED44-0BACED097B59}"/>
              </a:ext>
            </a:extLst>
          </p:cNvPr>
          <p:cNvSpPr>
            <a:spLocks noGrp="1"/>
          </p:cNvSpPr>
          <p:nvPr>
            <p:ph type="body" sz="quarter" idx="33" hasCustomPrompt="1"/>
          </p:nvPr>
        </p:nvSpPr>
        <p:spPr>
          <a:xfrm>
            <a:off x="6250112" y="4260645"/>
            <a:ext cx="1734124" cy="385763"/>
          </a:xfrm>
        </p:spPr>
        <p:txBody>
          <a:bodyPr>
            <a:normAutofit/>
          </a:bodyPr>
          <a:lstStyle>
            <a:lvl1pPr marL="0" indent="0" algn="ctr">
              <a:buNone/>
              <a:defRPr sz="1400" b="1">
                <a:solidFill>
                  <a:schemeClr val="accent2"/>
                </a:solidFill>
              </a:defRPr>
            </a:lvl1pPr>
          </a:lstStyle>
          <a:p>
            <a:pPr lvl="0"/>
            <a:r>
              <a:rPr lang="fr-FR" dirty="0"/>
              <a:t>Lorem ipsum</a:t>
            </a:r>
          </a:p>
        </p:txBody>
      </p:sp>
      <p:sp>
        <p:nvSpPr>
          <p:cNvPr id="34" name="Espace réservé du texte 65">
            <a:extLst>
              <a:ext uri="{FF2B5EF4-FFF2-40B4-BE49-F238E27FC236}">
                <a16:creationId xmlns:a16="http://schemas.microsoft.com/office/drawing/2014/main" id="{3133932A-ED0F-9645-1182-09EA058CAEE0}"/>
              </a:ext>
            </a:extLst>
          </p:cNvPr>
          <p:cNvSpPr>
            <a:spLocks noGrp="1"/>
          </p:cNvSpPr>
          <p:nvPr>
            <p:ph type="body" sz="quarter" idx="34" hasCustomPrompt="1"/>
          </p:nvPr>
        </p:nvSpPr>
        <p:spPr>
          <a:xfrm>
            <a:off x="8503118" y="4270072"/>
            <a:ext cx="1734124" cy="385763"/>
          </a:xfrm>
        </p:spPr>
        <p:txBody>
          <a:bodyPr>
            <a:normAutofit/>
          </a:bodyPr>
          <a:lstStyle>
            <a:lvl1pPr marL="0" indent="0" algn="ctr">
              <a:buNone/>
              <a:defRPr sz="1400" b="1">
                <a:solidFill>
                  <a:schemeClr val="accent2"/>
                </a:solidFill>
              </a:defRPr>
            </a:lvl1pPr>
          </a:lstStyle>
          <a:p>
            <a:pPr lvl="0"/>
            <a:r>
              <a:rPr lang="fr-FR" dirty="0"/>
              <a:t>Lorem ipsum</a:t>
            </a:r>
          </a:p>
        </p:txBody>
      </p:sp>
      <p:sp>
        <p:nvSpPr>
          <p:cNvPr id="2" name="Rectangle 1">
            <a:extLst>
              <a:ext uri="{FF2B5EF4-FFF2-40B4-BE49-F238E27FC236}">
                <a16:creationId xmlns:a16="http://schemas.microsoft.com/office/drawing/2014/main" id="{95626375-BFD3-A5CD-8A01-A5D5E5D3CA72}"/>
              </a:ext>
            </a:extLst>
          </p:cNvPr>
          <p:cNvSpPr/>
          <p:nvPr userDrawn="1"/>
        </p:nvSpPr>
        <p:spPr>
          <a:xfrm rot="5400000">
            <a:off x="1883166" y="3582033"/>
            <a:ext cx="622540" cy="2690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35">
            <a:extLst>
              <a:ext uri="{FF2B5EF4-FFF2-40B4-BE49-F238E27FC236}">
                <a16:creationId xmlns:a16="http://schemas.microsoft.com/office/drawing/2014/main" id="{107941E0-033B-D8AD-806D-67CCBB8418EC}"/>
              </a:ext>
            </a:extLst>
          </p:cNvPr>
          <p:cNvSpPr/>
          <p:nvPr userDrawn="1"/>
        </p:nvSpPr>
        <p:spPr>
          <a:xfrm rot="5400000">
            <a:off x="2055276" y="3482662"/>
            <a:ext cx="816055" cy="2690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7" name="Rectangle 36">
            <a:extLst>
              <a:ext uri="{FF2B5EF4-FFF2-40B4-BE49-F238E27FC236}">
                <a16:creationId xmlns:a16="http://schemas.microsoft.com/office/drawing/2014/main" id="{0090542A-EE35-F17A-59CE-AC17E44B3F47}"/>
              </a:ext>
            </a:extLst>
          </p:cNvPr>
          <p:cNvSpPr/>
          <p:nvPr userDrawn="1"/>
        </p:nvSpPr>
        <p:spPr>
          <a:xfrm rot="5400000">
            <a:off x="2071391" y="3238411"/>
            <a:ext cx="1304559" cy="2690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37">
            <a:extLst>
              <a:ext uri="{FF2B5EF4-FFF2-40B4-BE49-F238E27FC236}">
                <a16:creationId xmlns:a16="http://schemas.microsoft.com/office/drawing/2014/main" id="{DA35A0A6-CC51-D8AC-6BFA-15647E09D36B}"/>
              </a:ext>
            </a:extLst>
          </p:cNvPr>
          <p:cNvSpPr/>
          <p:nvPr userDrawn="1"/>
        </p:nvSpPr>
        <p:spPr>
          <a:xfrm rot="5400000">
            <a:off x="2222427" y="3119771"/>
            <a:ext cx="1541839" cy="2690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itre 2">
            <a:extLst>
              <a:ext uri="{FF2B5EF4-FFF2-40B4-BE49-F238E27FC236}">
                <a16:creationId xmlns:a16="http://schemas.microsoft.com/office/drawing/2014/main" id="{EA42DD6E-4BA0-CD9F-3ECF-EE334AB52BE4}"/>
              </a:ext>
            </a:extLst>
          </p:cNvPr>
          <p:cNvSpPr>
            <a:spLocks noGrp="1"/>
          </p:cNvSpPr>
          <p:nvPr>
            <p:ph type="title"/>
          </p:nvPr>
        </p:nvSpPr>
        <p:spPr/>
        <p:txBody>
          <a:bodyPr/>
          <a:lstStyle/>
          <a:p>
            <a:r>
              <a:rPr lang="fr-FR"/>
              <a:t>Modifiez le style du titre</a:t>
            </a:r>
          </a:p>
        </p:txBody>
      </p:sp>
      <p:sp>
        <p:nvSpPr>
          <p:cNvPr id="35" name="Rectangle 34">
            <a:extLst>
              <a:ext uri="{FF2B5EF4-FFF2-40B4-BE49-F238E27FC236}">
                <a16:creationId xmlns:a16="http://schemas.microsoft.com/office/drawing/2014/main" id="{D5C13B8A-213D-77B6-7A13-181A00DE2623}"/>
              </a:ext>
            </a:extLst>
          </p:cNvPr>
          <p:cNvSpPr/>
          <p:nvPr userDrawn="1"/>
        </p:nvSpPr>
        <p:spPr>
          <a:xfrm rot="5400000">
            <a:off x="4130665" y="3582033"/>
            <a:ext cx="622540" cy="2690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a:extLst>
              <a:ext uri="{FF2B5EF4-FFF2-40B4-BE49-F238E27FC236}">
                <a16:creationId xmlns:a16="http://schemas.microsoft.com/office/drawing/2014/main" id="{0DBC17C7-BD45-28EF-7A0C-EDDAB4294D33}"/>
              </a:ext>
            </a:extLst>
          </p:cNvPr>
          <p:cNvSpPr/>
          <p:nvPr userDrawn="1"/>
        </p:nvSpPr>
        <p:spPr>
          <a:xfrm rot="5400000">
            <a:off x="4168447" y="3348335"/>
            <a:ext cx="1084709" cy="2690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4" name="Rectangle 43">
            <a:extLst>
              <a:ext uri="{FF2B5EF4-FFF2-40B4-BE49-F238E27FC236}">
                <a16:creationId xmlns:a16="http://schemas.microsoft.com/office/drawing/2014/main" id="{5DDA95C4-6A86-9D01-FBE2-9D023C382D87}"/>
              </a:ext>
            </a:extLst>
          </p:cNvPr>
          <p:cNvSpPr/>
          <p:nvPr userDrawn="1"/>
        </p:nvSpPr>
        <p:spPr>
          <a:xfrm rot="5400000">
            <a:off x="4544317" y="3463838"/>
            <a:ext cx="853704" cy="2690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Rectangle 44">
            <a:extLst>
              <a:ext uri="{FF2B5EF4-FFF2-40B4-BE49-F238E27FC236}">
                <a16:creationId xmlns:a16="http://schemas.microsoft.com/office/drawing/2014/main" id="{AEC9977D-F7CB-35C5-C577-44233BF9DF85}"/>
              </a:ext>
            </a:extLst>
          </p:cNvPr>
          <p:cNvSpPr/>
          <p:nvPr userDrawn="1"/>
        </p:nvSpPr>
        <p:spPr>
          <a:xfrm rot="5400000">
            <a:off x="4588564" y="3238410"/>
            <a:ext cx="1304561" cy="2690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Rectangle 45">
            <a:extLst>
              <a:ext uri="{FF2B5EF4-FFF2-40B4-BE49-F238E27FC236}">
                <a16:creationId xmlns:a16="http://schemas.microsoft.com/office/drawing/2014/main" id="{B3D73C61-634F-F068-F820-55AB7F001524}"/>
              </a:ext>
            </a:extLst>
          </p:cNvPr>
          <p:cNvSpPr/>
          <p:nvPr userDrawn="1"/>
        </p:nvSpPr>
        <p:spPr>
          <a:xfrm rot="5400000">
            <a:off x="6078396" y="3272640"/>
            <a:ext cx="1241326" cy="2690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46">
            <a:extLst>
              <a:ext uri="{FF2B5EF4-FFF2-40B4-BE49-F238E27FC236}">
                <a16:creationId xmlns:a16="http://schemas.microsoft.com/office/drawing/2014/main" id="{CF572892-B0DB-7CCF-869B-A1828F743864}"/>
              </a:ext>
            </a:extLst>
          </p:cNvPr>
          <p:cNvSpPr/>
          <p:nvPr userDrawn="1"/>
        </p:nvSpPr>
        <p:spPr>
          <a:xfrm rot="5400000">
            <a:off x="6719141" y="3641905"/>
            <a:ext cx="497568" cy="2690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8" name="Rectangle 47">
            <a:extLst>
              <a:ext uri="{FF2B5EF4-FFF2-40B4-BE49-F238E27FC236}">
                <a16:creationId xmlns:a16="http://schemas.microsoft.com/office/drawing/2014/main" id="{4B92EBEE-2D55-61AD-A917-68A9AF011403}"/>
              </a:ext>
            </a:extLst>
          </p:cNvPr>
          <p:cNvSpPr/>
          <p:nvPr userDrawn="1"/>
        </p:nvSpPr>
        <p:spPr>
          <a:xfrm rot="5400000">
            <a:off x="6851975" y="3514372"/>
            <a:ext cx="752636" cy="2690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Rectangle 48">
            <a:extLst>
              <a:ext uri="{FF2B5EF4-FFF2-40B4-BE49-F238E27FC236}">
                <a16:creationId xmlns:a16="http://schemas.microsoft.com/office/drawing/2014/main" id="{04DDFB88-474B-CAED-E663-C4ACAEEB63A3}"/>
              </a:ext>
            </a:extLst>
          </p:cNvPr>
          <p:cNvSpPr/>
          <p:nvPr userDrawn="1"/>
        </p:nvSpPr>
        <p:spPr>
          <a:xfrm rot="5400000">
            <a:off x="6955613" y="3348336"/>
            <a:ext cx="1084709" cy="2690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Rectangle 49">
            <a:extLst>
              <a:ext uri="{FF2B5EF4-FFF2-40B4-BE49-F238E27FC236}">
                <a16:creationId xmlns:a16="http://schemas.microsoft.com/office/drawing/2014/main" id="{12F4F689-80C8-49D9-931F-350A12D72773}"/>
              </a:ext>
            </a:extLst>
          </p:cNvPr>
          <p:cNvSpPr/>
          <p:nvPr userDrawn="1"/>
        </p:nvSpPr>
        <p:spPr>
          <a:xfrm rot="5400000">
            <a:off x="8758489" y="3700421"/>
            <a:ext cx="385763" cy="2690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Rectangle 50">
            <a:extLst>
              <a:ext uri="{FF2B5EF4-FFF2-40B4-BE49-F238E27FC236}">
                <a16:creationId xmlns:a16="http://schemas.microsoft.com/office/drawing/2014/main" id="{E8D64C5B-5B72-FC40-3C20-68569A3C6254}"/>
              </a:ext>
            </a:extLst>
          </p:cNvPr>
          <p:cNvSpPr/>
          <p:nvPr userDrawn="1"/>
        </p:nvSpPr>
        <p:spPr>
          <a:xfrm rot="5400000">
            <a:off x="8910274" y="3580727"/>
            <a:ext cx="619925" cy="2690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2" name="Rectangle 51">
            <a:extLst>
              <a:ext uri="{FF2B5EF4-FFF2-40B4-BE49-F238E27FC236}">
                <a16:creationId xmlns:a16="http://schemas.microsoft.com/office/drawing/2014/main" id="{ED17AD22-4CA9-B8DA-0C12-3EF00EE9696B}"/>
              </a:ext>
            </a:extLst>
          </p:cNvPr>
          <p:cNvSpPr/>
          <p:nvPr userDrawn="1"/>
        </p:nvSpPr>
        <p:spPr>
          <a:xfrm rot="5400000">
            <a:off x="9015253" y="3425339"/>
            <a:ext cx="930703" cy="2690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Rectangle 52">
            <a:extLst>
              <a:ext uri="{FF2B5EF4-FFF2-40B4-BE49-F238E27FC236}">
                <a16:creationId xmlns:a16="http://schemas.microsoft.com/office/drawing/2014/main" id="{12C9E9DA-37F8-1FDC-4175-C0923FE86F93}"/>
              </a:ext>
            </a:extLst>
          </p:cNvPr>
          <p:cNvSpPr/>
          <p:nvPr userDrawn="1"/>
        </p:nvSpPr>
        <p:spPr>
          <a:xfrm rot="5400000">
            <a:off x="9207925" y="3348336"/>
            <a:ext cx="1084709" cy="2690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772506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E0705F5-DF63-5C4C-BA36-0A550739B60B}"/>
              </a:ext>
            </a:extLst>
          </p:cNvPr>
          <p:cNvSpPr>
            <a:spLocks noGrp="1"/>
          </p:cNvSpPr>
          <p:nvPr>
            <p:ph idx="1"/>
          </p:nvPr>
        </p:nvSpPr>
        <p:spPr>
          <a:xfrm>
            <a:off x="4505093" y="1773043"/>
            <a:ext cx="6104959" cy="4500757"/>
          </a:xfrm>
          <a:prstGeom prst="rect">
            <a:avLst/>
          </a:prstGeom>
        </p:spPr>
        <p:txBody>
          <a:bodyPr/>
          <a:lstStyle/>
          <a:p>
            <a:pPr lvl="0"/>
            <a:endParaRPr lang="fr-FR" dirty="0"/>
          </a:p>
        </p:txBody>
      </p:sp>
      <p:sp>
        <p:nvSpPr>
          <p:cNvPr id="6" name="ZoneTexte 5">
            <a:extLst>
              <a:ext uri="{FF2B5EF4-FFF2-40B4-BE49-F238E27FC236}">
                <a16:creationId xmlns:a16="http://schemas.microsoft.com/office/drawing/2014/main" id="{81A2CFD0-D9DE-BB10-FEED-3E4AE00B9793}"/>
              </a:ext>
            </a:extLst>
          </p:cNvPr>
          <p:cNvSpPr txBox="1"/>
          <p:nvPr userDrawn="1"/>
        </p:nvSpPr>
        <p:spPr>
          <a:xfrm>
            <a:off x="294290" y="6421821"/>
            <a:ext cx="184731" cy="369332"/>
          </a:xfrm>
          <a:prstGeom prst="rect">
            <a:avLst/>
          </a:prstGeom>
          <a:noFill/>
        </p:spPr>
        <p:txBody>
          <a:bodyPr wrap="none" rtlCol="0">
            <a:spAutoFit/>
          </a:bodyPr>
          <a:lstStyle/>
          <a:p>
            <a:endParaRPr lang="fr-FR" dirty="0"/>
          </a:p>
        </p:txBody>
      </p:sp>
      <p:sp>
        <p:nvSpPr>
          <p:cNvPr id="7" name="Espace réservé de la date 6">
            <a:extLst>
              <a:ext uri="{FF2B5EF4-FFF2-40B4-BE49-F238E27FC236}">
                <a16:creationId xmlns:a16="http://schemas.microsoft.com/office/drawing/2014/main" id="{464EADBC-B6A2-70DA-D605-25A7BDDEA6B5}"/>
              </a:ext>
            </a:extLst>
          </p:cNvPr>
          <p:cNvSpPr>
            <a:spLocks noGrp="1"/>
          </p:cNvSpPr>
          <p:nvPr>
            <p:ph type="dt" sz="half" idx="10"/>
          </p:nvPr>
        </p:nvSpPr>
        <p:spPr/>
        <p:txBody>
          <a:bodyPr/>
          <a:lstStyle/>
          <a:p>
            <a:fld id="{51F6C362-3103-4049-87FE-0A6194B6BE25}" type="datetime3">
              <a:rPr lang="fr-BE" smtClean="0"/>
              <a:t>13/06/2025</a:t>
            </a:fld>
            <a:endParaRPr lang="fr-FR" dirty="0"/>
          </a:p>
        </p:txBody>
      </p:sp>
      <p:sp>
        <p:nvSpPr>
          <p:cNvPr id="9" name="Espace réservé du pied de page 8">
            <a:extLst>
              <a:ext uri="{FF2B5EF4-FFF2-40B4-BE49-F238E27FC236}">
                <a16:creationId xmlns:a16="http://schemas.microsoft.com/office/drawing/2014/main" id="{5E3573B8-7320-5036-4D61-777146D1CFF4}"/>
              </a:ext>
            </a:extLst>
          </p:cNvPr>
          <p:cNvSpPr>
            <a:spLocks noGrp="1"/>
          </p:cNvSpPr>
          <p:nvPr>
            <p:ph type="ftr" sz="quarter" idx="11"/>
          </p:nvPr>
        </p:nvSpPr>
        <p:spPr/>
        <p:txBody>
          <a:bodyPr/>
          <a:lstStyle/>
          <a:p>
            <a:endParaRPr lang="fr-FR" dirty="0"/>
          </a:p>
        </p:txBody>
      </p:sp>
      <p:sp>
        <p:nvSpPr>
          <p:cNvPr id="10" name="Espace réservé du numéro de diapositive 9">
            <a:extLst>
              <a:ext uri="{FF2B5EF4-FFF2-40B4-BE49-F238E27FC236}">
                <a16:creationId xmlns:a16="http://schemas.microsoft.com/office/drawing/2014/main" id="{B393512A-FBBB-6C7C-953D-8A236385F944}"/>
              </a:ext>
            </a:extLst>
          </p:cNvPr>
          <p:cNvSpPr>
            <a:spLocks noGrp="1"/>
          </p:cNvSpPr>
          <p:nvPr>
            <p:ph type="sldNum" sz="quarter" idx="12"/>
          </p:nvPr>
        </p:nvSpPr>
        <p:spPr/>
        <p:txBody>
          <a:bodyPr/>
          <a:lstStyle/>
          <a:p>
            <a:pPr algn="l"/>
            <a:r>
              <a:rPr lang="fr-FR"/>
              <a:t>▪︎ </a:t>
            </a:r>
            <a:fld id="{71AEF36E-EA79-174C-93F9-FDA84EDD5956}" type="slidenum">
              <a:rPr lang="fr-FR" smtClean="0"/>
              <a:pPr algn="l"/>
              <a:t>‹N°›</a:t>
            </a:fld>
            <a:endParaRPr lang="fr-FR" dirty="0"/>
          </a:p>
        </p:txBody>
      </p:sp>
      <p:cxnSp>
        <p:nvCxnSpPr>
          <p:cNvPr id="15" name="Google Shape;157;p20">
            <a:extLst>
              <a:ext uri="{FF2B5EF4-FFF2-40B4-BE49-F238E27FC236}">
                <a16:creationId xmlns:a16="http://schemas.microsoft.com/office/drawing/2014/main" id="{5B8BDEC8-A9F5-A7DB-08D2-4CC01B54EC8D}"/>
              </a:ext>
            </a:extLst>
          </p:cNvPr>
          <p:cNvCxnSpPr>
            <a:cxnSpLocks/>
          </p:cNvCxnSpPr>
          <p:nvPr userDrawn="1"/>
        </p:nvCxnSpPr>
        <p:spPr>
          <a:xfrm>
            <a:off x="4318416" y="1737360"/>
            <a:ext cx="0" cy="4536440"/>
          </a:xfrm>
          <a:prstGeom prst="straightConnector1">
            <a:avLst/>
          </a:prstGeom>
          <a:noFill/>
          <a:ln w="12700" cap="flat" cmpd="sng">
            <a:solidFill>
              <a:schemeClr val="accent1"/>
            </a:solidFill>
            <a:prstDash val="solid"/>
            <a:round/>
            <a:headEnd type="none" w="med" len="med"/>
            <a:tailEnd type="none" w="med" len="med"/>
          </a:ln>
        </p:spPr>
      </p:cxnSp>
      <p:sp>
        <p:nvSpPr>
          <p:cNvPr id="2" name="Titre 1">
            <a:extLst>
              <a:ext uri="{FF2B5EF4-FFF2-40B4-BE49-F238E27FC236}">
                <a16:creationId xmlns:a16="http://schemas.microsoft.com/office/drawing/2014/main" id="{CD0A4AD0-ECD9-A688-D217-46C8206E5D91}"/>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24185140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Photo triangulaire + Titre et contenu">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E0705F5-DF63-5C4C-BA36-0A550739B60B}"/>
              </a:ext>
            </a:extLst>
          </p:cNvPr>
          <p:cNvSpPr>
            <a:spLocks noGrp="1"/>
          </p:cNvSpPr>
          <p:nvPr>
            <p:ph idx="1"/>
          </p:nvPr>
        </p:nvSpPr>
        <p:spPr>
          <a:xfrm>
            <a:off x="4505093" y="1773043"/>
            <a:ext cx="6104959" cy="4500757"/>
          </a:xfrm>
          <a:prstGeom prst="rect">
            <a:avLst/>
          </a:prstGeom>
        </p:spPr>
        <p:txBody>
          <a:bodyPr/>
          <a:lstStyle/>
          <a:p>
            <a:pPr lvl="0"/>
            <a:endParaRPr lang="fr-FR" dirty="0"/>
          </a:p>
        </p:txBody>
      </p:sp>
      <p:sp>
        <p:nvSpPr>
          <p:cNvPr id="14" name="Titre 13">
            <a:extLst>
              <a:ext uri="{FF2B5EF4-FFF2-40B4-BE49-F238E27FC236}">
                <a16:creationId xmlns:a16="http://schemas.microsoft.com/office/drawing/2014/main" id="{B55D04F7-8C52-0942-8A34-6B994C5CD525}"/>
              </a:ext>
            </a:extLst>
          </p:cNvPr>
          <p:cNvSpPr>
            <a:spLocks noGrp="1"/>
          </p:cNvSpPr>
          <p:nvPr>
            <p:ph type="title"/>
          </p:nvPr>
        </p:nvSpPr>
        <p:spPr>
          <a:xfrm>
            <a:off x="4505093" y="508001"/>
            <a:ext cx="6104951" cy="1100568"/>
          </a:xfrm>
        </p:spPr>
        <p:txBody>
          <a:bodyPr anchor="b">
            <a:normAutofit/>
          </a:bodyPr>
          <a:lstStyle>
            <a:lvl1pPr>
              <a:defRPr sz="2400"/>
            </a:lvl1pPr>
          </a:lstStyle>
          <a:p>
            <a:r>
              <a:rPr lang="fr-FR" dirty="0"/>
              <a:t>Modifiez le style du titre</a:t>
            </a:r>
          </a:p>
        </p:txBody>
      </p:sp>
      <p:sp>
        <p:nvSpPr>
          <p:cNvPr id="6" name="ZoneTexte 5">
            <a:extLst>
              <a:ext uri="{FF2B5EF4-FFF2-40B4-BE49-F238E27FC236}">
                <a16:creationId xmlns:a16="http://schemas.microsoft.com/office/drawing/2014/main" id="{81A2CFD0-D9DE-BB10-FEED-3E4AE00B9793}"/>
              </a:ext>
            </a:extLst>
          </p:cNvPr>
          <p:cNvSpPr txBox="1"/>
          <p:nvPr userDrawn="1"/>
        </p:nvSpPr>
        <p:spPr>
          <a:xfrm>
            <a:off x="294290" y="6421821"/>
            <a:ext cx="184731" cy="369332"/>
          </a:xfrm>
          <a:prstGeom prst="rect">
            <a:avLst/>
          </a:prstGeom>
          <a:noFill/>
        </p:spPr>
        <p:txBody>
          <a:bodyPr wrap="none" rtlCol="0">
            <a:spAutoFit/>
          </a:bodyPr>
          <a:lstStyle/>
          <a:p>
            <a:endParaRPr lang="fr-FR" dirty="0"/>
          </a:p>
        </p:txBody>
      </p:sp>
      <p:cxnSp>
        <p:nvCxnSpPr>
          <p:cNvPr id="15" name="Google Shape;157;p20">
            <a:extLst>
              <a:ext uri="{FF2B5EF4-FFF2-40B4-BE49-F238E27FC236}">
                <a16:creationId xmlns:a16="http://schemas.microsoft.com/office/drawing/2014/main" id="{5B8BDEC8-A9F5-A7DB-08D2-4CC01B54EC8D}"/>
              </a:ext>
            </a:extLst>
          </p:cNvPr>
          <p:cNvCxnSpPr>
            <a:cxnSpLocks/>
          </p:cNvCxnSpPr>
          <p:nvPr userDrawn="1"/>
        </p:nvCxnSpPr>
        <p:spPr>
          <a:xfrm>
            <a:off x="4318416" y="1737360"/>
            <a:ext cx="0" cy="4536440"/>
          </a:xfrm>
          <a:prstGeom prst="straightConnector1">
            <a:avLst/>
          </a:prstGeom>
          <a:noFill/>
          <a:ln w="12700" cap="flat" cmpd="sng">
            <a:solidFill>
              <a:schemeClr val="accent1"/>
            </a:solidFill>
            <a:prstDash val="solid"/>
            <a:round/>
            <a:headEnd type="none" w="med" len="med"/>
            <a:tailEnd type="none" w="med" len="med"/>
          </a:ln>
        </p:spPr>
      </p:cxnSp>
      <p:sp>
        <p:nvSpPr>
          <p:cNvPr id="12" name="Espace réservé pour une image  34">
            <a:extLst>
              <a:ext uri="{FF2B5EF4-FFF2-40B4-BE49-F238E27FC236}">
                <a16:creationId xmlns:a16="http://schemas.microsoft.com/office/drawing/2014/main" id="{84D32F74-0A3E-8FE5-EEB6-0E41C176E17A}"/>
              </a:ext>
            </a:extLst>
          </p:cNvPr>
          <p:cNvSpPr>
            <a:spLocks noGrp="1"/>
          </p:cNvSpPr>
          <p:nvPr>
            <p:ph type="pic" sz="quarter" idx="13"/>
          </p:nvPr>
        </p:nvSpPr>
        <p:spPr>
          <a:xfrm>
            <a:off x="-72991" y="-95124"/>
            <a:ext cx="4387787" cy="4971923"/>
          </a:xfrm>
          <a:custGeom>
            <a:avLst/>
            <a:gdLst>
              <a:gd name="connsiteX0" fmla="*/ 0 w 2217390"/>
              <a:gd name="connsiteY0" fmla="*/ 2614311 h 2614311"/>
              <a:gd name="connsiteX1" fmla="*/ 0 w 2217390"/>
              <a:gd name="connsiteY1" fmla="*/ 0 h 2614311"/>
              <a:gd name="connsiteX2" fmla="*/ 2217390 w 2217390"/>
              <a:gd name="connsiteY2" fmla="*/ 2614311 h 2614311"/>
              <a:gd name="connsiteX3" fmla="*/ 0 w 2217390"/>
              <a:gd name="connsiteY3" fmla="*/ 2614311 h 2614311"/>
              <a:gd name="connsiteX0" fmla="*/ 0 w 2217390"/>
              <a:gd name="connsiteY0" fmla="*/ 2583831 h 2583831"/>
              <a:gd name="connsiteX1" fmla="*/ 2194560 w 2217390"/>
              <a:gd name="connsiteY1" fmla="*/ 0 h 2583831"/>
              <a:gd name="connsiteX2" fmla="*/ 2217390 w 2217390"/>
              <a:gd name="connsiteY2" fmla="*/ 2583831 h 2583831"/>
              <a:gd name="connsiteX3" fmla="*/ 0 w 2217390"/>
              <a:gd name="connsiteY3" fmla="*/ 2583831 h 2583831"/>
              <a:gd name="connsiteX0" fmla="*/ 0 w 2197070"/>
              <a:gd name="connsiteY0" fmla="*/ 1283351 h 2583831"/>
              <a:gd name="connsiteX1" fmla="*/ 2174240 w 2197070"/>
              <a:gd name="connsiteY1" fmla="*/ 0 h 2583831"/>
              <a:gd name="connsiteX2" fmla="*/ 2197070 w 2197070"/>
              <a:gd name="connsiteY2" fmla="*/ 2583831 h 2583831"/>
              <a:gd name="connsiteX3" fmla="*/ 0 w 2197070"/>
              <a:gd name="connsiteY3" fmla="*/ 1283351 h 2583831"/>
              <a:gd name="connsiteX0" fmla="*/ 0 w 2227550"/>
              <a:gd name="connsiteY0" fmla="*/ 1273191 h 2583831"/>
              <a:gd name="connsiteX1" fmla="*/ 2204720 w 2227550"/>
              <a:gd name="connsiteY1" fmla="*/ 0 h 2583831"/>
              <a:gd name="connsiteX2" fmla="*/ 2227550 w 2227550"/>
              <a:gd name="connsiteY2" fmla="*/ 2583831 h 2583831"/>
              <a:gd name="connsiteX3" fmla="*/ 0 w 2227550"/>
              <a:gd name="connsiteY3" fmla="*/ 1273191 h 2583831"/>
              <a:gd name="connsiteX0" fmla="*/ 10268 w 2214988"/>
              <a:gd name="connsiteY0" fmla="*/ 1273191 h 2633948"/>
              <a:gd name="connsiteX1" fmla="*/ 2214988 w 2214988"/>
              <a:gd name="connsiteY1" fmla="*/ 0 h 2633948"/>
              <a:gd name="connsiteX2" fmla="*/ 0 w 2214988"/>
              <a:gd name="connsiteY2" fmla="*/ 2633948 h 2633948"/>
              <a:gd name="connsiteX3" fmla="*/ 10268 w 2214988"/>
              <a:gd name="connsiteY3" fmla="*/ 1273191 h 2633948"/>
              <a:gd name="connsiteX0" fmla="*/ 445 w 2226128"/>
              <a:gd name="connsiteY0" fmla="*/ 0 h 2663810"/>
              <a:gd name="connsiteX1" fmla="*/ 2226128 w 2226128"/>
              <a:gd name="connsiteY1" fmla="*/ 29862 h 2663810"/>
              <a:gd name="connsiteX2" fmla="*/ 11140 w 2226128"/>
              <a:gd name="connsiteY2" fmla="*/ 2663810 h 2663810"/>
              <a:gd name="connsiteX3" fmla="*/ 445 w 2226128"/>
              <a:gd name="connsiteY3" fmla="*/ 0 h 2663810"/>
              <a:gd name="connsiteX0" fmla="*/ 10268 w 2235951"/>
              <a:gd name="connsiteY0" fmla="*/ 0 h 2691653"/>
              <a:gd name="connsiteX1" fmla="*/ 2235951 w 2235951"/>
              <a:gd name="connsiteY1" fmla="*/ 29862 h 2691653"/>
              <a:gd name="connsiteX2" fmla="*/ 0 w 2235951"/>
              <a:gd name="connsiteY2" fmla="*/ 2691653 h 2691653"/>
              <a:gd name="connsiteX3" fmla="*/ 10268 w 2235951"/>
              <a:gd name="connsiteY3" fmla="*/ 0 h 2691653"/>
              <a:gd name="connsiteX0" fmla="*/ 10268 w 2272637"/>
              <a:gd name="connsiteY0" fmla="*/ 20255 h 2711908"/>
              <a:gd name="connsiteX1" fmla="*/ 2272637 w 2272637"/>
              <a:gd name="connsiteY1" fmla="*/ 0 h 2711908"/>
              <a:gd name="connsiteX2" fmla="*/ 0 w 2272637"/>
              <a:gd name="connsiteY2" fmla="*/ 2711908 h 2711908"/>
              <a:gd name="connsiteX3" fmla="*/ 10268 w 2272637"/>
              <a:gd name="connsiteY3" fmla="*/ 20255 h 2711908"/>
              <a:gd name="connsiteX0" fmla="*/ 10268 w 2272637"/>
              <a:gd name="connsiteY0" fmla="*/ 0 h 2713927"/>
              <a:gd name="connsiteX1" fmla="*/ 2272637 w 2272637"/>
              <a:gd name="connsiteY1" fmla="*/ 2019 h 2713927"/>
              <a:gd name="connsiteX2" fmla="*/ 0 w 2272637"/>
              <a:gd name="connsiteY2" fmla="*/ 2713927 h 2713927"/>
              <a:gd name="connsiteX3" fmla="*/ 10268 w 2272637"/>
              <a:gd name="connsiteY3" fmla="*/ 0 h 2713927"/>
              <a:gd name="connsiteX0" fmla="*/ 965 w 2263334"/>
              <a:gd name="connsiteY0" fmla="*/ 0 h 2725064"/>
              <a:gd name="connsiteX1" fmla="*/ 2263334 w 2263334"/>
              <a:gd name="connsiteY1" fmla="*/ 2019 h 2725064"/>
              <a:gd name="connsiteX2" fmla="*/ 1179 w 2263334"/>
              <a:gd name="connsiteY2" fmla="*/ 2725064 h 2725064"/>
              <a:gd name="connsiteX3" fmla="*/ 965 w 2263334"/>
              <a:gd name="connsiteY3" fmla="*/ 0 h 2725064"/>
            </a:gdLst>
            <a:ahLst/>
            <a:cxnLst>
              <a:cxn ang="0">
                <a:pos x="connsiteX0" y="connsiteY0"/>
              </a:cxn>
              <a:cxn ang="0">
                <a:pos x="connsiteX1" y="connsiteY1"/>
              </a:cxn>
              <a:cxn ang="0">
                <a:pos x="connsiteX2" y="connsiteY2"/>
              </a:cxn>
              <a:cxn ang="0">
                <a:pos x="connsiteX3" y="connsiteY3"/>
              </a:cxn>
            </a:cxnLst>
            <a:rect l="l" t="t" r="r" b="b"/>
            <a:pathLst>
              <a:path w="2263334" h="2725064">
                <a:moveTo>
                  <a:pt x="965" y="0"/>
                </a:moveTo>
                <a:lnTo>
                  <a:pt x="2263334" y="2019"/>
                </a:lnTo>
                <a:lnTo>
                  <a:pt x="1179" y="2725064"/>
                </a:lnTo>
                <a:cubicBezTo>
                  <a:pt x="4602" y="2271478"/>
                  <a:pt x="-2458" y="453586"/>
                  <a:pt x="965" y="0"/>
                </a:cubicBezTo>
                <a:close/>
              </a:path>
            </a:pathLst>
          </a:custGeom>
        </p:spPr>
        <p:txBody>
          <a:bodyPr/>
          <a:lstStyle>
            <a:lvl1pPr marL="0" indent="0">
              <a:buNone/>
              <a:defRPr/>
            </a:lvl1pPr>
          </a:lstStyle>
          <a:p>
            <a:endParaRPr lang="fr-FR" dirty="0"/>
          </a:p>
        </p:txBody>
      </p:sp>
      <p:sp>
        <p:nvSpPr>
          <p:cNvPr id="2" name="Espace réservé de la date 1">
            <a:extLst>
              <a:ext uri="{FF2B5EF4-FFF2-40B4-BE49-F238E27FC236}">
                <a16:creationId xmlns:a16="http://schemas.microsoft.com/office/drawing/2014/main" id="{DCAFF8FD-CDF9-BF9C-5170-997B58AA6EF9}"/>
              </a:ext>
            </a:extLst>
          </p:cNvPr>
          <p:cNvSpPr>
            <a:spLocks noGrp="1"/>
          </p:cNvSpPr>
          <p:nvPr>
            <p:ph type="dt" sz="half" idx="14"/>
          </p:nvPr>
        </p:nvSpPr>
        <p:spPr/>
        <p:txBody>
          <a:bodyPr/>
          <a:lstStyle/>
          <a:p>
            <a:fld id="{254811AF-222C-4B8F-97F9-12E761095CBB}" type="datetime3">
              <a:rPr lang="fr-BE" smtClean="0"/>
              <a:t>13/06/2025</a:t>
            </a:fld>
            <a:endParaRPr lang="fr-FR" dirty="0"/>
          </a:p>
        </p:txBody>
      </p:sp>
      <p:sp>
        <p:nvSpPr>
          <p:cNvPr id="4" name="Espace réservé du pied de page 3">
            <a:extLst>
              <a:ext uri="{FF2B5EF4-FFF2-40B4-BE49-F238E27FC236}">
                <a16:creationId xmlns:a16="http://schemas.microsoft.com/office/drawing/2014/main" id="{5F8E731D-BEC6-2C2A-B00C-5BCF5275C1BF}"/>
              </a:ext>
            </a:extLst>
          </p:cNvPr>
          <p:cNvSpPr>
            <a:spLocks noGrp="1"/>
          </p:cNvSpPr>
          <p:nvPr>
            <p:ph type="ftr" sz="quarter" idx="15"/>
          </p:nvPr>
        </p:nvSpPr>
        <p:spPr/>
        <p:txBody>
          <a:bodyPr/>
          <a:lstStyle/>
          <a:p>
            <a:endParaRPr lang="fr-FR" dirty="0"/>
          </a:p>
        </p:txBody>
      </p:sp>
      <p:sp>
        <p:nvSpPr>
          <p:cNvPr id="5" name="Espace réservé du numéro de diapositive 4">
            <a:extLst>
              <a:ext uri="{FF2B5EF4-FFF2-40B4-BE49-F238E27FC236}">
                <a16:creationId xmlns:a16="http://schemas.microsoft.com/office/drawing/2014/main" id="{D8671781-FE5D-FC4F-919A-C5A674B804A1}"/>
              </a:ext>
            </a:extLst>
          </p:cNvPr>
          <p:cNvSpPr>
            <a:spLocks noGrp="1"/>
          </p:cNvSpPr>
          <p:nvPr>
            <p:ph type="sldNum" sz="quarter" idx="16"/>
          </p:nvPr>
        </p:nvSpPr>
        <p:spPr/>
        <p:txBody>
          <a:bodyPr/>
          <a:lstStyle/>
          <a:p>
            <a:pPr algn="l"/>
            <a:r>
              <a:rPr lang="fr-FR"/>
              <a:t>▪︎ </a:t>
            </a:r>
            <a:fld id="{71AEF36E-EA79-174C-93F9-FDA84EDD5956}" type="slidenum">
              <a:rPr lang="fr-FR" smtClean="0"/>
              <a:pPr algn="l"/>
              <a:t>‹N°›</a:t>
            </a:fld>
            <a:endParaRPr lang="fr-FR" dirty="0"/>
          </a:p>
        </p:txBody>
      </p:sp>
      <p:pic>
        <p:nvPicPr>
          <p:cNvPr id="13" name="Image 12" descr="Une image contenant texte&#10;&#10;Description générée automatiquement">
            <a:extLst>
              <a:ext uri="{FF2B5EF4-FFF2-40B4-BE49-F238E27FC236}">
                <a16:creationId xmlns:a16="http://schemas.microsoft.com/office/drawing/2014/main" id="{C7509ACF-C735-5ED3-5648-185F39524D25}"/>
              </a:ext>
            </a:extLst>
          </p:cNvPr>
          <p:cNvPicPr>
            <a:picLocks noChangeAspect="1"/>
          </p:cNvPicPr>
          <p:nvPr userDrawn="1"/>
        </p:nvPicPr>
        <p:blipFill rotWithShape="1">
          <a:blip r:embed="rId2"/>
          <a:srcRect l="3372" r="77900"/>
          <a:stretch/>
        </p:blipFill>
        <p:spPr>
          <a:xfrm>
            <a:off x="11035511" y="254037"/>
            <a:ext cx="670560" cy="908088"/>
          </a:xfrm>
          <a:prstGeom prst="rect">
            <a:avLst/>
          </a:prstGeom>
        </p:spPr>
      </p:pic>
    </p:spTree>
    <p:extLst>
      <p:ext uri="{BB962C8B-B14F-4D97-AF65-F5344CB8AC3E}">
        <p14:creationId xmlns:p14="http://schemas.microsoft.com/office/powerpoint/2010/main" val="40227016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Photo triangulaire + TO - Pied de page">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E0705F5-DF63-5C4C-BA36-0A550739B60B}"/>
              </a:ext>
            </a:extLst>
          </p:cNvPr>
          <p:cNvSpPr>
            <a:spLocks noGrp="1"/>
          </p:cNvSpPr>
          <p:nvPr>
            <p:ph idx="1"/>
          </p:nvPr>
        </p:nvSpPr>
        <p:spPr>
          <a:xfrm>
            <a:off x="4505093" y="1773043"/>
            <a:ext cx="6104959" cy="4500757"/>
          </a:xfrm>
          <a:prstGeom prst="rect">
            <a:avLst/>
          </a:prstGeom>
        </p:spPr>
        <p:txBody>
          <a:bodyPr/>
          <a:lstStyle/>
          <a:p>
            <a:pPr lvl="0"/>
            <a:endParaRPr lang="fr-FR" dirty="0"/>
          </a:p>
        </p:txBody>
      </p:sp>
      <p:sp>
        <p:nvSpPr>
          <p:cNvPr id="14" name="Titre 13">
            <a:extLst>
              <a:ext uri="{FF2B5EF4-FFF2-40B4-BE49-F238E27FC236}">
                <a16:creationId xmlns:a16="http://schemas.microsoft.com/office/drawing/2014/main" id="{B55D04F7-8C52-0942-8A34-6B994C5CD525}"/>
              </a:ext>
            </a:extLst>
          </p:cNvPr>
          <p:cNvSpPr>
            <a:spLocks noGrp="1"/>
          </p:cNvSpPr>
          <p:nvPr>
            <p:ph type="title"/>
          </p:nvPr>
        </p:nvSpPr>
        <p:spPr>
          <a:xfrm>
            <a:off x="4505093" y="508001"/>
            <a:ext cx="6104951" cy="1100568"/>
          </a:xfrm>
        </p:spPr>
        <p:txBody>
          <a:bodyPr anchor="b">
            <a:normAutofit/>
          </a:bodyPr>
          <a:lstStyle>
            <a:lvl1pPr>
              <a:defRPr sz="2400"/>
            </a:lvl1pPr>
          </a:lstStyle>
          <a:p>
            <a:r>
              <a:rPr lang="fr-FR" dirty="0"/>
              <a:t>Modifiez le style du titre</a:t>
            </a:r>
          </a:p>
        </p:txBody>
      </p:sp>
      <p:sp>
        <p:nvSpPr>
          <p:cNvPr id="6" name="ZoneTexte 5">
            <a:extLst>
              <a:ext uri="{FF2B5EF4-FFF2-40B4-BE49-F238E27FC236}">
                <a16:creationId xmlns:a16="http://schemas.microsoft.com/office/drawing/2014/main" id="{81A2CFD0-D9DE-BB10-FEED-3E4AE00B9793}"/>
              </a:ext>
            </a:extLst>
          </p:cNvPr>
          <p:cNvSpPr txBox="1"/>
          <p:nvPr userDrawn="1"/>
        </p:nvSpPr>
        <p:spPr>
          <a:xfrm>
            <a:off x="294290" y="6421821"/>
            <a:ext cx="184731" cy="369332"/>
          </a:xfrm>
          <a:prstGeom prst="rect">
            <a:avLst/>
          </a:prstGeom>
          <a:noFill/>
        </p:spPr>
        <p:txBody>
          <a:bodyPr wrap="none" rtlCol="0">
            <a:spAutoFit/>
          </a:bodyPr>
          <a:lstStyle/>
          <a:p>
            <a:endParaRPr lang="fr-FR" dirty="0"/>
          </a:p>
        </p:txBody>
      </p:sp>
      <p:cxnSp>
        <p:nvCxnSpPr>
          <p:cNvPr id="15" name="Google Shape;157;p20">
            <a:extLst>
              <a:ext uri="{FF2B5EF4-FFF2-40B4-BE49-F238E27FC236}">
                <a16:creationId xmlns:a16="http://schemas.microsoft.com/office/drawing/2014/main" id="{5B8BDEC8-A9F5-A7DB-08D2-4CC01B54EC8D}"/>
              </a:ext>
            </a:extLst>
          </p:cNvPr>
          <p:cNvCxnSpPr>
            <a:cxnSpLocks/>
          </p:cNvCxnSpPr>
          <p:nvPr userDrawn="1"/>
        </p:nvCxnSpPr>
        <p:spPr>
          <a:xfrm>
            <a:off x="4318416" y="1737360"/>
            <a:ext cx="0" cy="4536440"/>
          </a:xfrm>
          <a:prstGeom prst="straightConnector1">
            <a:avLst/>
          </a:prstGeom>
          <a:noFill/>
          <a:ln w="12700" cap="flat" cmpd="sng">
            <a:solidFill>
              <a:schemeClr val="accent1"/>
            </a:solidFill>
            <a:prstDash val="solid"/>
            <a:round/>
            <a:headEnd type="none" w="med" len="med"/>
            <a:tailEnd type="none" w="med" len="med"/>
          </a:ln>
        </p:spPr>
      </p:cxnSp>
      <p:sp>
        <p:nvSpPr>
          <p:cNvPr id="12" name="Espace réservé pour une image  34">
            <a:extLst>
              <a:ext uri="{FF2B5EF4-FFF2-40B4-BE49-F238E27FC236}">
                <a16:creationId xmlns:a16="http://schemas.microsoft.com/office/drawing/2014/main" id="{84D32F74-0A3E-8FE5-EEB6-0E41C176E17A}"/>
              </a:ext>
            </a:extLst>
          </p:cNvPr>
          <p:cNvSpPr>
            <a:spLocks noGrp="1"/>
          </p:cNvSpPr>
          <p:nvPr>
            <p:ph type="pic" sz="quarter" idx="13"/>
          </p:nvPr>
        </p:nvSpPr>
        <p:spPr>
          <a:xfrm>
            <a:off x="-72991" y="-95124"/>
            <a:ext cx="4387787" cy="4971923"/>
          </a:xfrm>
          <a:custGeom>
            <a:avLst/>
            <a:gdLst>
              <a:gd name="connsiteX0" fmla="*/ 0 w 2217390"/>
              <a:gd name="connsiteY0" fmla="*/ 2614311 h 2614311"/>
              <a:gd name="connsiteX1" fmla="*/ 0 w 2217390"/>
              <a:gd name="connsiteY1" fmla="*/ 0 h 2614311"/>
              <a:gd name="connsiteX2" fmla="*/ 2217390 w 2217390"/>
              <a:gd name="connsiteY2" fmla="*/ 2614311 h 2614311"/>
              <a:gd name="connsiteX3" fmla="*/ 0 w 2217390"/>
              <a:gd name="connsiteY3" fmla="*/ 2614311 h 2614311"/>
              <a:gd name="connsiteX0" fmla="*/ 0 w 2217390"/>
              <a:gd name="connsiteY0" fmla="*/ 2583831 h 2583831"/>
              <a:gd name="connsiteX1" fmla="*/ 2194560 w 2217390"/>
              <a:gd name="connsiteY1" fmla="*/ 0 h 2583831"/>
              <a:gd name="connsiteX2" fmla="*/ 2217390 w 2217390"/>
              <a:gd name="connsiteY2" fmla="*/ 2583831 h 2583831"/>
              <a:gd name="connsiteX3" fmla="*/ 0 w 2217390"/>
              <a:gd name="connsiteY3" fmla="*/ 2583831 h 2583831"/>
              <a:gd name="connsiteX0" fmla="*/ 0 w 2197070"/>
              <a:gd name="connsiteY0" fmla="*/ 1283351 h 2583831"/>
              <a:gd name="connsiteX1" fmla="*/ 2174240 w 2197070"/>
              <a:gd name="connsiteY1" fmla="*/ 0 h 2583831"/>
              <a:gd name="connsiteX2" fmla="*/ 2197070 w 2197070"/>
              <a:gd name="connsiteY2" fmla="*/ 2583831 h 2583831"/>
              <a:gd name="connsiteX3" fmla="*/ 0 w 2197070"/>
              <a:gd name="connsiteY3" fmla="*/ 1283351 h 2583831"/>
              <a:gd name="connsiteX0" fmla="*/ 0 w 2227550"/>
              <a:gd name="connsiteY0" fmla="*/ 1273191 h 2583831"/>
              <a:gd name="connsiteX1" fmla="*/ 2204720 w 2227550"/>
              <a:gd name="connsiteY1" fmla="*/ 0 h 2583831"/>
              <a:gd name="connsiteX2" fmla="*/ 2227550 w 2227550"/>
              <a:gd name="connsiteY2" fmla="*/ 2583831 h 2583831"/>
              <a:gd name="connsiteX3" fmla="*/ 0 w 2227550"/>
              <a:gd name="connsiteY3" fmla="*/ 1273191 h 2583831"/>
              <a:gd name="connsiteX0" fmla="*/ 10268 w 2214988"/>
              <a:gd name="connsiteY0" fmla="*/ 1273191 h 2633948"/>
              <a:gd name="connsiteX1" fmla="*/ 2214988 w 2214988"/>
              <a:gd name="connsiteY1" fmla="*/ 0 h 2633948"/>
              <a:gd name="connsiteX2" fmla="*/ 0 w 2214988"/>
              <a:gd name="connsiteY2" fmla="*/ 2633948 h 2633948"/>
              <a:gd name="connsiteX3" fmla="*/ 10268 w 2214988"/>
              <a:gd name="connsiteY3" fmla="*/ 1273191 h 2633948"/>
              <a:gd name="connsiteX0" fmla="*/ 445 w 2226128"/>
              <a:gd name="connsiteY0" fmla="*/ 0 h 2663810"/>
              <a:gd name="connsiteX1" fmla="*/ 2226128 w 2226128"/>
              <a:gd name="connsiteY1" fmla="*/ 29862 h 2663810"/>
              <a:gd name="connsiteX2" fmla="*/ 11140 w 2226128"/>
              <a:gd name="connsiteY2" fmla="*/ 2663810 h 2663810"/>
              <a:gd name="connsiteX3" fmla="*/ 445 w 2226128"/>
              <a:gd name="connsiteY3" fmla="*/ 0 h 2663810"/>
              <a:gd name="connsiteX0" fmla="*/ 10268 w 2235951"/>
              <a:gd name="connsiteY0" fmla="*/ 0 h 2691653"/>
              <a:gd name="connsiteX1" fmla="*/ 2235951 w 2235951"/>
              <a:gd name="connsiteY1" fmla="*/ 29862 h 2691653"/>
              <a:gd name="connsiteX2" fmla="*/ 0 w 2235951"/>
              <a:gd name="connsiteY2" fmla="*/ 2691653 h 2691653"/>
              <a:gd name="connsiteX3" fmla="*/ 10268 w 2235951"/>
              <a:gd name="connsiteY3" fmla="*/ 0 h 2691653"/>
              <a:gd name="connsiteX0" fmla="*/ 10268 w 2272637"/>
              <a:gd name="connsiteY0" fmla="*/ 20255 h 2711908"/>
              <a:gd name="connsiteX1" fmla="*/ 2272637 w 2272637"/>
              <a:gd name="connsiteY1" fmla="*/ 0 h 2711908"/>
              <a:gd name="connsiteX2" fmla="*/ 0 w 2272637"/>
              <a:gd name="connsiteY2" fmla="*/ 2711908 h 2711908"/>
              <a:gd name="connsiteX3" fmla="*/ 10268 w 2272637"/>
              <a:gd name="connsiteY3" fmla="*/ 20255 h 2711908"/>
              <a:gd name="connsiteX0" fmla="*/ 10268 w 2272637"/>
              <a:gd name="connsiteY0" fmla="*/ 0 h 2713927"/>
              <a:gd name="connsiteX1" fmla="*/ 2272637 w 2272637"/>
              <a:gd name="connsiteY1" fmla="*/ 2019 h 2713927"/>
              <a:gd name="connsiteX2" fmla="*/ 0 w 2272637"/>
              <a:gd name="connsiteY2" fmla="*/ 2713927 h 2713927"/>
              <a:gd name="connsiteX3" fmla="*/ 10268 w 2272637"/>
              <a:gd name="connsiteY3" fmla="*/ 0 h 2713927"/>
              <a:gd name="connsiteX0" fmla="*/ 965 w 2263334"/>
              <a:gd name="connsiteY0" fmla="*/ 0 h 2725064"/>
              <a:gd name="connsiteX1" fmla="*/ 2263334 w 2263334"/>
              <a:gd name="connsiteY1" fmla="*/ 2019 h 2725064"/>
              <a:gd name="connsiteX2" fmla="*/ 1179 w 2263334"/>
              <a:gd name="connsiteY2" fmla="*/ 2725064 h 2725064"/>
              <a:gd name="connsiteX3" fmla="*/ 965 w 2263334"/>
              <a:gd name="connsiteY3" fmla="*/ 0 h 2725064"/>
            </a:gdLst>
            <a:ahLst/>
            <a:cxnLst>
              <a:cxn ang="0">
                <a:pos x="connsiteX0" y="connsiteY0"/>
              </a:cxn>
              <a:cxn ang="0">
                <a:pos x="connsiteX1" y="connsiteY1"/>
              </a:cxn>
              <a:cxn ang="0">
                <a:pos x="connsiteX2" y="connsiteY2"/>
              </a:cxn>
              <a:cxn ang="0">
                <a:pos x="connsiteX3" y="connsiteY3"/>
              </a:cxn>
            </a:cxnLst>
            <a:rect l="l" t="t" r="r" b="b"/>
            <a:pathLst>
              <a:path w="2263334" h="2725064">
                <a:moveTo>
                  <a:pt x="965" y="0"/>
                </a:moveTo>
                <a:lnTo>
                  <a:pt x="2263334" y="2019"/>
                </a:lnTo>
                <a:lnTo>
                  <a:pt x="1179" y="2725064"/>
                </a:lnTo>
                <a:cubicBezTo>
                  <a:pt x="4602" y="2271478"/>
                  <a:pt x="-2458" y="453586"/>
                  <a:pt x="965" y="0"/>
                </a:cubicBezTo>
                <a:close/>
              </a:path>
            </a:pathLst>
          </a:custGeom>
        </p:spPr>
        <p:txBody>
          <a:bodyPr/>
          <a:lstStyle>
            <a:lvl1pPr marL="0" indent="0">
              <a:buNone/>
              <a:defRPr/>
            </a:lvl1pPr>
          </a:lstStyle>
          <a:p>
            <a:endParaRPr lang="fr-FR" dirty="0"/>
          </a:p>
        </p:txBody>
      </p:sp>
      <p:pic>
        <p:nvPicPr>
          <p:cNvPr id="9" name="Image 8" descr="Une image contenant texte&#10;&#10;Description générée automatiquement">
            <a:extLst>
              <a:ext uri="{FF2B5EF4-FFF2-40B4-BE49-F238E27FC236}">
                <a16:creationId xmlns:a16="http://schemas.microsoft.com/office/drawing/2014/main" id="{BA081508-F88B-4964-9A9A-F33B7F3A360B}"/>
              </a:ext>
            </a:extLst>
          </p:cNvPr>
          <p:cNvPicPr>
            <a:picLocks noChangeAspect="1"/>
          </p:cNvPicPr>
          <p:nvPr userDrawn="1"/>
        </p:nvPicPr>
        <p:blipFill rotWithShape="1">
          <a:blip r:embed="rId2"/>
          <a:srcRect l="3372" r="77900"/>
          <a:stretch/>
        </p:blipFill>
        <p:spPr>
          <a:xfrm>
            <a:off x="11035511" y="254037"/>
            <a:ext cx="670560" cy="908088"/>
          </a:xfrm>
          <a:prstGeom prst="rect">
            <a:avLst/>
          </a:prstGeom>
        </p:spPr>
      </p:pic>
    </p:spTree>
    <p:extLst>
      <p:ext uri="{BB962C8B-B14F-4D97-AF65-F5344CB8AC3E}">
        <p14:creationId xmlns:p14="http://schemas.microsoft.com/office/powerpoint/2010/main" val="1222988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elgiq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BF7355-BD92-1F7A-C836-3BA82519A542}"/>
              </a:ext>
            </a:extLst>
          </p:cNvPr>
          <p:cNvSpPr/>
          <p:nvPr userDrawn="1"/>
        </p:nvSpPr>
        <p:spPr>
          <a:xfrm>
            <a:off x="0" y="2173357"/>
            <a:ext cx="6773452" cy="4808388"/>
          </a:xfrm>
          <a:custGeom>
            <a:avLst/>
            <a:gdLst>
              <a:gd name="connsiteX0" fmla="*/ 0 w 6773452"/>
              <a:gd name="connsiteY0" fmla="*/ 0 h 4808388"/>
              <a:gd name="connsiteX1" fmla="*/ 6773452 w 6773452"/>
              <a:gd name="connsiteY1" fmla="*/ 0 h 4808388"/>
              <a:gd name="connsiteX2" fmla="*/ 6773452 w 6773452"/>
              <a:gd name="connsiteY2" fmla="*/ 4808388 h 4808388"/>
              <a:gd name="connsiteX3" fmla="*/ 0 w 6773452"/>
              <a:gd name="connsiteY3" fmla="*/ 4808388 h 4808388"/>
              <a:gd name="connsiteX4" fmla="*/ 0 w 6773452"/>
              <a:gd name="connsiteY4" fmla="*/ 0 h 4808388"/>
              <a:gd name="connsiteX0" fmla="*/ 0 w 6773452"/>
              <a:gd name="connsiteY0" fmla="*/ 0 h 4808388"/>
              <a:gd name="connsiteX1" fmla="*/ 6773452 w 6773452"/>
              <a:gd name="connsiteY1" fmla="*/ 3511826 h 4808388"/>
              <a:gd name="connsiteX2" fmla="*/ 6773452 w 6773452"/>
              <a:gd name="connsiteY2" fmla="*/ 4808388 h 4808388"/>
              <a:gd name="connsiteX3" fmla="*/ 0 w 6773452"/>
              <a:gd name="connsiteY3" fmla="*/ 4808388 h 4808388"/>
              <a:gd name="connsiteX4" fmla="*/ 0 w 6773452"/>
              <a:gd name="connsiteY4" fmla="*/ 0 h 4808388"/>
              <a:gd name="connsiteX0" fmla="*/ 0 w 6773452"/>
              <a:gd name="connsiteY0" fmla="*/ 0 h 4808388"/>
              <a:gd name="connsiteX1" fmla="*/ 6760200 w 6773452"/>
              <a:gd name="connsiteY1" fmla="*/ 4200939 h 4808388"/>
              <a:gd name="connsiteX2" fmla="*/ 6773452 w 6773452"/>
              <a:gd name="connsiteY2" fmla="*/ 4808388 h 4808388"/>
              <a:gd name="connsiteX3" fmla="*/ 0 w 6773452"/>
              <a:gd name="connsiteY3" fmla="*/ 4808388 h 4808388"/>
              <a:gd name="connsiteX4" fmla="*/ 0 w 6773452"/>
              <a:gd name="connsiteY4" fmla="*/ 0 h 4808388"/>
              <a:gd name="connsiteX0" fmla="*/ 0 w 6773452"/>
              <a:gd name="connsiteY0" fmla="*/ 0 h 4808388"/>
              <a:gd name="connsiteX1" fmla="*/ 6773452 w 6773452"/>
              <a:gd name="connsiteY1" fmla="*/ 3922643 h 4808388"/>
              <a:gd name="connsiteX2" fmla="*/ 6773452 w 6773452"/>
              <a:gd name="connsiteY2" fmla="*/ 4808388 h 4808388"/>
              <a:gd name="connsiteX3" fmla="*/ 0 w 6773452"/>
              <a:gd name="connsiteY3" fmla="*/ 4808388 h 4808388"/>
              <a:gd name="connsiteX4" fmla="*/ 0 w 6773452"/>
              <a:gd name="connsiteY4" fmla="*/ 0 h 4808388"/>
              <a:gd name="connsiteX0" fmla="*/ 0 w 6773452"/>
              <a:gd name="connsiteY0" fmla="*/ 0 h 4980667"/>
              <a:gd name="connsiteX1" fmla="*/ 6773452 w 6773452"/>
              <a:gd name="connsiteY1" fmla="*/ 3922643 h 4980667"/>
              <a:gd name="connsiteX2" fmla="*/ 4229035 w 6773452"/>
              <a:gd name="connsiteY2" fmla="*/ 4980667 h 4980667"/>
              <a:gd name="connsiteX3" fmla="*/ 0 w 6773452"/>
              <a:gd name="connsiteY3" fmla="*/ 4808388 h 4980667"/>
              <a:gd name="connsiteX4" fmla="*/ 0 w 6773452"/>
              <a:gd name="connsiteY4" fmla="*/ 0 h 4980667"/>
              <a:gd name="connsiteX0" fmla="*/ 0 w 6773452"/>
              <a:gd name="connsiteY0" fmla="*/ 0 h 4808388"/>
              <a:gd name="connsiteX1" fmla="*/ 6773452 w 6773452"/>
              <a:gd name="connsiteY1" fmla="*/ 3922643 h 4808388"/>
              <a:gd name="connsiteX2" fmla="*/ 5236200 w 6773452"/>
              <a:gd name="connsiteY2" fmla="*/ 4808388 h 4808388"/>
              <a:gd name="connsiteX3" fmla="*/ 0 w 6773452"/>
              <a:gd name="connsiteY3" fmla="*/ 4808388 h 4808388"/>
              <a:gd name="connsiteX4" fmla="*/ 0 w 6773452"/>
              <a:gd name="connsiteY4" fmla="*/ 0 h 4808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3452" h="4808388">
                <a:moveTo>
                  <a:pt x="0" y="0"/>
                </a:moveTo>
                <a:lnTo>
                  <a:pt x="6773452" y="3922643"/>
                </a:lnTo>
                <a:lnTo>
                  <a:pt x="5236200" y="4808388"/>
                </a:lnTo>
                <a:lnTo>
                  <a:pt x="0" y="480838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14">
            <a:extLst>
              <a:ext uri="{FF2B5EF4-FFF2-40B4-BE49-F238E27FC236}">
                <a16:creationId xmlns:a16="http://schemas.microsoft.com/office/drawing/2014/main" id="{6DF933D4-C23D-FA67-E8F4-52C62295F46E}"/>
              </a:ext>
            </a:extLst>
          </p:cNvPr>
          <p:cNvSpPr>
            <a:spLocks noChangeAspect="1"/>
          </p:cNvSpPr>
          <p:nvPr userDrawn="1"/>
        </p:nvSpPr>
        <p:spPr>
          <a:xfrm>
            <a:off x="-214104" y="-36691"/>
            <a:ext cx="6987556" cy="6132540"/>
          </a:xfrm>
          <a:custGeom>
            <a:avLst/>
            <a:gdLst>
              <a:gd name="connsiteX0" fmla="*/ 0 w 1404594"/>
              <a:gd name="connsiteY0" fmla="*/ 0 h 3429000"/>
              <a:gd name="connsiteX1" fmla="*/ 1404594 w 1404594"/>
              <a:gd name="connsiteY1" fmla="*/ 0 h 3429000"/>
              <a:gd name="connsiteX2" fmla="*/ 1404594 w 1404594"/>
              <a:gd name="connsiteY2" fmla="*/ 3429000 h 3429000"/>
              <a:gd name="connsiteX3" fmla="*/ 0 w 1404594"/>
              <a:gd name="connsiteY3" fmla="*/ 3429000 h 3429000"/>
              <a:gd name="connsiteX4" fmla="*/ 0 w 1404594"/>
              <a:gd name="connsiteY4" fmla="*/ 0 h 3429000"/>
              <a:gd name="connsiteX0" fmla="*/ 0 w 1404594"/>
              <a:gd name="connsiteY0" fmla="*/ 0 h 3429000"/>
              <a:gd name="connsiteX1" fmla="*/ 1404594 w 1404594"/>
              <a:gd name="connsiteY1" fmla="*/ 0 h 3429000"/>
              <a:gd name="connsiteX2" fmla="*/ 1404594 w 1404594"/>
              <a:gd name="connsiteY2" fmla="*/ 3429000 h 3429000"/>
              <a:gd name="connsiteX3" fmla="*/ 0 w 1404594"/>
              <a:gd name="connsiteY3" fmla="*/ 2505173 h 3429000"/>
              <a:gd name="connsiteX4" fmla="*/ 0 w 1404594"/>
              <a:gd name="connsiteY4" fmla="*/ 0 h 3429000"/>
              <a:gd name="connsiteX0" fmla="*/ 0 w 1404594"/>
              <a:gd name="connsiteY0" fmla="*/ 0 h 3532695"/>
              <a:gd name="connsiteX1" fmla="*/ 1404594 w 1404594"/>
              <a:gd name="connsiteY1" fmla="*/ 0 h 3532695"/>
              <a:gd name="connsiteX2" fmla="*/ 1404594 w 1404594"/>
              <a:gd name="connsiteY2" fmla="*/ 3532695 h 3532695"/>
              <a:gd name="connsiteX3" fmla="*/ 0 w 1404594"/>
              <a:gd name="connsiteY3" fmla="*/ 2505173 h 3532695"/>
              <a:gd name="connsiteX4" fmla="*/ 0 w 1404594"/>
              <a:gd name="connsiteY4" fmla="*/ 0 h 3532695"/>
              <a:gd name="connsiteX0" fmla="*/ 0 w 1412415"/>
              <a:gd name="connsiteY0" fmla="*/ 0 h 3532695"/>
              <a:gd name="connsiteX1" fmla="*/ 1412415 w 1412415"/>
              <a:gd name="connsiteY1" fmla="*/ 160256 h 3532695"/>
              <a:gd name="connsiteX2" fmla="*/ 1404594 w 1412415"/>
              <a:gd name="connsiteY2" fmla="*/ 3532695 h 3532695"/>
              <a:gd name="connsiteX3" fmla="*/ 0 w 1412415"/>
              <a:gd name="connsiteY3" fmla="*/ 2505173 h 3532695"/>
              <a:gd name="connsiteX4" fmla="*/ 0 w 1412415"/>
              <a:gd name="connsiteY4" fmla="*/ 0 h 3532695"/>
              <a:gd name="connsiteX0" fmla="*/ 0 w 1412415"/>
              <a:gd name="connsiteY0" fmla="*/ 0 h 3372440"/>
              <a:gd name="connsiteX1" fmla="*/ 1412415 w 1412415"/>
              <a:gd name="connsiteY1" fmla="*/ 1 h 3372440"/>
              <a:gd name="connsiteX2" fmla="*/ 1404594 w 1412415"/>
              <a:gd name="connsiteY2" fmla="*/ 3372440 h 3372440"/>
              <a:gd name="connsiteX3" fmla="*/ 0 w 1412415"/>
              <a:gd name="connsiteY3" fmla="*/ 2344918 h 3372440"/>
              <a:gd name="connsiteX4" fmla="*/ 0 w 1412415"/>
              <a:gd name="connsiteY4" fmla="*/ 0 h 3372440"/>
              <a:gd name="connsiteX0" fmla="*/ 0 w 1412415"/>
              <a:gd name="connsiteY0" fmla="*/ 0 h 3377157"/>
              <a:gd name="connsiteX1" fmla="*/ 1412415 w 1412415"/>
              <a:gd name="connsiteY1" fmla="*/ 1 h 3377157"/>
              <a:gd name="connsiteX2" fmla="*/ 1412383 w 1412415"/>
              <a:gd name="connsiteY2" fmla="*/ 3377157 h 3377157"/>
              <a:gd name="connsiteX3" fmla="*/ 0 w 1412415"/>
              <a:gd name="connsiteY3" fmla="*/ 2344918 h 3377157"/>
              <a:gd name="connsiteX4" fmla="*/ 0 w 1412415"/>
              <a:gd name="connsiteY4" fmla="*/ 0 h 3377157"/>
              <a:gd name="connsiteX0" fmla="*/ 0 w 1412415"/>
              <a:gd name="connsiteY0" fmla="*/ 0 h 3377157"/>
              <a:gd name="connsiteX1" fmla="*/ 1412415 w 1412415"/>
              <a:gd name="connsiteY1" fmla="*/ 1 h 3377157"/>
              <a:gd name="connsiteX2" fmla="*/ 1412383 w 1412415"/>
              <a:gd name="connsiteY2" fmla="*/ 3377157 h 3377157"/>
              <a:gd name="connsiteX3" fmla="*/ 0 w 1412415"/>
              <a:gd name="connsiteY3" fmla="*/ 2359071 h 3377157"/>
              <a:gd name="connsiteX4" fmla="*/ 0 w 1412415"/>
              <a:gd name="connsiteY4" fmla="*/ 0 h 3377157"/>
              <a:gd name="connsiteX0" fmla="*/ 0 w 1412415"/>
              <a:gd name="connsiteY0" fmla="*/ 0 h 3377157"/>
              <a:gd name="connsiteX1" fmla="*/ 1412415 w 1412415"/>
              <a:gd name="connsiteY1" fmla="*/ 1 h 3377157"/>
              <a:gd name="connsiteX2" fmla="*/ 1412383 w 1412415"/>
              <a:gd name="connsiteY2" fmla="*/ 3377157 h 3377157"/>
              <a:gd name="connsiteX3" fmla="*/ 0 w 1412415"/>
              <a:gd name="connsiteY3" fmla="*/ 2363789 h 3377157"/>
              <a:gd name="connsiteX4" fmla="*/ 0 w 1412415"/>
              <a:gd name="connsiteY4" fmla="*/ 0 h 3377157"/>
              <a:gd name="connsiteX0" fmla="*/ 0 w 1412415"/>
              <a:gd name="connsiteY0" fmla="*/ 0 h 3377157"/>
              <a:gd name="connsiteX1" fmla="*/ 1412415 w 1412415"/>
              <a:gd name="connsiteY1" fmla="*/ 1 h 3377157"/>
              <a:gd name="connsiteX2" fmla="*/ 1412383 w 1412415"/>
              <a:gd name="connsiteY2" fmla="*/ 3377157 h 3377157"/>
              <a:gd name="connsiteX3" fmla="*/ 2650 w 1412415"/>
              <a:gd name="connsiteY3" fmla="*/ 1699864 h 3377157"/>
              <a:gd name="connsiteX4" fmla="*/ 0 w 1412415"/>
              <a:gd name="connsiteY4" fmla="*/ 0 h 3377157"/>
              <a:gd name="connsiteX0" fmla="*/ 254 w 1412669"/>
              <a:gd name="connsiteY0" fmla="*/ 0 h 3377157"/>
              <a:gd name="connsiteX1" fmla="*/ 1412669 w 1412669"/>
              <a:gd name="connsiteY1" fmla="*/ 1 h 3377157"/>
              <a:gd name="connsiteX2" fmla="*/ 1412637 w 1412669"/>
              <a:gd name="connsiteY2" fmla="*/ 3377157 h 3377157"/>
              <a:gd name="connsiteX3" fmla="*/ 254 w 1412669"/>
              <a:gd name="connsiteY3" fmla="*/ 1471417 h 3377157"/>
              <a:gd name="connsiteX4" fmla="*/ 254 w 1412669"/>
              <a:gd name="connsiteY4" fmla="*/ 0 h 3377157"/>
              <a:gd name="connsiteX0" fmla="*/ 0 w 1412415"/>
              <a:gd name="connsiteY0" fmla="*/ 0 h 3377157"/>
              <a:gd name="connsiteX1" fmla="*/ 1412415 w 1412415"/>
              <a:gd name="connsiteY1" fmla="*/ 1 h 3377157"/>
              <a:gd name="connsiteX2" fmla="*/ 1412383 w 1412415"/>
              <a:gd name="connsiteY2" fmla="*/ 3377157 h 3377157"/>
              <a:gd name="connsiteX3" fmla="*/ 2650 w 1412415"/>
              <a:gd name="connsiteY3" fmla="*/ 1164441 h 3377157"/>
              <a:gd name="connsiteX4" fmla="*/ 0 w 1412415"/>
              <a:gd name="connsiteY4" fmla="*/ 0 h 3377157"/>
              <a:gd name="connsiteX0" fmla="*/ 0 w 1412415"/>
              <a:gd name="connsiteY0" fmla="*/ 0 h 3377157"/>
              <a:gd name="connsiteX1" fmla="*/ 1412415 w 1412415"/>
              <a:gd name="connsiteY1" fmla="*/ 1 h 3377157"/>
              <a:gd name="connsiteX2" fmla="*/ 1412383 w 1412415"/>
              <a:gd name="connsiteY2" fmla="*/ 3377157 h 3377157"/>
              <a:gd name="connsiteX3" fmla="*/ 2650 w 1412415"/>
              <a:gd name="connsiteY3" fmla="*/ 928855 h 3377157"/>
              <a:gd name="connsiteX4" fmla="*/ 0 w 1412415"/>
              <a:gd name="connsiteY4" fmla="*/ 0 h 3377157"/>
              <a:gd name="connsiteX0" fmla="*/ 0 w 1412415"/>
              <a:gd name="connsiteY0" fmla="*/ 0 h 3377157"/>
              <a:gd name="connsiteX1" fmla="*/ 1412415 w 1412415"/>
              <a:gd name="connsiteY1" fmla="*/ 1 h 3377157"/>
              <a:gd name="connsiteX2" fmla="*/ 1412383 w 1412415"/>
              <a:gd name="connsiteY2" fmla="*/ 3377157 h 3377157"/>
              <a:gd name="connsiteX3" fmla="*/ 2650 w 1412415"/>
              <a:gd name="connsiteY3" fmla="*/ 1157302 h 3377157"/>
              <a:gd name="connsiteX4" fmla="*/ 0 w 1412415"/>
              <a:gd name="connsiteY4" fmla="*/ 0 h 3377157"/>
              <a:gd name="connsiteX0" fmla="*/ 0 w 1412415"/>
              <a:gd name="connsiteY0" fmla="*/ 0 h 3377157"/>
              <a:gd name="connsiteX1" fmla="*/ 1412415 w 1412415"/>
              <a:gd name="connsiteY1" fmla="*/ 1 h 3377157"/>
              <a:gd name="connsiteX2" fmla="*/ 1412383 w 1412415"/>
              <a:gd name="connsiteY2" fmla="*/ 3377157 h 3377157"/>
              <a:gd name="connsiteX3" fmla="*/ 1710 w 1412415"/>
              <a:gd name="connsiteY3" fmla="*/ 1157302 h 3377157"/>
              <a:gd name="connsiteX4" fmla="*/ 0 w 1412415"/>
              <a:gd name="connsiteY4" fmla="*/ 0 h 3377157"/>
              <a:gd name="connsiteX0" fmla="*/ 5880 w 1418295"/>
              <a:gd name="connsiteY0" fmla="*/ 0 h 3377157"/>
              <a:gd name="connsiteX1" fmla="*/ 1418295 w 1418295"/>
              <a:gd name="connsiteY1" fmla="*/ 1 h 3377157"/>
              <a:gd name="connsiteX2" fmla="*/ 1418263 w 1418295"/>
              <a:gd name="connsiteY2" fmla="*/ 3377157 h 3377157"/>
              <a:gd name="connsiteX3" fmla="*/ 71 w 1418295"/>
              <a:gd name="connsiteY3" fmla="*/ 1157302 h 3377157"/>
              <a:gd name="connsiteX4" fmla="*/ 5880 w 1418295"/>
              <a:gd name="connsiteY4" fmla="*/ 0 h 3377157"/>
              <a:gd name="connsiteX0" fmla="*/ 0 w 1412415"/>
              <a:gd name="connsiteY0" fmla="*/ 0 h 3377157"/>
              <a:gd name="connsiteX1" fmla="*/ 1412415 w 1412415"/>
              <a:gd name="connsiteY1" fmla="*/ 1 h 3377157"/>
              <a:gd name="connsiteX2" fmla="*/ 1412383 w 1412415"/>
              <a:gd name="connsiteY2" fmla="*/ 3377157 h 3377157"/>
              <a:gd name="connsiteX3" fmla="*/ 3590 w 1412415"/>
              <a:gd name="connsiteY3" fmla="*/ 1114257 h 3377157"/>
              <a:gd name="connsiteX4" fmla="*/ 0 w 1412415"/>
              <a:gd name="connsiteY4" fmla="*/ 0 h 3377157"/>
              <a:gd name="connsiteX0" fmla="*/ 406 w 1412821"/>
              <a:gd name="connsiteY0" fmla="*/ 0 h 3377157"/>
              <a:gd name="connsiteX1" fmla="*/ 1412821 w 1412821"/>
              <a:gd name="connsiteY1" fmla="*/ 1 h 3377157"/>
              <a:gd name="connsiteX2" fmla="*/ 1412789 w 1412821"/>
              <a:gd name="connsiteY2" fmla="*/ 3377157 h 3377157"/>
              <a:gd name="connsiteX3" fmla="*/ 236 w 1412821"/>
              <a:gd name="connsiteY3" fmla="*/ 1147174 h 3377157"/>
              <a:gd name="connsiteX4" fmla="*/ 406 w 1412821"/>
              <a:gd name="connsiteY4" fmla="*/ 0 h 3377157"/>
              <a:gd name="connsiteX0" fmla="*/ 0 w 1414295"/>
              <a:gd name="connsiteY0" fmla="*/ 2531 h 3377156"/>
              <a:gd name="connsiteX1" fmla="*/ 1414295 w 1414295"/>
              <a:gd name="connsiteY1" fmla="*/ 0 h 3377156"/>
              <a:gd name="connsiteX2" fmla="*/ 1414263 w 1414295"/>
              <a:gd name="connsiteY2" fmla="*/ 3377156 h 3377156"/>
              <a:gd name="connsiteX3" fmla="*/ 1710 w 1414295"/>
              <a:gd name="connsiteY3" fmla="*/ 1147173 h 3377156"/>
              <a:gd name="connsiteX4" fmla="*/ 0 w 1414295"/>
              <a:gd name="connsiteY4" fmla="*/ 2531 h 3377156"/>
              <a:gd name="connsiteX0" fmla="*/ 0 w 1415203"/>
              <a:gd name="connsiteY0" fmla="*/ 2531 h 3367028"/>
              <a:gd name="connsiteX1" fmla="*/ 1414295 w 1415203"/>
              <a:gd name="connsiteY1" fmla="*/ 0 h 3367028"/>
              <a:gd name="connsiteX2" fmla="*/ 1415203 w 1415203"/>
              <a:gd name="connsiteY2" fmla="*/ 3367028 h 3367028"/>
              <a:gd name="connsiteX3" fmla="*/ 1710 w 1415203"/>
              <a:gd name="connsiteY3" fmla="*/ 1147173 h 3367028"/>
              <a:gd name="connsiteX4" fmla="*/ 0 w 1415203"/>
              <a:gd name="connsiteY4" fmla="*/ 2531 h 3367028"/>
              <a:gd name="connsiteX0" fmla="*/ 0 w 1421014"/>
              <a:gd name="connsiteY0" fmla="*/ 0 h 3387295"/>
              <a:gd name="connsiteX1" fmla="*/ 1420106 w 1421014"/>
              <a:gd name="connsiteY1" fmla="*/ 20267 h 3387295"/>
              <a:gd name="connsiteX2" fmla="*/ 1421014 w 1421014"/>
              <a:gd name="connsiteY2" fmla="*/ 3387295 h 3387295"/>
              <a:gd name="connsiteX3" fmla="*/ 7521 w 1421014"/>
              <a:gd name="connsiteY3" fmla="*/ 1167440 h 3387295"/>
              <a:gd name="connsiteX4" fmla="*/ 0 w 1421014"/>
              <a:gd name="connsiteY4" fmla="*/ 0 h 3387295"/>
              <a:gd name="connsiteX0" fmla="*/ 0 w 1421014"/>
              <a:gd name="connsiteY0" fmla="*/ 0 h 3387295"/>
              <a:gd name="connsiteX1" fmla="*/ 1420106 w 1421014"/>
              <a:gd name="connsiteY1" fmla="*/ 2730 h 3387295"/>
              <a:gd name="connsiteX2" fmla="*/ 1421014 w 1421014"/>
              <a:gd name="connsiteY2" fmla="*/ 3387295 h 3387295"/>
              <a:gd name="connsiteX3" fmla="*/ 7521 w 1421014"/>
              <a:gd name="connsiteY3" fmla="*/ 1167440 h 3387295"/>
              <a:gd name="connsiteX4" fmla="*/ 0 w 1421014"/>
              <a:gd name="connsiteY4" fmla="*/ 0 h 3387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1014" h="3387295">
                <a:moveTo>
                  <a:pt x="0" y="0"/>
                </a:moveTo>
                <a:lnTo>
                  <a:pt x="1420106" y="2730"/>
                </a:lnTo>
                <a:cubicBezTo>
                  <a:pt x="1420095" y="1128449"/>
                  <a:pt x="1421025" y="2261576"/>
                  <a:pt x="1421014" y="3387295"/>
                </a:cubicBezTo>
                <a:lnTo>
                  <a:pt x="7521" y="1167440"/>
                </a:lnTo>
                <a:cubicBezTo>
                  <a:pt x="6638" y="600819"/>
                  <a:pt x="883" y="566621"/>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7" name="Google Shape;88;p16">
            <a:extLst>
              <a:ext uri="{FF2B5EF4-FFF2-40B4-BE49-F238E27FC236}">
                <a16:creationId xmlns:a16="http://schemas.microsoft.com/office/drawing/2014/main" id="{0C317024-64D7-A654-C007-C0AEAC94ED7C}"/>
              </a:ext>
            </a:extLst>
          </p:cNvPr>
          <p:cNvPicPr preferRelativeResize="0"/>
          <p:nvPr userDrawn="1"/>
        </p:nvPicPr>
        <p:blipFill rotWithShape="1">
          <a:blip r:embed="rId2">
            <a:alphaModFix/>
          </a:blip>
          <a:srcRect l="6685" t="27674" r="53685" b="12949"/>
          <a:stretch/>
        </p:blipFill>
        <p:spPr>
          <a:xfrm>
            <a:off x="339876" y="1558721"/>
            <a:ext cx="5410308" cy="4559529"/>
          </a:xfrm>
          <a:prstGeom prst="rect">
            <a:avLst/>
          </a:prstGeom>
          <a:noFill/>
          <a:ln>
            <a:noFill/>
          </a:ln>
        </p:spPr>
      </p:pic>
      <p:grpSp>
        <p:nvGrpSpPr>
          <p:cNvPr id="11" name="Google Shape;96;p16">
            <a:extLst>
              <a:ext uri="{FF2B5EF4-FFF2-40B4-BE49-F238E27FC236}">
                <a16:creationId xmlns:a16="http://schemas.microsoft.com/office/drawing/2014/main" id="{4C943AA5-BC9E-E1C6-F9B8-8B02F2A82B1E}"/>
              </a:ext>
            </a:extLst>
          </p:cNvPr>
          <p:cNvGrpSpPr/>
          <p:nvPr userDrawn="1"/>
        </p:nvGrpSpPr>
        <p:grpSpPr>
          <a:xfrm>
            <a:off x="500850" y="5090117"/>
            <a:ext cx="3279900" cy="232691"/>
            <a:chOff x="500850" y="5090117"/>
            <a:chExt cx="3279900" cy="232691"/>
          </a:xfrm>
        </p:grpSpPr>
        <p:sp>
          <p:nvSpPr>
            <p:cNvPr id="16" name="Google Shape;97;p16">
              <a:extLst>
                <a:ext uri="{FF2B5EF4-FFF2-40B4-BE49-F238E27FC236}">
                  <a16:creationId xmlns:a16="http://schemas.microsoft.com/office/drawing/2014/main" id="{077CA07F-8583-125F-094A-E721D4F6C5DA}"/>
                </a:ext>
              </a:extLst>
            </p:cNvPr>
            <p:cNvSpPr txBox="1"/>
            <p:nvPr/>
          </p:nvSpPr>
          <p:spPr>
            <a:xfrm>
              <a:off x="611250" y="5090117"/>
              <a:ext cx="3169500" cy="195900"/>
            </a:xfrm>
            <a:prstGeom prst="rect">
              <a:avLst/>
            </a:prstGeom>
            <a:noFill/>
            <a:ln>
              <a:noFill/>
            </a:ln>
          </p:spPr>
          <p:txBody>
            <a:bodyPr spcFirstLastPara="1" wrap="square" lIns="0" tIns="0" rIns="0" bIns="0" anchor="t" anchorCtr="0">
              <a:noAutofit/>
            </a:bodyPr>
            <a:lstStyle/>
            <a:p>
              <a:pPr marL="0" lvl="0" indent="0" algn="l" rtl="0">
                <a:lnSpc>
                  <a:spcPct val="150000"/>
                </a:lnSpc>
                <a:spcBef>
                  <a:spcPts val="0"/>
                </a:spcBef>
                <a:spcAft>
                  <a:spcPts val="0"/>
                </a:spcAft>
                <a:buNone/>
              </a:pPr>
              <a:r>
                <a:rPr lang="fr" sz="1400" b="1" dirty="0">
                  <a:solidFill>
                    <a:srgbClr val="00707F"/>
                  </a:solidFill>
                </a:rPr>
                <a:t> Liège centre-ville</a:t>
              </a:r>
              <a:endParaRPr sz="1400" dirty="0">
                <a:solidFill>
                  <a:srgbClr val="00707F"/>
                </a:solidFill>
              </a:endParaRPr>
            </a:p>
          </p:txBody>
        </p:sp>
        <p:sp>
          <p:nvSpPr>
            <p:cNvPr id="17" name="Google Shape;98;p16">
              <a:extLst>
                <a:ext uri="{FF2B5EF4-FFF2-40B4-BE49-F238E27FC236}">
                  <a16:creationId xmlns:a16="http://schemas.microsoft.com/office/drawing/2014/main" id="{5A8CFEB9-71A1-BE90-BC7F-90A2F3155B10}"/>
                </a:ext>
              </a:extLst>
            </p:cNvPr>
            <p:cNvSpPr/>
            <p:nvPr/>
          </p:nvSpPr>
          <p:spPr>
            <a:xfrm>
              <a:off x="500850" y="5212408"/>
              <a:ext cx="110400" cy="110400"/>
            </a:xfrm>
            <a:prstGeom prst="ellipse">
              <a:avLst/>
            </a:prstGeom>
            <a:solidFill>
              <a:srgbClr val="5FA4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 name="Google Shape;100;p16">
            <a:extLst>
              <a:ext uri="{FF2B5EF4-FFF2-40B4-BE49-F238E27FC236}">
                <a16:creationId xmlns:a16="http://schemas.microsoft.com/office/drawing/2014/main" id="{DD496237-0B67-C1D1-27A8-FCBA646A7FB9}"/>
              </a:ext>
            </a:extLst>
          </p:cNvPr>
          <p:cNvPicPr preferRelativeResize="0"/>
          <p:nvPr userDrawn="1"/>
        </p:nvPicPr>
        <p:blipFill>
          <a:blip r:embed="rId3">
            <a:alphaModFix/>
          </a:blip>
          <a:stretch>
            <a:fillRect/>
          </a:stretch>
        </p:blipFill>
        <p:spPr>
          <a:xfrm>
            <a:off x="500850" y="4352478"/>
            <a:ext cx="1198779" cy="519702"/>
          </a:xfrm>
          <a:prstGeom prst="rect">
            <a:avLst/>
          </a:prstGeom>
          <a:noFill/>
          <a:ln>
            <a:noFill/>
          </a:ln>
        </p:spPr>
      </p:pic>
      <p:grpSp>
        <p:nvGrpSpPr>
          <p:cNvPr id="19" name="Google Shape;101;p16">
            <a:extLst>
              <a:ext uri="{FF2B5EF4-FFF2-40B4-BE49-F238E27FC236}">
                <a16:creationId xmlns:a16="http://schemas.microsoft.com/office/drawing/2014/main" id="{67574E1C-BC69-57E4-DDFC-E1F4A977D1C2}"/>
              </a:ext>
            </a:extLst>
          </p:cNvPr>
          <p:cNvGrpSpPr/>
          <p:nvPr userDrawn="1"/>
        </p:nvGrpSpPr>
        <p:grpSpPr>
          <a:xfrm>
            <a:off x="500850" y="5370498"/>
            <a:ext cx="3279900" cy="240755"/>
            <a:chOff x="500850" y="5370498"/>
            <a:chExt cx="3279900" cy="240755"/>
          </a:xfrm>
        </p:grpSpPr>
        <p:sp>
          <p:nvSpPr>
            <p:cNvPr id="20" name="Google Shape;102;p16">
              <a:extLst>
                <a:ext uri="{FF2B5EF4-FFF2-40B4-BE49-F238E27FC236}">
                  <a16:creationId xmlns:a16="http://schemas.microsoft.com/office/drawing/2014/main" id="{B81651F6-519E-CC82-488B-8AEA714091CD}"/>
                </a:ext>
              </a:extLst>
            </p:cNvPr>
            <p:cNvSpPr/>
            <p:nvPr/>
          </p:nvSpPr>
          <p:spPr>
            <a:xfrm>
              <a:off x="500850" y="5500853"/>
              <a:ext cx="110400" cy="110400"/>
            </a:xfrm>
            <a:prstGeom prst="ellipse">
              <a:avLst/>
            </a:prstGeom>
            <a:solidFill>
              <a:srgbClr val="8DA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3;p16">
              <a:extLst>
                <a:ext uri="{FF2B5EF4-FFF2-40B4-BE49-F238E27FC236}">
                  <a16:creationId xmlns:a16="http://schemas.microsoft.com/office/drawing/2014/main" id="{C0867DEA-BD3C-8B55-D59E-651117C20C7C}"/>
                </a:ext>
              </a:extLst>
            </p:cNvPr>
            <p:cNvSpPr txBox="1"/>
            <p:nvPr/>
          </p:nvSpPr>
          <p:spPr>
            <a:xfrm>
              <a:off x="611250" y="5370498"/>
              <a:ext cx="3169500" cy="195900"/>
            </a:xfrm>
            <a:prstGeom prst="rect">
              <a:avLst/>
            </a:prstGeom>
            <a:noFill/>
            <a:ln>
              <a:noFill/>
            </a:ln>
          </p:spPr>
          <p:txBody>
            <a:bodyPr spcFirstLastPara="1" wrap="square" lIns="0" tIns="0" rIns="0" bIns="0" anchor="t" anchorCtr="0">
              <a:noAutofit/>
            </a:bodyPr>
            <a:lstStyle/>
            <a:p>
              <a:pPr marL="0" lvl="0" indent="0" algn="l" rtl="0">
                <a:lnSpc>
                  <a:spcPct val="150000"/>
                </a:lnSpc>
                <a:spcBef>
                  <a:spcPts val="0"/>
                </a:spcBef>
                <a:spcAft>
                  <a:spcPts val="0"/>
                </a:spcAft>
                <a:buClr>
                  <a:schemeClr val="dk1"/>
                </a:buClr>
                <a:buSzPts val="1100"/>
                <a:buFont typeface="Arial"/>
                <a:buNone/>
              </a:pPr>
              <a:r>
                <a:rPr lang="fr" sz="1400" b="1" dirty="0">
                  <a:solidFill>
                    <a:srgbClr val="00707F"/>
                  </a:solidFill>
                </a:rPr>
                <a:t> Liège Sart </a:t>
              </a:r>
              <a:r>
                <a:rPr lang="fr" sz="1400" b="1" dirty="0" err="1">
                  <a:solidFill>
                    <a:srgbClr val="00707F"/>
                  </a:solidFill>
                </a:rPr>
                <a:t>Tilman</a:t>
              </a:r>
              <a:endParaRPr sz="1400" b="1" dirty="0">
                <a:solidFill>
                  <a:srgbClr val="00707F"/>
                </a:solidFill>
              </a:endParaRPr>
            </a:p>
            <a:p>
              <a:pPr marL="0" lvl="0" indent="0" algn="l" rtl="0">
                <a:lnSpc>
                  <a:spcPct val="150000"/>
                </a:lnSpc>
                <a:spcBef>
                  <a:spcPts val="0"/>
                </a:spcBef>
                <a:spcAft>
                  <a:spcPts val="0"/>
                </a:spcAft>
                <a:buNone/>
              </a:pPr>
              <a:endParaRPr sz="1200" b="1" dirty="0">
                <a:solidFill>
                  <a:srgbClr val="00707F"/>
                </a:solidFill>
              </a:endParaRPr>
            </a:p>
          </p:txBody>
        </p:sp>
      </p:grpSp>
      <p:grpSp>
        <p:nvGrpSpPr>
          <p:cNvPr id="22" name="Google Shape;104;p16">
            <a:extLst>
              <a:ext uri="{FF2B5EF4-FFF2-40B4-BE49-F238E27FC236}">
                <a16:creationId xmlns:a16="http://schemas.microsoft.com/office/drawing/2014/main" id="{ECB9CF3C-418D-B67A-99F2-AB7E46C8BCAD}"/>
              </a:ext>
            </a:extLst>
          </p:cNvPr>
          <p:cNvGrpSpPr/>
          <p:nvPr userDrawn="1"/>
        </p:nvGrpSpPr>
        <p:grpSpPr>
          <a:xfrm>
            <a:off x="500850" y="5659568"/>
            <a:ext cx="3279900" cy="239044"/>
            <a:chOff x="500850" y="5659568"/>
            <a:chExt cx="3279900" cy="239044"/>
          </a:xfrm>
        </p:grpSpPr>
        <p:sp>
          <p:nvSpPr>
            <p:cNvPr id="23" name="Google Shape;105;p16">
              <a:extLst>
                <a:ext uri="{FF2B5EF4-FFF2-40B4-BE49-F238E27FC236}">
                  <a16:creationId xmlns:a16="http://schemas.microsoft.com/office/drawing/2014/main" id="{C26AEDFC-770C-F61A-D7DA-B5B6CF66767E}"/>
                </a:ext>
              </a:extLst>
            </p:cNvPr>
            <p:cNvSpPr/>
            <p:nvPr/>
          </p:nvSpPr>
          <p:spPr>
            <a:xfrm>
              <a:off x="500850" y="5788212"/>
              <a:ext cx="110400" cy="110400"/>
            </a:xfrm>
            <a:prstGeom prst="ellipse">
              <a:avLst/>
            </a:prstGeom>
            <a:solidFill>
              <a:srgbClr val="7DB9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6;p16">
              <a:extLst>
                <a:ext uri="{FF2B5EF4-FFF2-40B4-BE49-F238E27FC236}">
                  <a16:creationId xmlns:a16="http://schemas.microsoft.com/office/drawing/2014/main" id="{2D0F3AFC-6FC2-B70D-7F7F-A4064C8F871A}"/>
                </a:ext>
              </a:extLst>
            </p:cNvPr>
            <p:cNvSpPr txBox="1"/>
            <p:nvPr/>
          </p:nvSpPr>
          <p:spPr>
            <a:xfrm>
              <a:off x="611250" y="5659568"/>
              <a:ext cx="3169500" cy="195900"/>
            </a:xfrm>
            <a:prstGeom prst="rect">
              <a:avLst/>
            </a:prstGeom>
            <a:noFill/>
            <a:ln>
              <a:noFill/>
            </a:ln>
          </p:spPr>
          <p:txBody>
            <a:bodyPr spcFirstLastPara="1" wrap="square" lIns="0" tIns="0" rIns="0" bIns="0" anchor="t" anchorCtr="0">
              <a:noAutofit/>
            </a:bodyPr>
            <a:lstStyle/>
            <a:p>
              <a:pPr marL="0" lvl="0" indent="0" algn="l" rtl="0">
                <a:lnSpc>
                  <a:spcPct val="150000"/>
                </a:lnSpc>
                <a:spcBef>
                  <a:spcPts val="0"/>
                </a:spcBef>
                <a:spcAft>
                  <a:spcPts val="0"/>
                </a:spcAft>
                <a:buNone/>
              </a:pPr>
              <a:r>
                <a:rPr lang="fr" sz="1400" b="1" dirty="0">
                  <a:solidFill>
                    <a:srgbClr val="00707F"/>
                  </a:solidFill>
                </a:rPr>
                <a:t> Gembloux Agro-Bio Tech</a:t>
              </a:r>
              <a:endParaRPr sz="1400" b="1" dirty="0">
                <a:solidFill>
                  <a:srgbClr val="00707F"/>
                </a:solidFill>
              </a:endParaRPr>
            </a:p>
            <a:p>
              <a:pPr marL="0" lvl="0" indent="0" algn="l" rtl="0">
                <a:lnSpc>
                  <a:spcPct val="150000"/>
                </a:lnSpc>
                <a:spcBef>
                  <a:spcPts val="0"/>
                </a:spcBef>
                <a:spcAft>
                  <a:spcPts val="0"/>
                </a:spcAft>
                <a:buNone/>
              </a:pPr>
              <a:endParaRPr sz="1200" b="1" dirty="0">
                <a:solidFill>
                  <a:srgbClr val="00707F"/>
                </a:solidFill>
              </a:endParaRPr>
            </a:p>
            <a:p>
              <a:pPr marL="0" lvl="0" indent="0" algn="l" rtl="0">
                <a:lnSpc>
                  <a:spcPct val="150000"/>
                </a:lnSpc>
                <a:spcBef>
                  <a:spcPts val="0"/>
                </a:spcBef>
                <a:spcAft>
                  <a:spcPts val="0"/>
                </a:spcAft>
                <a:buNone/>
              </a:pPr>
              <a:endParaRPr sz="1200" b="1" dirty="0">
                <a:solidFill>
                  <a:srgbClr val="00707F"/>
                </a:solidFill>
              </a:endParaRPr>
            </a:p>
          </p:txBody>
        </p:sp>
      </p:grpSp>
      <p:sp>
        <p:nvSpPr>
          <p:cNvPr id="25" name="Google Shape;94;p16">
            <a:extLst>
              <a:ext uri="{FF2B5EF4-FFF2-40B4-BE49-F238E27FC236}">
                <a16:creationId xmlns:a16="http://schemas.microsoft.com/office/drawing/2014/main" id="{4C316F94-FEA2-82BA-7C02-4580470FD575}"/>
              </a:ext>
            </a:extLst>
          </p:cNvPr>
          <p:cNvSpPr>
            <a:spLocks noChangeAspect="1"/>
          </p:cNvSpPr>
          <p:nvPr userDrawn="1"/>
        </p:nvSpPr>
        <p:spPr>
          <a:xfrm>
            <a:off x="2733969" y="3765676"/>
            <a:ext cx="252000" cy="252000"/>
          </a:xfrm>
          <a:prstGeom prst="ellipse">
            <a:avLst/>
          </a:prstGeom>
          <a:solidFill>
            <a:srgbClr val="007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4;p16">
            <a:extLst>
              <a:ext uri="{FF2B5EF4-FFF2-40B4-BE49-F238E27FC236}">
                <a16:creationId xmlns:a16="http://schemas.microsoft.com/office/drawing/2014/main" id="{FC92C142-E561-2E49-758B-1B5EB8807603}"/>
              </a:ext>
            </a:extLst>
          </p:cNvPr>
          <p:cNvSpPr>
            <a:spLocks noChangeAspect="1"/>
          </p:cNvSpPr>
          <p:nvPr userDrawn="1"/>
        </p:nvSpPr>
        <p:spPr>
          <a:xfrm>
            <a:off x="4382866" y="5243199"/>
            <a:ext cx="252000" cy="252000"/>
          </a:xfrm>
          <a:prstGeom prst="ellipse">
            <a:avLst/>
          </a:prstGeom>
          <a:solidFill>
            <a:srgbClr val="007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107;p16">
            <a:extLst>
              <a:ext uri="{FF2B5EF4-FFF2-40B4-BE49-F238E27FC236}">
                <a16:creationId xmlns:a16="http://schemas.microsoft.com/office/drawing/2014/main" id="{9D15466F-0B5F-1224-A725-CEE9638B1BAB}"/>
              </a:ext>
            </a:extLst>
          </p:cNvPr>
          <p:cNvGrpSpPr/>
          <p:nvPr userDrawn="1"/>
        </p:nvGrpSpPr>
        <p:grpSpPr>
          <a:xfrm>
            <a:off x="500850" y="5937736"/>
            <a:ext cx="3279900" cy="240705"/>
            <a:chOff x="500850" y="5937736"/>
            <a:chExt cx="3279900" cy="240705"/>
          </a:xfrm>
        </p:grpSpPr>
        <p:sp>
          <p:nvSpPr>
            <p:cNvPr id="28" name="Google Shape;108;p16">
              <a:extLst>
                <a:ext uri="{FF2B5EF4-FFF2-40B4-BE49-F238E27FC236}">
                  <a16:creationId xmlns:a16="http://schemas.microsoft.com/office/drawing/2014/main" id="{E8600C44-91B7-75E3-AA9F-38912B271DFA}"/>
                </a:ext>
              </a:extLst>
            </p:cNvPr>
            <p:cNvSpPr/>
            <p:nvPr/>
          </p:nvSpPr>
          <p:spPr>
            <a:xfrm>
              <a:off x="500850" y="6068041"/>
              <a:ext cx="110400" cy="110400"/>
            </a:xfrm>
            <a:prstGeom prst="ellipse">
              <a:avLst/>
            </a:prstGeom>
            <a:solidFill>
              <a:srgbClr val="F07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9;p16">
              <a:extLst>
                <a:ext uri="{FF2B5EF4-FFF2-40B4-BE49-F238E27FC236}">
                  <a16:creationId xmlns:a16="http://schemas.microsoft.com/office/drawing/2014/main" id="{D602E240-8320-867F-547B-7FE0C8BD8F78}"/>
                </a:ext>
              </a:extLst>
            </p:cNvPr>
            <p:cNvSpPr txBox="1"/>
            <p:nvPr/>
          </p:nvSpPr>
          <p:spPr>
            <a:xfrm>
              <a:off x="611250" y="5937736"/>
              <a:ext cx="3169500" cy="195900"/>
            </a:xfrm>
            <a:prstGeom prst="rect">
              <a:avLst/>
            </a:prstGeom>
            <a:noFill/>
            <a:ln>
              <a:noFill/>
            </a:ln>
          </p:spPr>
          <p:txBody>
            <a:bodyPr spcFirstLastPara="1" wrap="square" lIns="0" tIns="0" rIns="0" bIns="0" anchor="t" anchorCtr="0">
              <a:noAutofit/>
            </a:bodyPr>
            <a:lstStyle/>
            <a:p>
              <a:pPr marL="0" lvl="0" indent="0" algn="l" rtl="0">
                <a:lnSpc>
                  <a:spcPct val="150000"/>
                </a:lnSpc>
                <a:spcBef>
                  <a:spcPts val="0"/>
                </a:spcBef>
                <a:spcAft>
                  <a:spcPts val="0"/>
                </a:spcAft>
                <a:buNone/>
              </a:pPr>
              <a:r>
                <a:rPr lang="fr" sz="1400" b="1" dirty="0">
                  <a:solidFill>
                    <a:srgbClr val="00707F"/>
                  </a:solidFill>
                </a:rPr>
                <a:t> Arlon Campus Environnement</a:t>
              </a:r>
              <a:endParaRPr sz="1400" dirty="0">
                <a:solidFill>
                  <a:srgbClr val="00707F"/>
                </a:solidFill>
              </a:endParaRPr>
            </a:p>
            <a:p>
              <a:pPr marL="0" lvl="0" indent="0" algn="l" rtl="0">
                <a:lnSpc>
                  <a:spcPct val="150000"/>
                </a:lnSpc>
                <a:spcBef>
                  <a:spcPts val="0"/>
                </a:spcBef>
                <a:spcAft>
                  <a:spcPts val="0"/>
                </a:spcAft>
                <a:buNone/>
              </a:pPr>
              <a:endParaRPr sz="1200" b="1" dirty="0">
                <a:solidFill>
                  <a:srgbClr val="00707F"/>
                </a:solidFill>
              </a:endParaRPr>
            </a:p>
            <a:p>
              <a:pPr marL="0" lvl="0" indent="0" algn="l" rtl="0">
                <a:lnSpc>
                  <a:spcPct val="150000"/>
                </a:lnSpc>
                <a:spcBef>
                  <a:spcPts val="0"/>
                </a:spcBef>
                <a:spcAft>
                  <a:spcPts val="0"/>
                </a:spcAft>
                <a:buNone/>
              </a:pPr>
              <a:endParaRPr sz="1200" b="1" dirty="0">
                <a:solidFill>
                  <a:srgbClr val="00707F"/>
                </a:solidFill>
              </a:endParaRPr>
            </a:p>
            <a:p>
              <a:pPr marL="0" lvl="0" indent="0" algn="l" rtl="0">
                <a:lnSpc>
                  <a:spcPct val="150000"/>
                </a:lnSpc>
                <a:spcBef>
                  <a:spcPts val="0"/>
                </a:spcBef>
                <a:spcAft>
                  <a:spcPts val="0"/>
                </a:spcAft>
                <a:buNone/>
              </a:pPr>
              <a:endParaRPr sz="1200" b="1" dirty="0">
                <a:solidFill>
                  <a:srgbClr val="00707F"/>
                </a:solidFill>
              </a:endParaRPr>
            </a:p>
          </p:txBody>
        </p:sp>
      </p:grpSp>
      <p:sp>
        <p:nvSpPr>
          <p:cNvPr id="30" name="Google Shape;94;p16">
            <a:extLst>
              <a:ext uri="{FF2B5EF4-FFF2-40B4-BE49-F238E27FC236}">
                <a16:creationId xmlns:a16="http://schemas.microsoft.com/office/drawing/2014/main" id="{6A677BBA-0543-5F0E-9C99-232A468CCE3E}"/>
              </a:ext>
            </a:extLst>
          </p:cNvPr>
          <p:cNvSpPr>
            <a:spLocks noChangeAspect="1"/>
          </p:cNvSpPr>
          <p:nvPr userDrawn="1"/>
        </p:nvSpPr>
        <p:spPr>
          <a:xfrm>
            <a:off x="4325820" y="3552745"/>
            <a:ext cx="252000" cy="252000"/>
          </a:xfrm>
          <a:prstGeom prst="ellipse">
            <a:avLst/>
          </a:prstGeom>
          <a:solidFill>
            <a:srgbClr val="007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99;p16">
            <a:extLst>
              <a:ext uri="{FF2B5EF4-FFF2-40B4-BE49-F238E27FC236}">
                <a16:creationId xmlns:a16="http://schemas.microsoft.com/office/drawing/2014/main" id="{B2C553AB-F2EF-2330-B758-26EF1FD60FFA}"/>
              </a:ext>
            </a:extLst>
          </p:cNvPr>
          <p:cNvSpPr>
            <a:spLocks noChangeAspect="1"/>
          </p:cNvSpPr>
          <p:nvPr userDrawn="1"/>
        </p:nvSpPr>
        <p:spPr>
          <a:xfrm>
            <a:off x="4440076" y="5294559"/>
            <a:ext cx="144000" cy="144000"/>
          </a:xfrm>
          <a:prstGeom prst="ellipse">
            <a:avLst/>
          </a:prstGeom>
          <a:solidFill>
            <a:srgbClr val="F07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92;p16">
            <a:extLst>
              <a:ext uri="{FF2B5EF4-FFF2-40B4-BE49-F238E27FC236}">
                <a16:creationId xmlns:a16="http://schemas.microsoft.com/office/drawing/2014/main" id="{5D6132F6-7F8D-9303-361B-96C8B68D5C72}"/>
              </a:ext>
            </a:extLst>
          </p:cNvPr>
          <p:cNvSpPr>
            <a:spLocks noChangeAspect="1"/>
          </p:cNvSpPr>
          <p:nvPr userDrawn="1"/>
        </p:nvSpPr>
        <p:spPr>
          <a:xfrm>
            <a:off x="2787969" y="3817462"/>
            <a:ext cx="144000" cy="144000"/>
          </a:xfrm>
          <a:prstGeom prst="ellipse">
            <a:avLst/>
          </a:prstGeom>
          <a:solidFill>
            <a:srgbClr val="7DB9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93;p16">
            <a:extLst>
              <a:ext uri="{FF2B5EF4-FFF2-40B4-BE49-F238E27FC236}">
                <a16:creationId xmlns:a16="http://schemas.microsoft.com/office/drawing/2014/main" id="{927A138F-FF18-25C8-11E1-8363A61A3A77}"/>
              </a:ext>
            </a:extLst>
          </p:cNvPr>
          <p:cNvSpPr>
            <a:spLocks noChangeAspect="1"/>
          </p:cNvSpPr>
          <p:nvPr userDrawn="1"/>
        </p:nvSpPr>
        <p:spPr>
          <a:xfrm>
            <a:off x="4296076" y="3694485"/>
            <a:ext cx="144000" cy="144000"/>
          </a:xfrm>
          <a:prstGeom prst="ellipse">
            <a:avLst/>
          </a:prstGeom>
          <a:solidFill>
            <a:srgbClr val="8DA6D6"/>
          </a:solidFill>
          <a:ln>
            <a:noFill/>
          </a:ln>
        </p:spPr>
        <p:txBody>
          <a:bodyPr spcFirstLastPara="1" wrap="square" lIns="90000" tIns="91425" rIns="91425" bIns="91425" anchor="ctr" anchorCtr="0">
            <a:noAutofit/>
          </a:bodyPr>
          <a:lstStyle/>
          <a:p>
            <a:pPr marL="0" lvl="0" indent="0" algn="l" rtl="0">
              <a:spcBef>
                <a:spcPts val="0"/>
              </a:spcBef>
              <a:spcAft>
                <a:spcPts val="0"/>
              </a:spcAft>
              <a:buNone/>
            </a:pPr>
            <a:endParaRPr/>
          </a:p>
        </p:txBody>
      </p:sp>
      <p:sp>
        <p:nvSpPr>
          <p:cNvPr id="35" name="Google Shape;95;p16">
            <a:extLst>
              <a:ext uri="{FF2B5EF4-FFF2-40B4-BE49-F238E27FC236}">
                <a16:creationId xmlns:a16="http://schemas.microsoft.com/office/drawing/2014/main" id="{A05668FE-62B2-76AF-3A91-D766912FA93C}"/>
              </a:ext>
            </a:extLst>
          </p:cNvPr>
          <p:cNvSpPr>
            <a:spLocks noChangeAspect="1"/>
          </p:cNvSpPr>
          <p:nvPr userDrawn="1"/>
        </p:nvSpPr>
        <p:spPr>
          <a:xfrm>
            <a:off x="4480341" y="3542445"/>
            <a:ext cx="144000" cy="144000"/>
          </a:xfrm>
          <a:prstGeom prst="ellipse">
            <a:avLst/>
          </a:prstGeom>
          <a:solidFill>
            <a:srgbClr val="5FA4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91;p16">
            <a:extLst>
              <a:ext uri="{FF2B5EF4-FFF2-40B4-BE49-F238E27FC236}">
                <a16:creationId xmlns:a16="http://schemas.microsoft.com/office/drawing/2014/main" id="{280BCF7E-11D8-EA90-F4E3-BE4BC12B22E2}"/>
              </a:ext>
            </a:extLst>
          </p:cNvPr>
          <p:cNvSpPr txBox="1"/>
          <p:nvPr userDrawn="1"/>
        </p:nvSpPr>
        <p:spPr>
          <a:xfrm>
            <a:off x="2141588" y="3321550"/>
            <a:ext cx="1270261" cy="284429"/>
          </a:xfrm>
          <a:prstGeom prst="rect">
            <a:avLst/>
          </a:prstGeom>
          <a:noFill/>
          <a:ln>
            <a:noFill/>
          </a:ln>
        </p:spPr>
        <p:txBody>
          <a:bodyPr spcFirstLastPara="1" wrap="square" lIns="91425" tIns="91425" rIns="91425" bIns="91425" anchor="t" anchorCtr="0">
            <a:noAutofit/>
          </a:bodyPr>
          <a:lstStyle/>
          <a:p>
            <a:pPr lvl="0" algn="ctr"/>
            <a:r>
              <a:rPr lang="fr" sz="1600" b="1" dirty="0">
                <a:solidFill>
                  <a:srgbClr val="00707F"/>
                </a:solidFill>
              </a:rPr>
              <a:t>Gembloux</a:t>
            </a:r>
            <a:endParaRPr sz="1600" dirty="0">
              <a:solidFill>
                <a:schemeClr val="lt1"/>
              </a:solidFill>
            </a:endParaRPr>
          </a:p>
        </p:txBody>
      </p:sp>
      <p:sp>
        <p:nvSpPr>
          <p:cNvPr id="37" name="Google Shape;91;p16">
            <a:extLst>
              <a:ext uri="{FF2B5EF4-FFF2-40B4-BE49-F238E27FC236}">
                <a16:creationId xmlns:a16="http://schemas.microsoft.com/office/drawing/2014/main" id="{8C6865A6-02BB-0821-235F-B78DA6F55F84}"/>
              </a:ext>
            </a:extLst>
          </p:cNvPr>
          <p:cNvSpPr txBox="1"/>
          <p:nvPr userDrawn="1"/>
        </p:nvSpPr>
        <p:spPr>
          <a:xfrm>
            <a:off x="3564891" y="3091103"/>
            <a:ext cx="1074578" cy="280339"/>
          </a:xfrm>
          <a:prstGeom prst="rect">
            <a:avLst/>
          </a:prstGeom>
          <a:noFill/>
          <a:ln>
            <a:noFill/>
          </a:ln>
        </p:spPr>
        <p:txBody>
          <a:bodyPr spcFirstLastPara="1" wrap="square" lIns="91425" tIns="91425" rIns="91425" bIns="91425" anchor="t" anchorCtr="0">
            <a:noAutofit/>
          </a:bodyPr>
          <a:lstStyle/>
          <a:p>
            <a:pPr lvl="0" algn="ctr"/>
            <a:r>
              <a:rPr lang="fr" sz="1600" b="1" dirty="0">
                <a:solidFill>
                  <a:srgbClr val="00707F"/>
                </a:solidFill>
              </a:rPr>
              <a:t>Liège</a:t>
            </a:r>
            <a:endParaRPr sz="1600" dirty="0">
              <a:solidFill>
                <a:schemeClr val="lt1"/>
              </a:solidFill>
            </a:endParaRPr>
          </a:p>
        </p:txBody>
      </p:sp>
      <p:sp>
        <p:nvSpPr>
          <p:cNvPr id="38" name="Google Shape;91;p16">
            <a:extLst>
              <a:ext uri="{FF2B5EF4-FFF2-40B4-BE49-F238E27FC236}">
                <a16:creationId xmlns:a16="http://schemas.microsoft.com/office/drawing/2014/main" id="{FBB1D8FA-0AC6-6415-2CE3-2A4951B93A8A}"/>
              </a:ext>
            </a:extLst>
          </p:cNvPr>
          <p:cNvSpPr txBox="1"/>
          <p:nvPr userDrawn="1"/>
        </p:nvSpPr>
        <p:spPr>
          <a:xfrm>
            <a:off x="3891150" y="4858932"/>
            <a:ext cx="1074578" cy="280339"/>
          </a:xfrm>
          <a:prstGeom prst="rect">
            <a:avLst/>
          </a:prstGeom>
          <a:noFill/>
          <a:ln>
            <a:noFill/>
          </a:ln>
        </p:spPr>
        <p:txBody>
          <a:bodyPr spcFirstLastPara="1" wrap="square" lIns="91425" tIns="91425" rIns="91425" bIns="91425" anchor="t" anchorCtr="0">
            <a:noAutofit/>
          </a:bodyPr>
          <a:lstStyle/>
          <a:p>
            <a:pPr lvl="0" algn="ctr"/>
            <a:r>
              <a:rPr lang="fr" sz="1600" b="1" dirty="0">
                <a:solidFill>
                  <a:srgbClr val="00707F"/>
                </a:solidFill>
              </a:rPr>
              <a:t>Arlon</a:t>
            </a:r>
            <a:endParaRPr sz="1600" dirty="0">
              <a:solidFill>
                <a:schemeClr val="lt1"/>
              </a:solidFill>
            </a:endParaRPr>
          </a:p>
        </p:txBody>
      </p:sp>
      <p:sp>
        <p:nvSpPr>
          <p:cNvPr id="3" name="Espace réservé du texte 2">
            <a:extLst>
              <a:ext uri="{FF2B5EF4-FFF2-40B4-BE49-F238E27FC236}">
                <a16:creationId xmlns:a16="http://schemas.microsoft.com/office/drawing/2014/main" id="{561AB250-1CAA-C48B-E4E4-1F1C451A59B4}"/>
              </a:ext>
            </a:extLst>
          </p:cNvPr>
          <p:cNvSpPr>
            <a:spLocks noGrp="1"/>
          </p:cNvSpPr>
          <p:nvPr>
            <p:ph type="body" sz="quarter" idx="10" hasCustomPrompt="1"/>
          </p:nvPr>
        </p:nvSpPr>
        <p:spPr>
          <a:xfrm>
            <a:off x="7542213" y="1558925"/>
            <a:ext cx="3552825" cy="4378325"/>
          </a:xfrm>
        </p:spPr>
        <p:txBody>
          <a:bodyPr>
            <a:normAutofit/>
          </a:bodyPr>
          <a:lstStyle>
            <a:lvl1pPr marL="0" indent="0">
              <a:buNone/>
              <a:defRPr sz="1800"/>
            </a:lvl1pPr>
          </a:lstStyle>
          <a:p>
            <a:pPr lvl="0"/>
            <a:r>
              <a:rPr lang="fr-FR" dirty="0"/>
              <a:t>Votre texte</a:t>
            </a:r>
          </a:p>
        </p:txBody>
      </p:sp>
      <p:sp>
        <p:nvSpPr>
          <p:cNvPr id="5" name="Espace réservé du texte 4">
            <a:extLst>
              <a:ext uri="{FF2B5EF4-FFF2-40B4-BE49-F238E27FC236}">
                <a16:creationId xmlns:a16="http://schemas.microsoft.com/office/drawing/2014/main" id="{D550DB11-DEF8-C368-E6EF-25FFF3E30091}"/>
              </a:ext>
            </a:extLst>
          </p:cNvPr>
          <p:cNvSpPr>
            <a:spLocks noGrp="1"/>
          </p:cNvSpPr>
          <p:nvPr>
            <p:ph type="body" sz="quarter" idx="11" hasCustomPrompt="1"/>
          </p:nvPr>
        </p:nvSpPr>
        <p:spPr>
          <a:xfrm>
            <a:off x="7508805" y="723441"/>
            <a:ext cx="2328863" cy="422275"/>
          </a:xfrm>
        </p:spPr>
        <p:txBody>
          <a:bodyPr anchor="b"/>
          <a:lstStyle>
            <a:lvl1pPr marL="0" indent="0">
              <a:buNone/>
              <a:defRPr b="1">
                <a:solidFill>
                  <a:schemeClr val="tx1"/>
                </a:solidFill>
              </a:defRPr>
            </a:lvl1pPr>
          </a:lstStyle>
          <a:p>
            <a:pPr lvl="0"/>
            <a:r>
              <a:rPr lang="fr-FR" dirty="0"/>
              <a:t>11 facultés</a:t>
            </a:r>
          </a:p>
        </p:txBody>
      </p:sp>
      <p:sp>
        <p:nvSpPr>
          <p:cNvPr id="71" name="Espace réservé du texte 4">
            <a:extLst>
              <a:ext uri="{FF2B5EF4-FFF2-40B4-BE49-F238E27FC236}">
                <a16:creationId xmlns:a16="http://schemas.microsoft.com/office/drawing/2014/main" id="{C9B44503-5449-6851-D426-FB3B47586B60}"/>
              </a:ext>
            </a:extLst>
          </p:cNvPr>
          <p:cNvSpPr>
            <a:spLocks noGrp="1"/>
          </p:cNvSpPr>
          <p:nvPr>
            <p:ph type="body" sz="quarter" idx="12" hasCustomPrompt="1"/>
          </p:nvPr>
        </p:nvSpPr>
        <p:spPr>
          <a:xfrm>
            <a:off x="4831592" y="723441"/>
            <a:ext cx="2328863" cy="422275"/>
          </a:xfrm>
        </p:spPr>
        <p:txBody>
          <a:bodyPr anchor="b"/>
          <a:lstStyle>
            <a:lvl1pPr marL="0" indent="0">
              <a:buNone/>
              <a:defRPr b="1">
                <a:solidFill>
                  <a:schemeClr val="bg1"/>
                </a:solidFill>
              </a:defRPr>
            </a:lvl1pPr>
          </a:lstStyle>
          <a:p>
            <a:pPr lvl="0"/>
            <a:r>
              <a:rPr lang="fr-FR" dirty="0"/>
              <a:t>4 campus</a:t>
            </a:r>
          </a:p>
        </p:txBody>
      </p:sp>
      <p:sp>
        <p:nvSpPr>
          <p:cNvPr id="72" name="Espace réservé du texte 4">
            <a:extLst>
              <a:ext uri="{FF2B5EF4-FFF2-40B4-BE49-F238E27FC236}">
                <a16:creationId xmlns:a16="http://schemas.microsoft.com/office/drawing/2014/main" id="{04BA0B7A-5EBE-6899-4022-008915BFAED5}"/>
              </a:ext>
            </a:extLst>
          </p:cNvPr>
          <p:cNvSpPr>
            <a:spLocks noGrp="1"/>
          </p:cNvSpPr>
          <p:nvPr>
            <p:ph type="body" sz="quarter" idx="13" hasCustomPrompt="1"/>
          </p:nvPr>
        </p:nvSpPr>
        <p:spPr>
          <a:xfrm>
            <a:off x="3115914" y="723441"/>
            <a:ext cx="1508427" cy="422275"/>
          </a:xfrm>
        </p:spPr>
        <p:txBody>
          <a:bodyPr anchor="b"/>
          <a:lstStyle>
            <a:lvl1pPr marL="0" indent="0">
              <a:buNone/>
              <a:defRPr b="1">
                <a:solidFill>
                  <a:schemeClr val="bg1"/>
                </a:solidFill>
              </a:defRPr>
            </a:lvl1pPr>
          </a:lstStyle>
          <a:p>
            <a:pPr lvl="0"/>
            <a:r>
              <a:rPr lang="fr-FR" dirty="0"/>
              <a:t>3 villes</a:t>
            </a:r>
          </a:p>
        </p:txBody>
      </p:sp>
      <p:sp>
        <p:nvSpPr>
          <p:cNvPr id="73" name="Espace réservé de la date 72">
            <a:extLst>
              <a:ext uri="{FF2B5EF4-FFF2-40B4-BE49-F238E27FC236}">
                <a16:creationId xmlns:a16="http://schemas.microsoft.com/office/drawing/2014/main" id="{B39C327C-235A-8815-C75F-9272E6359D40}"/>
              </a:ext>
            </a:extLst>
          </p:cNvPr>
          <p:cNvSpPr>
            <a:spLocks noGrp="1"/>
          </p:cNvSpPr>
          <p:nvPr>
            <p:ph type="dt" sz="half" idx="14"/>
          </p:nvPr>
        </p:nvSpPr>
        <p:spPr/>
        <p:txBody>
          <a:bodyPr/>
          <a:lstStyle/>
          <a:p>
            <a:fld id="{C81E8973-F7D6-4BEF-A6EE-DE830594349D}" type="datetime3">
              <a:rPr lang="fr-BE" smtClean="0"/>
              <a:t>13/06/2025</a:t>
            </a:fld>
            <a:endParaRPr lang="fr-FR" dirty="0"/>
          </a:p>
        </p:txBody>
      </p:sp>
      <p:sp>
        <p:nvSpPr>
          <p:cNvPr id="74" name="Espace réservé du pied de page 73">
            <a:extLst>
              <a:ext uri="{FF2B5EF4-FFF2-40B4-BE49-F238E27FC236}">
                <a16:creationId xmlns:a16="http://schemas.microsoft.com/office/drawing/2014/main" id="{BBE9C12A-176F-5CEE-46DE-1BD38AD96099}"/>
              </a:ext>
            </a:extLst>
          </p:cNvPr>
          <p:cNvSpPr>
            <a:spLocks noGrp="1"/>
          </p:cNvSpPr>
          <p:nvPr>
            <p:ph type="ftr" sz="quarter" idx="15"/>
          </p:nvPr>
        </p:nvSpPr>
        <p:spPr/>
        <p:txBody>
          <a:bodyPr/>
          <a:lstStyle/>
          <a:p>
            <a:endParaRPr lang="fr-FR" dirty="0"/>
          </a:p>
        </p:txBody>
      </p:sp>
      <p:sp>
        <p:nvSpPr>
          <p:cNvPr id="75" name="Espace réservé du numéro de diapositive 74">
            <a:extLst>
              <a:ext uri="{FF2B5EF4-FFF2-40B4-BE49-F238E27FC236}">
                <a16:creationId xmlns:a16="http://schemas.microsoft.com/office/drawing/2014/main" id="{42DD0ABB-BFD4-D6A9-B9AD-1E6A63A53910}"/>
              </a:ext>
            </a:extLst>
          </p:cNvPr>
          <p:cNvSpPr>
            <a:spLocks noGrp="1"/>
          </p:cNvSpPr>
          <p:nvPr>
            <p:ph type="sldNum" sz="quarter" idx="16"/>
          </p:nvPr>
        </p:nvSpPr>
        <p:spPr/>
        <p:txBody>
          <a:bodyPr/>
          <a:lstStyle/>
          <a:p>
            <a:pPr algn="l"/>
            <a:r>
              <a:rPr lang="fr-FR"/>
              <a:t>▪︎ </a:t>
            </a:r>
            <a:fld id="{71AEF36E-EA79-174C-93F9-FDA84EDD5956}" type="slidenum">
              <a:rPr lang="fr-FR" smtClean="0"/>
              <a:pPr algn="l"/>
              <a:t>‹N°›</a:t>
            </a:fld>
            <a:endParaRPr lang="fr-FR" dirty="0"/>
          </a:p>
        </p:txBody>
      </p:sp>
    </p:spTree>
    <p:extLst>
      <p:ext uri="{BB962C8B-B14F-4D97-AF65-F5344CB8AC3E}">
        <p14:creationId xmlns:p14="http://schemas.microsoft.com/office/powerpoint/2010/main" val="35638857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B0391B1-1C76-5948-935B-14D9C9250169}"/>
              </a:ext>
            </a:extLst>
          </p:cNvPr>
          <p:cNvSpPr>
            <a:spLocks noGrp="1"/>
          </p:cNvSpPr>
          <p:nvPr>
            <p:ph sz="half" idx="1"/>
          </p:nvPr>
        </p:nvSpPr>
        <p:spPr>
          <a:xfrm>
            <a:off x="731519" y="2033588"/>
            <a:ext cx="4726305" cy="4240212"/>
          </a:xfrm>
          <a:prstGeom prst="rect">
            <a:avLst/>
          </a:prstGeom>
        </p:spPr>
        <p:txBody>
          <a:bodyPr/>
          <a:lstStyle>
            <a:lvl2pPr marL="457200" indent="0">
              <a:buNone/>
              <a:defRPr/>
            </a:lvl2pPr>
          </a:lstStyle>
          <a:p>
            <a:pPr lvl="0"/>
            <a:endParaRPr lang="fr-FR" dirty="0"/>
          </a:p>
        </p:txBody>
      </p:sp>
      <p:sp>
        <p:nvSpPr>
          <p:cNvPr id="4" name="Espace réservé du contenu 3">
            <a:extLst>
              <a:ext uri="{FF2B5EF4-FFF2-40B4-BE49-F238E27FC236}">
                <a16:creationId xmlns:a16="http://schemas.microsoft.com/office/drawing/2014/main" id="{17F4AF8D-892C-D24D-8D62-673F695CC6D3}"/>
              </a:ext>
            </a:extLst>
          </p:cNvPr>
          <p:cNvSpPr>
            <a:spLocks noGrp="1"/>
          </p:cNvSpPr>
          <p:nvPr>
            <p:ph sz="half" idx="2"/>
          </p:nvPr>
        </p:nvSpPr>
        <p:spPr>
          <a:xfrm>
            <a:off x="5902964" y="2038661"/>
            <a:ext cx="4707088" cy="4235139"/>
          </a:xfrm>
          <a:prstGeom prst="rect">
            <a:avLst/>
          </a:prstGeom>
        </p:spPr>
        <p:txBody>
          <a:bodyPr/>
          <a:lstStyle/>
          <a:p>
            <a:pPr lvl="0"/>
            <a:endParaRPr lang="fr-FR" dirty="0"/>
          </a:p>
        </p:txBody>
      </p:sp>
      <p:sp>
        <p:nvSpPr>
          <p:cNvPr id="11" name="Titre 10">
            <a:extLst>
              <a:ext uri="{FF2B5EF4-FFF2-40B4-BE49-F238E27FC236}">
                <a16:creationId xmlns:a16="http://schemas.microsoft.com/office/drawing/2014/main" id="{8E323667-05A2-8D48-988F-F0061887B63A}"/>
              </a:ext>
            </a:extLst>
          </p:cNvPr>
          <p:cNvSpPr>
            <a:spLocks noGrp="1"/>
          </p:cNvSpPr>
          <p:nvPr>
            <p:ph type="title"/>
          </p:nvPr>
        </p:nvSpPr>
        <p:spPr>
          <a:xfrm>
            <a:off x="587375" y="566094"/>
            <a:ext cx="10022677" cy="1304560"/>
          </a:xfrm>
        </p:spPr>
        <p:txBody>
          <a:bodyPr/>
          <a:lstStyle/>
          <a:p>
            <a:r>
              <a:rPr lang="fr-FR" dirty="0"/>
              <a:t>Modifiez le style du titre</a:t>
            </a:r>
          </a:p>
        </p:txBody>
      </p:sp>
      <p:sp>
        <p:nvSpPr>
          <p:cNvPr id="2" name="Espace réservé de la date 1">
            <a:extLst>
              <a:ext uri="{FF2B5EF4-FFF2-40B4-BE49-F238E27FC236}">
                <a16:creationId xmlns:a16="http://schemas.microsoft.com/office/drawing/2014/main" id="{CA58D5D2-CB24-2D4D-988C-79B0045FD014}"/>
              </a:ext>
            </a:extLst>
          </p:cNvPr>
          <p:cNvSpPr>
            <a:spLocks noGrp="1"/>
          </p:cNvSpPr>
          <p:nvPr>
            <p:ph type="dt" sz="half" idx="10"/>
          </p:nvPr>
        </p:nvSpPr>
        <p:spPr/>
        <p:txBody>
          <a:bodyPr/>
          <a:lstStyle/>
          <a:p>
            <a:fld id="{B33D8F5E-36E3-44B5-BE26-618133A3371F}" type="datetime3">
              <a:rPr lang="fr-BE" smtClean="0"/>
              <a:t>13/06/2025</a:t>
            </a:fld>
            <a:endParaRPr lang="fr-FR" dirty="0"/>
          </a:p>
        </p:txBody>
      </p:sp>
      <p:sp>
        <p:nvSpPr>
          <p:cNvPr id="5" name="Espace réservé du pied de page 4">
            <a:extLst>
              <a:ext uri="{FF2B5EF4-FFF2-40B4-BE49-F238E27FC236}">
                <a16:creationId xmlns:a16="http://schemas.microsoft.com/office/drawing/2014/main" id="{F027C6E2-0139-4141-B4B3-B8C4CBBA0368}"/>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C58CDFBE-F976-354E-A4D7-ACC4032BFE86}"/>
              </a:ext>
            </a:extLst>
          </p:cNvPr>
          <p:cNvSpPr>
            <a:spLocks noGrp="1"/>
          </p:cNvSpPr>
          <p:nvPr>
            <p:ph type="sldNum" sz="quarter" idx="12"/>
          </p:nvPr>
        </p:nvSpPr>
        <p:spPr/>
        <p:txBody>
          <a:bodyPr/>
          <a:lstStyle/>
          <a:p>
            <a:pPr algn="l"/>
            <a:r>
              <a:rPr lang="fr-FR"/>
              <a:t>▪︎ </a:t>
            </a:r>
            <a:fld id="{71AEF36E-EA79-174C-93F9-FDA84EDD5956}" type="slidenum">
              <a:rPr lang="fr-FR" smtClean="0"/>
              <a:pPr algn="l"/>
              <a:t>‹N°›</a:t>
            </a:fld>
            <a:endParaRPr lang="fr-FR" dirty="0"/>
          </a:p>
        </p:txBody>
      </p:sp>
      <p:cxnSp>
        <p:nvCxnSpPr>
          <p:cNvPr id="9" name="Google Shape;157;p20">
            <a:extLst>
              <a:ext uri="{FF2B5EF4-FFF2-40B4-BE49-F238E27FC236}">
                <a16:creationId xmlns:a16="http://schemas.microsoft.com/office/drawing/2014/main" id="{2286CED2-D4F0-5950-693B-F9BD99BED66A}"/>
              </a:ext>
            </a:extLst>
          </p:cNvPr>
          <p:cNvCxnSpPr>
            <a:cxnSpLocks/>
          </p:cNvCxnSpPr>
          <p:nvPr userDrawn="1"/>
        </p:nvCxnSpPr>
        <p:spPr>
          <a:xfrm>
            <a:off x="587791" y="2033588"/>
            <a:ext cx="0" cy="4240212"/>
          </a:xfrm>
          <a:prstGeom prst="straightConnector1">
            <a:avLst/>
          </a:prstGeom>
          <a:noFill/>
          <a:ln w="12700" cap="flat" cmpd="sng">
            <a:solidFill>
              <a:schemeClr val="accent1"/>
            </a:solidFill>
            <a:prstDash val="solid"/>
            <a:round/>
            <a:headEnd type="none" w="med" len="med"/>
            <a:tailEnd type="none" w="med" len="med"/>
          </a:ln>
        </p:spPr>
      </p:cxnSp>
      <p:cxnSp>
        <p:nvCxnSpPr>
          <p:cNvPr id="12" name="Google Shape;157;p20">
            <a:extLst>
              <a:ext uri="{FF2B5EF4-FFF2-40B4-BE49-F238E27FC236}">
                <a16:creationId xmlns:a16="http://schemas.microsoft.com/office/drawing/2014/main" id="{E5BA9D51-5EF8-BDC6-2A85-FFF461EF8E07}"/>
              </a:ext>
            </a:extLst>
          </p:cNvPr>
          <p:cNvCxnSpPr>
            <a:cxnSpLocks/>
          </p:cNvCxnSpPr>
          <p:nvPr userDrawn="1"/>
        </p:nvCxnSpPr>
        <p:spPr>
          <a:xfrm>
            <a:off x="5718591" y="2033588"/>
            <a:ext cx="0" cy="4240212"/>
          </a:xfrm>
          <a:prstGeom prst="straightConnector1">
            <a:avLst/>
          </a:prstGeom>
          <a:noFill/>
          <a:ln w="12700"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25553541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59DFBA7D-7216-4849-B88E-4BA8FFCCB0E8}"/>
              </a:ext>
            </a:extLst>
          </p:cNvPr>
          <p:cNvSpPr>
            <a:spLocks noGrp="1"/>
          </p:cNvSpPr>
          <p:nvPr>
            <p:ph type="body" idx="1"/>
          </p:nvPr>
        </p:nvSpPr>
        <p:spPr>
          <a:xfrm>
            <a:off x="715797" y="2033586"/>
            <a:ext cx="4717862" cy="582613"/>
          </a:xfrm>
          <a:prstGeom prst="rect">
            <a:avLst/>
          </a:prstGeom>
        </p:spPr>
        <p:txBody>
          <a:bodyPr anchor="b" anchorCtr="0">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fr-FR" dirty="0"/>
          </a:p>
        </p:txBody>
      </p:sp>
      <p:sp>
        <p:nvSpPr>
          <p:cNvPr id="4" name="Espace réservé du contenu 3">
            <a:extLst>
              <a:ext uri="{FF2B5EF4-FFF2-40B4-BE49-F238E27FC236}">
                <a16:creationId xmlns:a16="http://schemas.microsoft.com/office/drawing/2014/main" id="{DF0CF2AB-C864-1C46-B8A5-390C262BBB51}"/>
              </a:ext>
            </a:extLst>
          </p:cNvPr>
          <p:cNvSpPr>
            <a:spLocks noGrp="1"/>
          </p:cNvSpPr>
          <p:nvPr>
            <p:ph sz="half" idx="2"/>
          </p:nvPr>
        </p:nvSpPr>
        <p:spPr>
          <a:xfrm>
            <a:off x="751839" y="2781300"/>
            <a:ext cx="4705985" cy="3492500"/>
          </a:xfrm>
          <a:prstGeom prst="rect">
            <a:avLst/>
          </a:prstGeom>
        </p:spPr>
        <p:txBody>
          <a:bodyPr/>
          <a:lstStyle/>
          <a:p>
            <a:pPr lvl="0"/>
            <a:endParaRPr lang="fr-FR" dirty="0"/>
          </a:p>
        </p:txBody>
      </p:sp>
      <p:sp>
        <p:nvSpPr>
          <p:cNvPr id="5" name="Espace réservé du texte 4">
            <a:extLst>
              <a:ext uri="{FF2B5EF4-FFF2-40B4-BE49-F238E27FC236}">
                <a16:creationId xmlns:a16="http://schemas.microsoft.com/office/drawing/2014/main" id="{65FDFF92-7A41-5D4A-A79A-869C2E04E190}"/>
              </a:ext>
            </a:extLst>
          </p:cNvPr>
          <p:cNvSpPr>
            <a:spLocks noGrp="1"/>
          </p:cNvSpPr>
          <p:nvPr>
            <p:ph type="body" sz="quarter" idx="3"/>
          </p:nvPr>
        </p:nvSpPr>
        <p:spPr>
          <a:xfrm>
            <a:off x="5892800" y="2033587"/>
            <a:ext cx="4717862" cy="582613"/>
          </a:xfrm>
          <a:prstGeom prst="rect">
            <a:avLst/>
          </a:prstGeom>
        </p:spPr>
        <p:txBody>
          <a:bodyPr anchor="b" anchorCtr="0">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fr-FR" dirty="0"/>
          </a:p>
        </p:txBody>
      </p:sp>
      <p:sp>
        <p:nvSpPr>
          <p:cNvPr id="6" name="Espace réservé du contenu 5">
            <a:extLst>
              <a:ext uri="{FF2B5EF4-FFF2-40B4-BE49-F238E27FC236}">
                <a16:creationId xmlns:a16="http://schemas.microsoft.com/office/drawing/2014/main" id="{920E4C3A-E0ED-3548-8768-FC4D5F38FC4D}"/>
              </a:ext>
            </a:extLst>
          </p:cNvPr>
          <p:cNvSpPr>
            <a:spLocks noGrp="1"/>
          </p:cNvSpPr>
          <p:nvPr>
            <p:ph sz="quarter" idx="4"/>
          </p:nvPr>
        </p:nvSpPr>
        <p:spPr>
          <a:xfrm>
            <a:off x="5892800" y="2781300"/>
            <a:ext cx="4717251" cy="3492500"/>
          </a:xfrm>
          <a:prstGeom prst="rect">
            <a:avLst/>
          </a:prstGeom>
        </p:spPr>
        <p:txBody>
          <a:bodyPr/>
          <a:lstStyle/>
          <a:p>
            <a:pPr lvl="0"/>
            <a:endParaRPr lang="fr-FR" dirty="0"/>
          </a:p>
        </p:txBody>
      </p:sp>
      <p:sp>
        <p:nvSpPr>
          <p:cNvPr id="7" name="Espace réservé de la date 6">
            <a:extLst>
              <a:ext uri="{FF2B5EF4-FFF2-40B4-BE49-F238E27FC236}">
                <a16:creationId xmlns:a16="http://schemas.microsoft.com/office/drawing/2014/main" id="{BE0B5CA1-D741-B246-803F-9006A82C94C2}"/>
              </a:ext>
            </a:extLst>
          </p:cNvPr>
          <p:cNvSpPr>
            <a:spLocks noGrp="1"/>
          </p:cNvSpPr>
          <p:nvPr>
            <p:ph type="dt" sz="half" idx="10"/>
          </p:nvPr>
        </p:nvSpPr>
        <p:spPr/>
        <p:txBody>
          <a:bodyPr/>
          <a:lstStyle/>
          <a:p>
            <a:fld id="{2DFA72D7-8F6C-4F21-9753-27FB1CC56272}" type="datetime3">
              <a:rPr lang="fr-BE" smtClean="0"/>
              <a:t>13/06/2025</a:t>
            </a:fld>
            <a:endParaRPr lang="fr-FR" dirty="0"/>
          </a:p>
        </p:txBody>
      </p:sp>
      <p:sp>
        <p:nvSpPr>
          <p:cNvPr id="8" name="Espace réservé du pied de page 7">
            <a:extLst>
              <a:ext uri="{FF2B5EF4-FFF2-40B4-BE49-F238E27FC236}">
                <a16:creationId xmlns:a16="http://schemas.microsoft.com/office/drawing/2014/main" id="{E7B0DE61-14F9-1A46-A59D-02303546BF17}"/>
              </a:ext>
            </a:extLst>
          </p:cNvPr>
          <p:cNvSpPr>
            <a:spLocks noGrp="1"/>
          </p:cNvSpPr>
          <p:nvPr>
            <p:ph type="ftr" sz="quarter" idx="11"/>
          </p:nvPr>
        </p:nvSpPr>
        <p:spPr/>
        <p:txBody>
          <a:bodyPr/>
          <a:lstStyle/>
          <a:p>
            <a:endParaRPr lang="fr-FR" dirty="0"/>
          </a:p>
        </p:txBody>
      </p:sp>
      <p:sp>
        <p:nvSpPr>
          <p:cNvPr id="9" name="Espace réservé du numéro de diapositive 8">
            <a:extLst>
              <a:ext uri="{FF2B5EF4-FFF2-40B4-BE49-F238E27FC236}">
                <a16:creationId xmlns:a16="http://schemas.microsoft.com/office/drawing/2014/main" id="{80DEA0FC-F150-3B49-B40B-D6B018D6A7A7}"/>
              </a:ext>
            </a:extLst>
          </p:cNvPr>
          <p:cNvSpPr>
            <a:spLocks noGrp="1"/>
          </p:cNvSpPr>
          <p:nvPr>
            <p:ph type="sldNum" sz="quarter" idx="12"/>
          </p:nvPr>
        </p:nvSpPr>
        <p:spPr/>
        <p:txBody>
          <a:bodyPr/>
          <a:lstStyle/>
          <a:p>
            <a:pPr algn="l"/>
            <a:r>
              <a:rPr lang="fr-FR"/>
              <a:t>▪︎ </a:t>
            </a:r>
            <a:fld id="{71AEF36E-EA79-174C-93F9-FDA84EDD5956}" type="slidenum">
              <a:rPr lang="fr-FR" smtClean="0"/>
              <a:pPr algn="l"/>
              <a:t>‹N°›</a:t>
            </a:fld>
            <a:endParaRPr lang="fr-FR" dirty="0"/>
          </a:p>
        </p:txBody>
      </p:sp>
      <p:sp>
        <p:nvSpPr>
          <p:cNvPr id="10" name="Titre 9">
            <a:extLst>
              <a:ext uri="{FF2B5EF4-FFF2-40B4-BE49-F238E27FC236}">
                <a16:creationId xmlns:a16="http://schemas.microsoft.com/office/drawing/2014/main" id="{2ADBAE23-A51E-1557-5BF1-DCCD2356F9B0}"/>
              </a:ext>
            </a:extLst>
          </p:cNvPr>
          <p:cNvSpPr>
            <a:spLocks noGrp="1"/>
          </p:cNvSpPr>
          <p:nvPr>
            <p:ph type="title"/>
          </p:nvPr>
        </p:nvSpPr>
        <p:spPr>
          <a:xfrm>
            <a:off x="587375" y="566094"/>
            <a:ext cx="10022677" cy="1304560"/>
          </a:xfrm>
        </p:spPr>
        <p:txBody>
          <a:bodyPr/>
          <a:lstStyle/>
          <a:p>
            <a:r>
              <a:rPr lang="fr-FR"/>
              <a:t>Modifiez le style du titre</a:t>
            </a:r>
          </a:p>
        </p:txBody>
      </p:sp>
      <p:cxnSp>
        <p:nvCxnSpPr>
          <p:cNvPr id="11" name="Google Shape;157;p20">
            <a:extLst>
              <a:ext uri="{FF2B5EF4-FFF2-40B4-BE49-F238E27FC236}">
                <a16:creationId xmlns:a16="http://schemas.microsoft.com/office/drawing/2014/main" id="{42DCDFED-C8D2-F722-002A-CB0AB35C7021}"/>
              </a:ext>
            </a:extLst>
          </p:cNvPr>
          <p:cNvCxnSpPr>
            <a:cxnSpLocks/>
          </p:cNvCxnSpPr>
          <p:nvPr userDrawn="1"/>
        </p:nvCxnSpPr>
        <p:spPr>
          <a:xfrm>
            <a:off x="604603" y="2781300"/>
            <a:ext cx="0" cy="3492500"/>
          </a:xfrm>
          <a:prstGeom prst="straightConnector1">
            <a:avLst/>
          </a:prstGeom>
          <a:noFill/>
          <a:ln w="12700" cap="flat" cmpd="sng">
            <a:solidFill>
              <a:schemeClr val="accent1"/>
            </a:solidFill>
            <a:prstDash val="solid"/>
            <a:round/>
            <a:headEnd type="none" w="med" len="med"/>
            <a:tailEnd type="none" w="med" len="med"/>
          </a:ln>
        </p:spPr>
      </p:cxnSp>
      <p:cxnSp>
        <p:nvCxnSpPr>
          <p:cNvPr id="13" name="Google Shape;157;p20">
            <a:extLst>
              <a:ext uri="{FF2B5EF4-FFF2-40B4-BE49-F238E27FC236}">
                <a16:creationId xmlns:a16="http://schemas.microsoft.com/office/drawing/2014/main" id="{FD2A831B-ABDD-E9DE-6203-B4833887F184}"/>
              </a:ext>
            </a:extLst>
          </p:cNvPr>
          <p:cNvCxnSpPr>
            <a:cxnSpLocks/>
          </p:cNvCxnSpPr>
          <p:nvPr userDrawn="1"/>
        </p:nvCxnSpPr>
        <p:spPr>
          <a:xfrm>
            <a:off x="5715083" y="2781300"/>
            <a:ext cx="0" cy="3492500"/>
          </a:xfrm>
          <a:prstGeom prst="straightConnector1">
            <a:avLst/>
          </a:prstGeom>
          <a:noFill/>
          <a:ln w="12700"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30074743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74B180A7-1FAA-8B44-A84D-665A6B9D5892}"/>
              </a:ext>
            </a:extLst>
          </p:cNvPr>
          <p:cNvSpPr>
            <a:spLocks noGrp="1"/>
          </p:cNvSpPr>
          <p:nvPr>
            <p:ph type="dt" sz="half" idx="10"/>
          </p:nvPr>
        </p:nvSpPr>
        <p:spPr/>
        <p:txBody>
          <a:bodyPr/>
          <a:lstStyle/>
          <a:p>
            <a:fld id="{E2A7307A-D5E3-4D6D-BAC8-816AADC8032E}" type="datetime3">
              <a:rPr lang="fr-BE" smtClean="0"/>
              <a:t>13/06/2025</a:t>
            </a:fld>
            <a:endParaRPr lang="fr-FR" dirty="0"/>
          </a:p>
        </p:txBody>
      </p:sp>
      <p:sp>
        <p:nvSpPr>
          <p:cNvPr id="4" name="Espace réservé du pied de page 3">
            <a:extLst>
              <a:ext uri="{FF2B5EF4-FFF2-40B4-BE49-F238E27FC236}">
                <a16:creationId xmlns:a16="http://schemas.microsoft.com/office/drawing/2014/main" id="{4CC50AA2-8469-FA4C-9C92-353ACC560975}"/>
              </a:ext>
            </a:extLst>
          </p:cNvPr>
          <p:cNvSpPr>
            <a:spLocks noGrp="1"/>
          </p:cNvSpPr>
          <p:nvPr>
            <p:ph type="ftr" sz="quarter" idx="11"/>
          </p:nvPr>
        </p:nvSpPr>
        <p:spPr/>
        <p:txBody>
          <a:bodyPr/>
          <a:lstStyle/>
          <a:p>
            <a:endParaRPr lang="fr-FR" dirty="0"/>
          </a:p>
        </p:txBody>
      </p:sp>
      <p:sp>
        <p:nvSpPr>
          <p:cNvPr id="5" name="Espace réservé du numéro de diapositive 4">
            <a:extLst>
              <a:ext uri="{FF2B5EF4-FFF2-40B4-BE49-F238E27FC236}">
                <a16:creationId xmlns:a16="http://schemas.microsoft.com/office/drawing/2014/main" id="{8456E3C8-B544-AA45-BB35-2E541F25D250}"/>
              </a:ext>
            </a:extLst>
          </p:cNvPr>
          <p:cNvSpPr>
            <a:spLocks noGrp="1"/>
          </p:cNvSpPr>
          <p:nvPr>
            <p:ph type="sldNum" sz="quarter" idx="12"/>
          </p:nvPr>
        </p:nvSpPr>
        <p:spPr/>
        <p:txBody>
          <a:bodyPr/>
          <a:lstStyle/>
          <a:p>
            <a:pPr algn="l"/>
            <a:r>
              <a:rPr lang="fr-FR"/>
              <a:t>▪︎ </a:t>
            </a:r>
            <a:fld id="{71AEF36E-EA79-174C-93F9-FDA84EDD5956}" type="slidenum">
              <a:rPr lang="fr-FR" smtClean="0"/>
              <a:pPr algn="l"/>
              <a:t>‹N°›</a:t>
            </a:fld>
            <a:endParaRPr lang="fr-FR" dirty="0"/>
          </a:p>
        </p:txBody>
      </p:sp>
      <p:sp>
        <p:nvSpPr>
          <p:cNvPr id="6" name="Titre 5">
            <a:extLst>
              <a:ext uri="{FF2B5EF4-FFF2-40B4-BE49-F238E27FC236}">
                <a16:creationId xmlns:a16="http://schemas.microsoft.com/office/drawing/2014/main" id="{0DDDAA05-EEB9-AC33-D817-A0B95DE19248}"/>
              </a:ext>
            </a:extLst>
          </p:cNvPr>
          <p:cNvSpPr>
            <a:spLocks noGrp="1"/>
          </p:cNvSpPr>
          <p:nvPr>
            <p:ph type="title"/>
          </p:nvPr>
        </p:nvSpPr>
        <p:spPr>
          <a:xfrm>
            <a:off x="587375" y="557041"/>
            <a:ext cx="10022677" cy="1304560"/>
          </a:xfrm>
        </p:spPr>
        <p:txBody>
          <a:bodyPr/>
          <a:lstStyle/>
          <a:p>
            <a:r>
              <a:rPr lang="fr-FR" dirty="0"/>
              <a:t>Modifiez le style du titre</a:t>
            </a:r>
          </a:p>
        </p:txBody>
      </p:sp>
    </p:spTree>
    <p:extLst>
      <p:ext uri="{BB962C8B-B14F-4D97-AF65-F5344CB8AC3E}">
        <p14:creationId xmlns:p14="http://schemas.microsoft.com/office/powerpoint/2010/main" val="37166160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8" name="Espace réservé de la date 7">
            <a:extLst>
              <a:ext uri="{FF2B5EF4-FFF2-40B4-BE49-F238E27FC236}">
                <a16:creationId xmlns:a16="http://schemas.microsoft.com/office/drawing/2014/main" id="{0C1A2BD4-7C4E-654A-AAAC-BF42C2D2A049}"/>
              </a:ext>
            </a:extLst>
          </p:cNvPr>
          <p:cNvSpPr>
            <a:spLocks noGrp="1"/>
          </p:cNvSpPr>
          <p:nvPr>
            <p:ph type="dt" sz="half" idx="10"/>
          </p:nvPr>
        </p:nvSpPr>
        <p:spPr/>
        <p:txBody>
          <a:bodyPr/>
          <a:lstStyle/>
          <a:p>
            <a:fld id="{C6745DE4-6D32-46BB-81D9-0840529F33EF}" type="datetime3">
              <a:rPr lang="fr-BE" smtClean="0"/>
              <a:t>13/06/2025</a:t>
            </a:fld>
            <a:endParaRPr lang="fr-FR" dirty="0"/>
          </a:p>
        </p:txBody>
      </p:sp>
      <p:sp>
        <p:nvSpPr>
          <p:cNvPr id="9" name="Espace réservé du pied de page 8">
            <a:extLst>
              <a:ext uri="{FF2B5EF4-FFF2-40B4-BE49-F238E27FC236}">
                <a16:creationId xmlns:a16="http://schemas.microsoft.com/office/drawing/2014/main" id="{A88E8EA4-C6FD-A642-929B-16403DA07E57}"/>
              </a:ext>
            </a:extLst>
          </p:cNvPr>
          <p:cNvSpPr>
            <a:spLocks noGrp="1"/>
          </p:cNvSpPr>
          <p:nvPr>
            <p:ph type="ftr" sz="quarter" idx="11"/>
          </p:nvPr>
        </p:nvSpPr>
        <p:spPr/>
        <p:txBody>
          <a:bodyPr/>
          <a:lstStyle/>
          <a:p>
            <a:endParaRPr lang="fr-FR" dirty="0"/>
          </a:p>
        </p:txBody>
      </p:sp>
      <p:sp>
        <p:nvSpPr>
          <p:cNvPr id="10" name="Espace réservé du numéro de diapositive 9">
            <a:extLst>
              <a:ext uri="{FF2B5EF4-FFF2-40B4-BE49-F238E27FC236}">
                <a16:creationId xmlns:a16="http://schemas.microsoft.com/office/drawing/2014/main" id="{A8DBB374-95F1-C24F-873A-1B24641F3BA0}"/>
              </a:ext>
            </a:extLst>
          </p:cNvPr>
          <p:cNvSpPr>
            <a:spLocks noGrp="1"/>
          </p:cNvSpPr>
          <p:nvPr>
            <p:ph type="sldNum" sz="quarter" idx="12"/>
          </p:nvPr>
        </p:nvSpPr>
        <p:spPr/>
        <p:txBody>
          <a:bodyPr/>
          <a:lstStyle/>
          <a:p>
            <a:pPr algn="l"/>
            <a:r>
              <a:rPr lang="fr-FR"/>
              <a:t>▪︎ </a:t>
            </a:r>
            <a:fld id="{71AEF36E-EA79-174C-93F9-FDA84EDD5956}" type="slidenum">
              <a:rPr lang="fr-FR" smtClean="0"/>
              <a:pPr algn="l"/>
              <a:t>‹N°›</a:t>
            </a:fld>
            <a:endParaRPr lang="fr-FR" dirty="0"/>
          </a:p>
        </p:txBody>
      </p:sp>
    </p:spTree>
    <p:extLst>
      <p:ext uri="{BB962C8B-B14F-4D97-AF65-F5344CB8AC3E}">
        <p14:creationId xmlns:p14="http://schemas.microsoft.com/office/powerpoint/2010/main" val="18932972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Empty">
    <p:spTree>
      <p:nvGrpSpPr>
        <p:cNvPr id="1" name=""/>
        <p:cNvGrpSpPr/>
        <p:nvPr/>
      </p:nvGrpSpPr>
      <p:grpSpPr>
        <a:xfrm>
          <a:off x="0" y="0"/>
          <a:ext cx="0" cy="0"/>
          <a:chOff x="0" y="0"/>
          <a:chExt cx="0" cy="0"/>
        </a:xfrm>
      </p:grpSpPr>
      <p:sp>
        <p:nvSpPr>
          <p:cNvPr id="12" name="Triangle 11">
            <a:extLst>
              <a:ext uri="{FF2B5EF4-FFF2-40B4-BE49-F238E27FC236}">
                <a16:creationId xmlns:a16="http://schemas.microsoft.com/office/drawing/2014/main" id="{C4375E78-DED4-F8B3-98AF-5552755DAB17}"/>
              </a:ext>
            </a:extLst>
          </p:cNvPr>
          <p:cNvSpPr/>
          <p:nvPr userDrawn="1"/>
        </p:nvSpPr>
        <p:spPr>
          <a:xfrm>
            <a:off x="-11150" y="-8054"/>
            <a:ext cx="4241221" cy="4783253"/>
          </a:xfrm>
          <a:custGeom>
            <a:avLst/>
            <a:gdLst>
              <a:gd name="connsiteX0" fmla="*/ 0 w 4079219"/>
              <a:gd name="connsiteY0" fmla="*/ 4610100 h 4610100"/>
              <a:gd name="connsiteX1" fmla="*/ 2039610 w 4079219"/>
              <a:gd name="connsiteY1" fmla="*/ 0 h 4610100"/>
              <a:gd name="connsiteX2" fmla="*/ 4079219 w 4079219"/>
              <a:gd name="connsiteY2" fmla="*/ 4610100 h 4610100"/>
              <a:gd name="connsiteX3" fmla="*/ 0 w 4079219"/>
              <a:gd name="connsiteY3" fmla="*/ 4610100 h 4610100"/>
              <a:gd name="connsiteX0" fmla="*/ 0 w 4079219"/>
              <a:gd name="connsiteY0" fmla="*/ 4635500 h 4635500"/>
              <a:gd name="connsiteX1" fmla="*/ 7610 w 4079219"/>
              <a:gd name="connsiteY1" fmla="*/ 0 h 4635500"/>
              <a:gd name="connsiteX2" fmla="*/ 4079219 w 4079219"/>
              <a:gd name="connsiteY2" fmla="*/ 4635500 h 4635500"/>
              <a:gd name="connsiteX3" fmla="*/ 0 w 4079219"/>
              <a:gd name="connsiteY3" fmla="*/ 4635500 h 4635500"/>
              <a:gd name="connsiteX0" fmla="*/ 0 w 4015719"/>
              <a:gd name="connsiteY0" fmla="*/ 4635500 h 4635500"/>
              <a:gd name="connsiteX1" fmla="*/ 7610 w 4015719"/>
              <a:gd name="connsiteY1" fmla="*/ 0 h 4635500"/>
              <a:gd name="connsiteX2" fmla="*/ 4015719 w 4015719"/>
              <a:gd name="connsiteY2" fmla="*/ 25400 h 4635500"/>
              <a:gd name="connsiteX3" fmla="*/ 0 w 4015719"/>
              <a:gd name="connsiteY3" fmla="*/ 4635500 h 4635500"/>
              <a:gd name="connsiteX0" fmla="*/ 0 w 4218919"/>
              <a:gd name="connsiteY0" fmla="*/ 4635500 h 4635500"/>
              <a:gd name="connsiteX1" fmla="*/ 7610 w 4218919"/>
              <a:gd name="connsiteY1" fmla="*/ 0 h 4635500"/>
              <a:gd name="connsiteX2" fmla="*/ 4218919 w 4218919"/>
              <a:gd name="connsiteY2" fmla="*/ 25400 h 4635500"/>
              <a:gd name="connsiteX3" fmla="*/ 0 w 4218919"/>
              <a:gd name="connsiteY3" fmla="*/ 4635500 h 4635500"/>
              <a:gd name="connsiteX0" fmla="*/ 0 w 4218919"/>
              <a:gd name="connsiteY0" fmla="*/ 4775200 h 4775200"/>
              <a:gd name="connsiteX1" fmla="*/ 7610 w 4218919"/>
              <a:gd name="connsiteY1" fmla="*/ 0 h 4775200"/>
              <a:gd name="connsiteX2" fmla="*/ 4218919 w 4218919"/>
              <a:gd name="connsiteY2" fmla="*/ 25400 h 4775200"/>
              <a:gd name="connsiteX3" fmla="*/ 0 w 4218919"/>
              <a:gd name="connsiteY3" fmla="*/ 4775200 h 4775200"/>
              <a:gd name="connsiteX0" fmla="*/ 0 w 4230070"/>
              <a:gd name="connsiteY0" fmla="*/ 4775200 h 4775200"/>
              <a:gd name="connsiteX1" fmla="*/ 7610 w 4230070"/>
              <a:gd name="connsiteY1" fmla="*/ 0 h 4775200"/>
              <a:gd name="connsiteX2" fmla="*/ 4230070 w 4230070"/>
              <a:gd name="connsiteY2" fmla="*/ 14249 h 4775200"/>
              <a:gd name="connsiteX3" fmla="*/ 0 w 4230070"/>
              <a:gd name="connsiteY3" fmla="*/ 4775200 h 4775200"/>
              <a:gd name="connsiteX0" fmla="*/ 0 w 4241221"/>
              <a:gd name="connsiteY0" fmla="*/ 4783253 h 4783253"/>
              <a:gd name="connsiteX1" fmla="*/ 7610 w 4241221"/>
              <a:gd name="connsiteY1" fmla="*/ 8053 h 4783253"/>
              <a:gd name="connsiteX2" fmla="*/ 4241221 w 4241221"/>
              <a:gd name="connsiteY2" fmla="*/ 0 h 4783253"/>
              <a:gd name="connsiteX3" fmla="*/ 0 w 4241221"/>
              <a:gd name="connsiteY3" fmla="*/ 4783253 h 4783253"/>
            </a:gdLst>
            <a:ahLst/>
            <a:cxnLst>
              <a:cxn ang="0">
                <a:pos x="connsiteX0" y="connsiteY0"/>
              </a:cxn>
              <a:cxn ang="0">
                <a:pos x="connsiteX1" y="connsiteY1"/>
              </a:cxn>
              <a:cxn ang="0">
                <a:pos x="connsiteX2" y="connsiteY2"/>
              </a:cxn>
              <a:cxn ang="0">
                <a:pos x="connsiteX3" y="connsiteY3"/>
              </a:cxn>
            </a:cxnLst>
            <a:rect l="l" t="t" r="r" b="b"/>
            <a:pathLst>
              <a:path w="4241221" h="4783253">
                <a:moveTo>
                  <a:pt x="0" y="4783253"/>
                </a:moveTo>
                <a:cubicBezTo>
                  <a:pt x="2537" y="3238086"/>
                  <a:pt x="5073" y="1553220"/>
                  <a:pt x="7610" y="8053"/>
                </a:cubicBezTo>
                <a:lnTo>
                  <a:pt x="4241221" y="0"/>
                </a:lnTo>
                <a:lnTo>
                  <a:pt x="0" y="4783253"/>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pour une image  3">
            <a:extLst>
              <a:ext uri="{FF2B5EF4-FFF2-40B4-BE49-F238E27FC236}">
                <a16:creationId xmlns:a16="http://schemas.microsoft.com/office/drawing/2014/main" id="{A9FF3141-995E-D246-9C79-B638FCBA5C0A}"/>
              </a:ext>
            </a:extLst>
          </p:cNvPr>
          <p:cNvSpPr>
            <a:spLocks noGrp="1"/>
          </p:cNvSpPr>
          <p:nvPr>
            <p:ph type="pic" sz="quarter" idx="13"/>
          </p:nvPr>
        </p:nvSpPr>
        <p:spPr>
          <a:xfrm>
            <a:off x="587376" y="426720"/>
            <a:ext cx="4422666" cy="5847080"/>
          </a:xfrm>
          <a:prstGeom prst="rect">
            <a:avLst/>
          </a:prstGeom>
        </p:spPr>
        <p:txBody>
          <a:bodyPr/>
          <a:lstStyle/>
          <a:p>
            <a:endParaRPr lang="fr-FR"/>
          </a:p>
        </p:txBody>
      </p:sp>
      <p:sp>
        <p:nvSpPr>
          <p:cNvPr id="6" name="Espace réservé pour une image  5">
            <a:extLst>
              <a:ext uri="{FF2B5EF4-FFF2-40B4-BE49-F238E27FC236}">
                <a16:creationId xmlns:a16="http://schemas.microsoft.com/office/drawing/2014/main" id="{FBA45D1B-B2CD-6A43-BD6D-A9CF96C757FD}"/>
              </a:ext>
            </a:extLst>
          </p:cNvPr>
          <p:cNvSpPr>
            <a:spLocks noGrp="1"/>
          </p:cNvSpPr>
          <p:nvPr>
            <p:ph type="pic" sz="quarter" idx="14"/>
          </p:nvPr>
        </p:nvSpPr>
        <p:spPr>
          <a:xfrm>
            <a:off x="5158577" y="426720"/>
            <a:ext cx="5451475" cy="2930843"/>
          </a:xfrm>
          <a:prstGeom prst="rect">
            <a:avLst/>
          </a:prstGeom>
        </p:spPr>
        <p:txBody>
          <a:bodyPr/>
          <a:lstStyle/>
          <a:p>
            <a:endParaRPr lang="fr-FR"/>
          </a:p>
        </p:txBody>
      </p:sp>
      <p:sp>
        <p:nvSpPr>
          <p:cNvPr id="11" name="Espace réservé pour une image  5">
            <a:extLst>
              <a:ext uri="{FF2B5EF4-FFF2-40B4-BE49-F238E27FC236}">
                <a16:creationId xmlns:a16="http://schemas.microsoft.com/office/drawing/2014/main" id="{081964AA-6650-2841-9B8F-587A0FA601D8}"/>
              </a:ext>
            </a:extLst>
          </p:cNvPr>
          <p:cNvSpPr>
            <a:spLocks noGrp="1"/>
          </p:cNvSpPr>
          <p:nvPr>
            <p:ph type="pic" sz="quarter" idx="15"/>
          </p:nvPr>
        </p:nvSpPr>
        <p:spPr>
          <a:xfrm>
            <a:off x="5158578" y="3496365"/>
            <a:ext cx="2654299" cy="2773363"/>
          </a:xfrm>
          <a:prstGeom prst="rect">
            <a:avLst/>
          </a:prstGeom>
        </p:spPr>
        <p:txBody>
          <a:bodyPr/>
          <a:lstStyle/>
          <a:p>
            <a:endParaRPr lang="fr-FR"/>
          </a:p>
        </p:txBody>
      </p:sp>
      <p:sp>
        <p:nvSpPr>
          <p:cNvPr id="13" name="Espace réservé pour une image  5">
            <a:extLst>
              <a:ext uri="{FF2B5EF4-FFF2-40B4-BE49-F238E27FC236}">
                <a16:creationId xmlns:a16="http://schemas.microsoft.com/office/drawing/2014/main" id="{A3B61EFD-CFA7-1547-B17F-525A2920979A}"/>
              </a:ext>
            </a:extLst>
          </p:cNvPr>
          <p:cNvSpPr>
            <a:spLocks noGrp="1"/>
          </p:cNvSpPr>
          <p:nvPr>
            <p:ph type="pic" sz="quarter" idx="16"/>
          </p:nvPr>
        </p:nvSpPr>
        <p:spPr>
          <a:xfrm>
            <a:off x="7961413" y="3496365"/>
            <a:ext cx="2654299" cy="2773363"/>
          </a:xfrm>
          <a:prstGeom prst="rect">
            <a:avLst/>
          </a:prstGeom>
        </p:spPr>
        <p:txBody>
          <a:bodyPr/>
          <a:lstStyle/>
          <a:p>
            <a:endParaRPr lang="fr-FR"/>
          </a:p>
        </p:txBody>
      </p:sp>
      <p:sp>
        <p:nvSpPr>
          <p:cNvPr id="2" name="Espace réservé de la date 1">
            <a:extLst>
              <a:ext uri="{FF2B5EF4-FFF2-40B4-BE49-F238E27FC236}">
                <a16:creationId xmlns:a16="http://schemas.microsoft.com/office/drawing/2014/main" id="{71910DD9-D78C-2CF8-6416-63180F33E632}"/>
              </a:ext>
            </a:extLst>
          </p:cNvPr>
          <p:cNvSpPr>
            <a:spLocks noGrp="1"/>
          </p:cNvSpPr>
          <p:nvPr>
            <p:ph type="dt" sz="half" idx="17"/>
          </p:nvPr>
        </p:nvSpPr>
        <p:spPr/>
        <p:txBody>
          <a:bodyPr/>
          <a:lstStyle/>
          <a:p>
            <a:fld id="{CA202F7F-419E-40CD-A399-595FB0B4571A}" type="datetime3">
              <a:rPr lang="fr-BE" smtClean="0"/>
              <a:t>13/06/2025</a:t>
            </a:fld>
            <a:endParaRPr lang="fr-FR" dirty="0"/>
          </a:p>
        </p:txBody>
      </p:sp>
      <p:sp>
        <p:nvSpPr>
          <p:cNvPr id="3" name="Espace réservé du pied de page 2">
            <a:extLst>
              <a:ext uri="{FF2B5EF4-FFF2-40B4-BE49-F238E27FC236}">
                <a16:creationId xmlns:a16="http://schemas.microsoft.com/office/drawing/2014/main" id="{655BA25A-A176-1CD3-47CC-858465AB3C31}"/>
              </a:ext>
            </a:extLst>
          </p:cNvPr>
          <p:cNvSpPr>
            <a:spLocks noGrp="1"/>
          </p:cNvSpPr>
          <p:nvPr>
            <p:ph type="ftr" sz="quarter" idx="18"/>
          </p:nvPr>
        </p:nvSpPr>
        <p:spPr/>
        <p:txBody>
          <a:bodyPr/>
          <a:lstStyle/>
          <a:p>
            <a:endParaRPr lang="fr-FR" dirty="0"/>
          </a:p>
        </p:txBody>
      </p:sp>
      <p:sp>
        <p:nvSpPr>
          <p:cNvPr id="5" name="Espace réservé du numéro de diapositive 4">
            <a:extLst>
              <a:ext uri="{FF2B5EF4-FFF2-40B4-BE49-F238E27FC236}">
                <a16:creationId xmlns:a16="http://schemas.microsoft.com/office/drawing/2014/main" id="{F2CBEFE9-046B-09BA-AB79-4A027128C394}"/>
              </a:ext>
            </a:extLst>
          </p:cNvPr>
          <p:cNvSpPr>
            <a:spLocks noGrp="1"/>
          </p:cNvSpPr>
          <p:nvPr>
            <p:ph type="sldNum" sz="quarter" idx="19"/>
          </p:nvPr>
        </p:nvSpPr>
        <p:spPr/>
        <p:txBody>
          <a:bodyPr/>
          <a:lstStyle/>
          <a:p>
            <a:pPr algn="l"/>
            <a:r>
              <a:rPr lang="fr-FR"/>
              <a:t>▪︎ </a:t>
            </a:r>
            <a:fld id="{71AEF36E-EA79-174C-93F9-FDA84EDD5956}" type="slidenum">
              <a:rPr lang="fr-FR" smtClean="0"/>
              <a:pPr algn="l"/>
              <a:t>‹N°›</a:t>
            </a:fld>
            <a:endParaRPr lang="fr-FR" dirty="0"/>
          </a:p>
        </p:txBody>
      </p:sp>
    </p:spTree>
    <p:extLst>
      <p:ext uri="{BB962C8B-B14F-4D97-AF65-F5344CB8AC3E}">
        <p14:creationId xmlns:p14="http://schemas.microsoft.com/office/powerpoint/2010/main" val="16763245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
    <p:bg>
      <p:bgPr>
        <a:solidFill>
          <a:schemeClr val="bg1"/>
        </a:solidFill>
        <a:effectLst/>
      </p:bgPr>
    </p:bg>
    <p:spTree>
      <p:nvGrpSpPr>
        <p:cNvPr id="1" name=""/>
        <p:cNvGrpSpPr/>
        <p:nvPr/>
      </p:nvGrpSpPr>
      <p:grpSpPr>
        <a:xfrm>
          <a:off x="0" y="0"/>
          <a:ext cx="0" cy="0"/>
          <a:chOff x="0" y="0"/>
          <a:chExt cx="0" cy="0"/>
        </a:xfrm>
      </p:grpSpPr>
      <p:sp>
        <p:nvSpPr>
          <p:cNvPr id="8" name="Espace réservé de la date 7">
            <a:extLst>
              <a:ext uri="{FF2B5EF4-FFF2-40B4-BE49-F238E27FC236}">
                <a16:creationId xmlns:a16="http://schemas.microsoft.com/office/drawing/2014/main" id="{0C1A2BD4-7C4E-654A-AAAC-BF42C2D2A049}"/>
              </a:ext>
            </a:extLst>
          </p:cNvPr>
          <p:cNvSpPr>
            <a:spLocks noGrp="1"/>
          </p:cNvSpPr>
          <p:nvPr>
            <p:ph type="dt" sz="half" idx="10"/>
          </p:nvPr>
        </p:nvSpPr>
        <p:spPr/>
        <p:txBody>
          <a:bodyPr/>
          <a:lstStyle/>
          <a:p>
            <a:fld id="{DD43C435-5E22-4D7F-BB1D-D7C983B734EA}" type="datetime3">
              <a:rPr lang="fr-BE" smtClean="0"/>
              <a:t>13/06/2025</a:t>
            </a:fld>
            <a:endParaRPr lang="fr-FR" dirty="0"/>
          </a:p>
        </p:txBody>
      </p:sp>
      <p:sp>
        <p:nvSpPr>
          <p:cNvPr id="9" name="Espace réservé du pied de page 8">
            <a:extLst>
              <a:ext uri="{FF2B5EF4-FFF2-40B4-BE49-F238E27FC236}">
                <a16:creationId xmlns:a16="http://schemas.microsoft.com/office/drawing/2014/main" id="{A88E8EA4-C6FD-A642-929B-16403DA07E57}"/>
              </a:ext>
            </a:extLst>
          </p:cNvPr>
          <p:cNvSpPr>
            <a:spLocks noGrp="1"/>
          </p:cNvSpPr>
          <p:nvPr>
            <p:ph type="ftr" sz="quarter" idx="11"/>
          </p:nvPr>
        </p:nvSpPr>
        <p:spPr/>
        <p:txBody>
          <a:bodyPr/>
          <a:lstStyle/>
          <a:p>
            <a:endParaRPr lang="fr-FR" dirty="0"/>
          </a:p>
        </p:txBody>
      </p:sp>
      <p:sp>
        <p:nvSpPr>
          <p:cNvPr id="10" name="Espace réservé du numéro de diapositive 9">
            <a:extLst>
              <a:ext uri="{FF2B5EF4-FFF2-40B4-BE49-F238E27FC236}">
                <a16:creationId xmlns:a16="http://schemas.microsoft.com/office/drawing/2014/main" id="{A8DBB374-95F1-C24F-873A-1B24641F3BA0}"/>
              </a:ext>
            </a:extLst>
          </p:cNvPr>
          <p:cNvSpPr>
            <a:spLocks noGrp="1"/>
          </p:cNvSpPr>
          <p:nvPr>
            <p:ph type="sldNum" sz="quarter" idx="12"/>
          </p:nvPr>
        </p:nvSpPr>
        <p:spPr/>
        <p:txBody>
          <a:bodyPr/>
          <a:lstStyle/>
          <a:p>
            <a:pPr algn="l"/>
            <a:r>
              <a:rPr lang="fr-FR"/>
              <a:t>▪︎ </a:t>
            </a:r>
            <a:fld id="{71AEF36E-EA79-174C-93F9-FDA84EDD5956}" type="slidenum">
              <a:rPr lang="fr-FR" smtClean="0"/>
              <a:pPr algn="l"/>
              <a:t>‹N°›</a:t>
            </a:fld>
            <a:endParaRPr lang="fr-FR" dirty="0"/>
          </a:p>
        </p:txBody>
      </p:sp>
      <p:sp>
        <p:nvSpPr>
          <p:cNvPr id="4" name="Espace réservé pour une image  3">
            <a:extLst>
              <a:ext uri="{FF2B5EF4-FFF2-40B4-BE49-F238E27FC236}">
                <a16:creationId xmlns:a16="http://schemas.microsoft.com/office/drawing/2014/main" id="{A9FF3141-995E-D246-9C79-B638FCBA5C0A}"/>
              </a:ext>
            </a:extLst>
          </p:cNvPr>
          <p:cNvSpPr>
            <a:spLocks noGrp="1"/>
          </p:cNvSpPr>
          <p:nvPr>
            <p:ph type="pic" sz="quarter" idx="13"/>
          </p:nvPr>
        </p:nvSpPr>
        <p:spPr>
          <a:xfrm>
            <a:off x="587375" y="579120"/>
            <a:ext cx="11000021" cy="5694680"/>
          </a:xfrm>
          <a:noFill/>
        </p:spPr>
        <p:txBody>
          <a:bodyPr/>
          <a:lstStyle/>
          <a:p>
            <a:endParaRPr lang="fr-FR"/>
          </a:p>
        </p:txBody>
      </p:sp>
    </p:spTree>
    <p:extLst>
      <p:ext uri="{BB962C8B-B14F-4D97-AF65-F5344CB8AC3E}">
        <p14:creationId xmlns:p14="http://schemas.microsoft.com/office/powerpoint/2010/main" val="33721445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A9FF3141-995E-D246-9C79-B638FCBA5C0A}"/>
              </a:ext>
            </a:extLst>
          </p:cNvPr>
          <p:cNvSpPr>
            <a:spLocks noGrp="1"/>
          </p:cNvSpPr>
          <p:nvPr>
            <p:ph type="pic" sz="quarter" idx="13"/>
          </p:nvPr>
        </p:nvSpPr>
        <p:spPr>
          <a:xfrm>
            <a:off x="587375" y="584200"/>
            <a:ext cx="5437187" cy="5689600"/>
          </a:xfrm>
          <a:noFill/>
        </p:spPr>
        <p:txBody>
          <a:bodyPr/>
          <a:lstStyle/>
          <a:p>
            <a:endParaRPr lang="fr-FR"/>
          </a:p>
        </p:txBody>
      </p:sp>
      <p:sp>
        <p:nvSpPr>
          <p:cNvPr id="6" name="Espace réservé pour une image  5">
            <a:extLst>
              <a:ext uri="{FF2B5EF4-FFF2-40B4-BE49-F238E27FC236}">
                <a16:creationId xmlns:a16="http://schemas.microsoft.com/office/drawing/2014/main" id="{FBA45D1B-B2CD-6A43-BD6D-A9CF96C757FD}"/>
              </a:ext>
            </a:extLst>
          </p:cNvPr>
          <p:cNvSpPr>
            <a:spLocks noGrp="1"/>
          </p:cNvSpPr>
          <p:nvPr>
            <p:ph type="pic" sz="quarter" idx="14"/>
          </p:nvPr>
        </p:nvSpPr>
        <p:spPr>
          <a:xfrm>
            <a:off x="6167438" y="584200"/>
            <a:ext cx="5437186" cy="5689600"/>
          </a:xfrm>
          <a:noFill/>
        </p:spPr>
        <p:txBody>
          <a:bodyPr/>
          <a:lstStyle/>
          <a:p>
            <a:endParaRPr lang="fr-FR" dirty="0"/>
          </a:p>
        </p:txBody>
      </p:sp>
      <p:sp>
        <p:nvSpPr>
          <p:cNvPr id="2" name="Espace réservé de la date 1">
            <a:extLst>
              <a:ext uri="{FF2B5EF4-FFF2-40B4-BE49-F238E27FC236}">
                <a16:creationId xmlns:a16="http://schemas.microsoft.com/office/drawing/2014/main" id="{0E18CD1F-414A-DC80-664B-CAC9C2937A0A}"/>
              </a:ext>
            </a:extLst>
          </p:cNvPr>
          <p:cNvSpPr>
            <a:spLocks noGrp="1"/>
          </p:cNvSpPr>
          <p:nvPr>
            <p:ph type="dt" sz="half" idx="15"/>
          </p:nvPr>
        </p:nvSpPr>
        <p:spPr/>
        <p:txBody>
          <a:bodyPr/>
          <a:lstStyle/>
          <a:p>
            <a:fld id="{22CDBE4E-D71D-4785-81EB-00B699AAD0B7}" type="datetime3">
              <a:rPr lang="fr-BE" smtClean="0"/>
              <a:t>13/06/2025</a:t>
            </a:fld>
            <a:endParaRPr lang="fr-FR" dirty="0"/>
          </a:p>
        </p:txBody>
      </p:sp>
      <p:sp>
        <p:nvSpPr>
          <p:cNvPr id="3" name="Espace réservé du pied de page 2">
            <a:extLst>
              <a:ext uri="{FF2B5EF4-FFF2-40B4-BE49-F238E27FC236}">
                <a16:creationId xmlns:a16="http://schemas.microsoft.com/office/drawing/2014/main" id="{941261BF-9215-D5C4-E136-8B7E2108A494}"/>
              </a:ext>
            </a:extLst>
          </p:cNvPr>
          <p:cNvSpPr>
            <a:spLocks noGrp="1"/>
          </p:cNvSpPr>
          <p:nvPr>
            <p:ph type="ftr" sz="quarter" idx="16"/>
          </p:nvPr>
        </p:nvSpPr>
        <p:spPr/>
        <p:txBody>
          <a:bodyPr/>
          <a:lstStyle/>
          <a:p>
            <a:endParaRPr lang="fr-FR" dirty="0"/>
          </a:p>
        </p:txBody>
      </p:sp>
      <p:sp>
        <p:nvSpPr>
          <p:cNvPr id="5" name="Espace réservé du numéro de diapositive 4">
            <a:extLst>
              <a:ext uri="{FF2B5EF4-FFF2-40B4-BE49-F238E27FC236}">
                <a16:creationId xmlns:a16="http://schemas.microsoft.com/office/drawing/2014/main" id="{BF6335E9-1CF4-9061-3A7C-C2222DA1621E}"/>
              </a:ext>
            </a:extLst>
          </p:cNvPr>
          <p:cNvSpPr>
            <a:spLocks noGrp="1"/>
          </p:cNvSpPr>
          <p:nvPr>
            <p:ph type="sldNum" sz="quarter" idx="17"/>
          </p:nvPr>
        </p:nvSpPr>
        <p:spPr/>
        <p:txBody>
          <a:bodyPr/>
          <a:lstStyle/>
          <a:p>
            <a:pPr algn="l"/>
            <a:r>
              <a:rPr lang="fr-FR"/>
              <a:t>▪︎ </a:t>
            </a:r>
            <a:fld id="{71AEF36E-EA79-174C-93F9-FDA84EDD5956}" type="slidenum">
              <a:rPr lang="fr-FR" smtClean="0"/>
              <a:pPr algn="l"/>
              <a:t>‹N°›</a:t>
            </a:fld>
            <a:endParaRPr lang="fr-FR" dirty="0"/>
          </a:p>
        </p:txBody>
      </p:sp>
    </p:spTree>
    <p:extLst>
      <p:ext uri="{BB962C8B-B14F-4D97-AF65-F5344CB8AC3E}">
        <p14:creationId xmlns:p14="http://schemas.microsoft.com/office/powerpoint/2010/main" val="13089861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 big +1">
    <p:spTree>
      <p:nvGrpSpPr>
        <p:cNvPr id="1" name=""/>
        <p:cNvGrpSpPr/>
        <p:nvPr/>
      </p:nvGrpSpPr>
      <p:grpSpPr>
        <a:xfrm>
          <a:off x="0" y="0"/>
          <a:ext cx="0" cy="0"/>
          <a:chOff x="0" y="0"/>
          <a:chExt cx="0" cy="0"/>
        </a:xfrm>
      </p:grpSpPr>
      <p:sp>
        <p:nvSpPr>
          <p:cNvPr id="8" name="Espace réservé de la date 7">
            <a:extLst>
              <a:ext uri="{FF2B5EF4-FFF2-40B4-BE49-F238E27FC236}">
                <a16:creationId xmlns:a16="http://schemas.microsoft.com/office/drawing/2014/main" id="{0C1A2BD4-7C4E-654A-AAAC-BF42C2D2A049}"/>
              </a:ext>
            </a:extLst>
          </p:cNvPr>
          <p:cNvSpPr>
            <a:spLocks noGrp="1"/>
          </p:cNvSpPr>
          <p:nvPr>
            <p:ph type="dt" sz="half" idx="10"/>
          </p:nvPr>
        </p:nvSpPr>
        <p:spPr/>
        <p:txBody>
          <a:bodyPr/>
          <a:lstStyle/>
          <a:p>
            <a:fld id="{385D01C6-6A4C-4CDF-AF47-E0009484FECB}" type="datetime3">
              <a:rPr lang="fr-BE" smtClean="0"/>
              <a:t>13/06/2025</a:t>
            </a:fld>
            <a:endParaRPr lang="fr-FR" dirty="0"/>
          </a:p>
        </p:txBody>
      </p:sp>
      <p:sp>
        <p:nvSpPr>
          <p:cNvPr id="9" name="Espace réservé du pied de page 8">
            <a:extLst>
              <a:ext uri="{FF2B5EF4-FFF2-40B4-BE49-F238E27FC236}">
                <a16:creationId xmlns:a16="http://schemas.microsoft.com/office/drawing/2014/main" id="{A88E8EA4-C6FD-A642-929B-16403DA07E57}"/>
              </a:ext>
            </a:extLst>
          </p:cNvPr>
          <p:cNvSpPr>
            <a:spLocks noGrp="1"/>
          </p:cNvSpPr>
          <p:nvPr>
            <p:ph type="ftr" sz="quarter" idx="11"/>
          </p:nvPr>
        </p:nvSpPr>
        <p:spPr/>
        <p:txBody>
          <a:bodyPr/>
          <a:lstStyle/>
          <a:p>
            <a:endParaRPr lang="fr-FR" dirty="0"/>
          </a:p>
        </p:txBody>
      </p:sp>
      <p:sp>
        <p:nvSpPr>
          <p:cNvPr id="10" name="Espace réservé du numéro de diapositive 9">
            <a:extLst>
              <a:ext uri="{FF2B5EF4-FFF2-40B4-BE49-F238E27FC236}">
                <a16:creationId xmlns:a16="http://schemas.microsoft.com/office/drawing/2014/main" id="{A8DBB374-95F1-C24F-873A-1B24641F3BA0}"/>
              </a:ext>
            </a:extLst>
          </p:cNvPr>
          <p:cNvSpPr>
            <a:spLocks noGrp="1"/>
          </p:cNvSpPr>
          <p:nvPr>
            <p:ph type="sldNum" sz="quarter" idx="12"/>
          </p:nvPr>
        </p:nvSpPr>
        <p:spPr/>
        <p:txBody>
          <a:bodyPr/>
          <a:lstStyle/>
          <a:p>
            <a:pPr algn="l"/>
            <a:r>
              <a:rPr lang="fr-FR"/>
              <a:t>▪︎ </a:t>
            </a:r>
            <a:fld id="{71AEF36E-EA79-174C-93F9-FDA84EDD5956}" type="slidenum">
              <a:rPr lang="fr-FR" smtClean="0"/>
              <a:pPr algn="l"/>
              <a:t>‹N°›</a:t>
            </a:fld>
            <a:endParaRPr lang="fr-FR" dirty="0"/>
          </a:p>
        </p:txBody>
      </p:sp>
      <p:sp>
        <p:nvSpPr>
          <p:cNvPr id="4" name="Espace réservé pour une image  3">
            <a:extLst>
              <a:ext uri="{FF2B5EF4-FFF2-40B4-BE49-F238E27FC236}">
                <a16:creationId xmlns:a16="http://schemas.microsoft.com/office/drawing/2014/main" id="{A9FF3141-995E-D246-9C79-B638FCBA5C0A}"/>
              </a:ext>
            </a:extLst>
          </p:cNvPr>
          <p:cNvSpPr>
            <a:spLocks noGrp="1"/>
          </p:cNvSpPr>
          <p:nvPr>
            <p:ph type="pic" sz="quarter" idx="13"/>
          </p:nvPr>
        </p:nvSpPr>
        <p:spPr>
          <a:xfrm>
            <a:off x="587375" y="584200"/>
            <a:ext cx="6840538" cy="5689600"/>
          </a:xfrm>
          <a:noFill/>
        </p:spPr>
        <p:txBody>
          <a:bodyPr/>
          <a:lstStyle/>
          <a:p>
            <a:endParaRPr lang="fr-FR"/>
          </a:p>
        </p:txBody>
      </p:sp>
      <p:sp>
        <p:nvSpPr>
          <p:cNvPr id="6" name="Espace réservé pour une image  5">
            <a:extLst>
              <a:ext uri="{FF2B5EF4-FFF2-40B4-BE49-F238E27FC236}">
                <a16:creationId xmlns:a16="http://schemas.microsoft.com/office/drawing/2014/main" id="{FBA45D1B-B2CD-6A43-BD6D-A9CF96C757FD}"/>
              </a:ext>
            </a:extLst>
          </p:cNvPr>
          <p:cNvSpPr>
            <a:spLocks noGrp="1"/>
          </p:cNvSpPr>
          <p:nvPr>
            <p:ph type="pic" sz="quarter" idx="14"/>
          </p:nvPr>
        </p:nvSpPr>
        <p:spPr>
          <a:xfrm>
            <a:off x="7572375" y="584200"/>
            <a:ext cx="4032249" cy="5689600"/>
          </a:xfrm>
          <a:noFill/>
        </p:spPr>
        <p:txBody>
          <a:bodyPr/>
          <a:lstStyle/>
          <a:p>
            <a:endParaRPr lang="fr-FR" dirty="0"/>
          </a:p>
        </p:txBody>
      </p:sp>
    </p:spTree>
    <p:extLst>
      <p:ext uri="{BB962C8B-B14F-4D97-AF65-F5344CB8AC3E}">
        <p14:creationId xmlns:p14="http://schemas.microsoft.com/office/powerpoint/2010/main" val="4126755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 big">
    <p:spTree>
      <p:nvGrpSpPr>
        <p:cNvPr id="1" name=""/>
        <p:cNvGrpSpPr/>
        <p:nvPr/>
      </p:nvGrpSpPr>
      <p:grpSpPr>
        <a:xfrm>
          <a:off x="0" y="0"/>
          <a:ext cx="0" cy="0"/>
          <a:chOff x="0" y="0"/>
          <a:chExt cx="0" cy="0"/>
        </a:xfrm>
      </p:grpSpPr>
      <p:sp>
        <p:nvSpPr>
          <p:cNvPr id="8" name="Espace réservé de la date 7">
            <a:extLst>
              <a:ext uri="{FF2B5EF4-FFF2-40B4-BE49-F238E27FC236}">
                <a16:creationId xmlns:a16="http://schemas.microsoft.com/office/drawing/2014/main" id="{0C1A2BD4-7C4E-654A-AAAC-BF42C2D2A049}"/>
              </a:ext>
            </a:extLst>
          </p:cNvPr>
          <p:cNvSpPr>
            <a:spLocks noGrp="1"/>
          </p:cNvSpPr>
          <p:nvPr>
            <p:ph type="dt" sz="half" idx="10"/>
          </p:nvPr>
        </p:nvSpPr>
        <p:spPr/>
        <p:txBody>
          <a:bodyPr/>
          <a:lstStyle/>
          <a:p>
            <a:fld id="{91412CF0-38AA-4310-8B30-6776C50EC526}" type="datetime3">
              <a:rPr lang="fr-BE" smtClean="0"/>
              <a:t>13/06/2025</a:t>
            </a:fld>
            <a:endParaRPr lang="fr-FR" dirty="0"/>
          </a:p>
        </p:txBody>
      </p:sp>
      <p:sp>
        <p:nvSpPr>
          <p:cNvPr id="9" name="Espace réservé du pied de page 8">
            <a:extLst>
              <a:ext uri="{FF2B5EF4-FFF2-40B4-BE49-F238E27FC236}">
                <a16:creationId xmlns:a16="http://schemas.microsoft.com/office/drawing/2014/main" id="{A88E8EA4-C6FD-A642-929B-16403DA07E57}"/>
              </a:ext>
            </a:extLst>
          </p:cNvPr>
          <p:cNvSpPr>
            <a:spLocks noGrp="1"/>
          </p:cNvSpPr>
          <p:nvPr>
            <p:ph type="ftr" sz="quarter" idx="11"/>
          </p:nvPr>
        </p:nvSpPr>
        <p:spPr/>
        <p:txBody>
          <a:bodyPr/>
          <a:lstStyle/>
          <a:p>
            <a:endParaRPr lang="fr-FR" dirty="0"/>
          </a:p>
        </p:txBody>
      </p:sp>
      <p:sp>
        <p:nvSpPr>
          <p:cNvPr id="10" name="Espace réservé du numéro de diapositive 9">
            <a:extLst>
              <a:ext uri="{FF2B5EF4-FFF2-40B4-BE49-F238E27FC236}">
                <a16:creationId xmlns:a16="http://schemas.microsoft.com/office/drawing/2014/main" id="{A8DBB374-95F1-C24F-873A-1B24641F3BA0}"/>
              </a:ext>
            </a:extLst>
          </p:cNvPr>
          <p:cNvSpPr>
            <a:spLocks noGrp="1"/>
          </p:cNvSpPr>
          <p:nvPr>
            <p:ph type="sldNum" sz="quarter" idx="12"/>
          </p:nvPr>
        </p:nvSpPr>
        <p:spPr/>
        <p:txBody>
          <a:bodyPr/>
          <a:lstStyle/>
          <a:p>
            <a:pPr algn="l"/>
            <a:r>
              <a:rPr lang="fr-FR"/>
              <a:t>▪︎ </a:t>
            </a:r>
            <a:fld id="{71AEF36E-EA79-174C-93F9-FDA84EDD5956}" type="slidenum">
              <a:rPr lang="fr-FR" smtClean="0"/>
              <a:pPr algn="l"/>
              <a:t>‹N°›</a:t>
            </a:fld>
            <a:endParaRPr lang="fr-FR" dirty="0"/>
          </a:p>
        </p:txBody>
      </p:sp>
      <p:sp>
        <p:nvSpPr>
          <p:cNvPr id="4" name="Espace réservé pour une image  3">
            <a:extLst>
              <a:ext uri="{FF2B5EF4-FFF2-40B4-BE49-F238E27FC236}">
                <a16:creationId xmlns:a16="http://schemas.microsoft.com/office/drawing/2014/main" id="{A9FF3141-995E-D246-9C79-B638FCBA5C0A}"/>
              </a:ext>
            </a:extLst>
          </p:cNvPr>
          <p:cNvSpPr>
            <a:spLocks noGrp="1"/>
          </p:cNvSpPr>
          <p:nvPr>
            <p:ph type="pic" sz="quarter" idx="13"/>
          </p:nvPr>
        </p:nvSpPr>
        <p:spPr>
          <a:xfrm>
            <a:off x="587375" y="584200"/>
            <a:ext cx="3348038" cy="5689600"/>
          </a:xfrm>
          <a:noFill/>
        </p:spPr>
        <p:txBody>
          <a:bodyPr/>
          <a:lstStyle/>
          <a:p>
            <a:endParaRPr lang="fr-FR"/>
          </a:p>
        </p:txBody>
      </p:sp>
      <p:sp>
        <p:nvSpPr>
          <p:cNvPr id="6" name="Espace réservé pour une image  5">
            <a:extLst>
              <a:ext uri="{FF2B5EF4-FFF2-40B4-BE49-F238E27FC236}">
                <a16:creationId xmlns:a16="http://schemas.microsoft.com/office/drawing/2014/main" id="{FBA45D1B-B2CD-6A43-BD6D-A9CF96C757FD}"/>
              </a:ext>
            </a:extLst>
          </p:cNvPr>
          <p:cNvSpPr>
            <a:spLocks noGrp="1"/>
          </p:cNvSpPr>
          <p:nvPr>
            <p:ph type="pic" sz="quarter" idx="14"/>
          </p:nvPr>
        </p:nvSpPr>
        <p:spPr>
          <a:xfrm>
            <a:off x="4079875" y="584200"/>
            <a:ext cx="7524749" cy="5689600"/>
          </a:xfrm>
          <a:noFill/>
        </p:spPr>
        <p:txBody>
          <a:bodyPr/>
          <a:lstStyle/>
          <a:p>
            <a:endParaRPr lang="fr-FR" dirty="0"/>
          </a:p>
        </p:txBody>
      </p:sp>
    </p:spTree>
    <p:extLst>
      <p:ext uri="{BB962C8B-B14F-4D97-AF65-F5344CB8AC3E}">
        <p14:creationId xmlns:p14="http://schemas.microsoft.com/office/powerpoint/2010/main" val="41246851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sp>
        <p:nvSpPr>
          <p:cNvPr id="8" name="Espace réservé de la date 7">
            <a:extLst>
              <a:ext uri="{FF2B5EF4-FFF2-40B4-BE49-F238E27FC236}">
                <a16:creationId xmlns:a16="http://schemas.microsoft.com/office/drawing/2014/main" id="{0C1A2BD4-7C4E-654A-AAAC-BF42C2D2A049}"/>
              </a:ext>
            </a:extLst>
          </p:cNvPr>
          <p:cNvSpPr>
            <a:spLocks noGrp="1"/>
          </p:cNvSpPr>
          <p:nvPr>
            <p:ph type="dt" sz="half" idx="10"/>
          </p:nvPr>
        </p:nvSpPr>
        <p:spPr/>
        <p:txBody>
          <a:bodyPr/>
          <a:lstStyle/>
          <a:p>
            <a:fld id="{135EFB55-7C7B-4CBA-AB71-71CD9E851CCE}" type="datetime3">
              <a:rPr lang="fr-BE" smtClean="0"/>
              <a:t>13/06/2025</a:t>
            </a:fld>
            <a:endParaRPr lang="fr-FR" dirty="0"/>
          </a:p>
        </p:txBody>
      </p:sp>
      <p:sp>
        <p:nvSpPr>
          <p:cNvPr id="9" name="Espace réservé du pied de page 8">
            <a:extLst>
              <a:ext uri="{FF2B5EF4-FFF2-40B4-BE49-F238E27FC236}">
                <a16:creationId xmlns:a16="http://schemas.microsoft.com/office/drawing/2014/main" id="{A88E8EA4-C6FD-A642-929B-16403DA07E57}"/>
              </a:ext>
            </a:extLst>
          </p:cNvPr>
          <p:cNvSpPr>
            <a:spLocks noGrp="1"/>
          </p:cNvSpPr>
          <p:nvPr>
            <p:ph type="ftr" sz="quarter" idx="11"/>
          </p:nvPr>
        </p:nvSpPr>
        <p:spPr/>
        <p:txBody>
          <a:bodyPr/>
          <a:lstStyle/>
          <a:p>
            <a:endParaRPr lang="fr-FR" dirty="0"/>
          </a:p>
        </p:txBody>
      </p:sp>
      <p:sp>
        <p:nvSpPr>
          <p:cNvPr id="10" name="Espace réservé du numéro de diapositive 9">
            <a:extLst>
              <a:ext uri="{FF2B5EF4-FFF2-40B4-BE49-F238E27FC236}">
                <a16:creationId xmlns:a16="http://schemas.microsoft.com/office/drawing/2014/main" id="{A8DBB374-95F1-C24F-873A-1B24641F3BA0}"/>
              </a:ext>
            </a:extLst>
          </p:cNvPr>
          <p:cNvSpPr>
            <a:spLocks noGrp="1"/>
          </p:cNvSpPr>
          <p:nvPr>
            <p:ph type="sldNum" sz="quarter" idx="12"/>
          </p:nvPr>
        </p:nvSpPr>
        <p:spPr/>
        <p:txBody>
          <a:bodyPr/>
          <a:lstStyle/>
          <a:p>
            <a:pPr algn="l"/>
            <a:r>
              <a:rPr lang="fr-FR"/>
              <a:t>▪︎ </a:t>
            </a:r>
            <a:fld id="{71AEF36E-EA79-174C-93F9-FDA84EDD5956}" type="slidenum">
              <a:rPr lang="fr-FR" smtClean="0"/>
              <a:pPr algn="l"/>
              <a:t>‹N°›</a:t>
            </a:fld>
            <a:endParaRPr lang="fr-FR" dirty="0"/>
          </a:p>
        </p:txBody>
      </p:sp>
      <p:sp>
        <p:nvSpPr>
          <p:cNvPr id="4" name="Espace réservé pour une image  3">
            <a:extLst>
              <a:ext uri="{FF2B5EF4-FFF2-40B4-BE49-F238E27FC236}">
                <a16:creationId xmlns:a16="http://schemas.microsoft.com/office/drawing/2014/main" id="{A9FF3141-995E-D246-9C79-B638FCBA5C0A}"/>
              </a:ext>
            </a:extLst>
          </p:cNvPr>
          <p:cNvSpPr>
            <a:spLocks noGrp="1"/>
          </p:cNvSpPr>
          <p:nvPr>
            <p:ph type="pic" sz="quarter" idx="13"/>
          </p:nvPr>
        </p:nvSpPr>
        <p:spPr>
          <a:xfrm>
            <a:off x="587375" y="584200"/>
            <a:ext cx="6840538" cy="5689600"/>
          </a:xfrm>
          <a:noFill/>
        </p:spPr>
        <p:txBody>
          <a:bodyPr/>
          <a:lstStyle/>
          <a:p>
            <a:endParaRPr lang="fr-FR"/>
          </a:p>
        </p:txBody>
      </p:sp>
      <p:sp>
        <p:nvSpPr>
          <p:cNvPr id="6" name="Espace réservé pour une image  5">
            <a:extLst>
              <a:ext uri="{FF2B5EF4-FFF2-40B4-BE49-F238E27FC236}">
                <a16:creationId xmlns:a16="http://schemas.microsoft.com/office/drawing/2014/main" id="{FBA45D1B-B2CD-6A43-BD6D-A9CF96C757FD}"/>
              </a:ext>
            </a:extLst>
          </p:cNvPr>
          <p:cNvSpPr>
            <a:spLocks noGrp="1"/>
          </p:cNvSpPr>
          <p:nvPr>
            <p:ph type="pic" sz="quarter" idx="14"/>
          </p:nvPr>
        </p:nvSpPr>
        <p:spPr>
          <a:xfrm>
            <a:off x="7572375" y="584200"/>
            <a:ext cx="4032249" cy="2773363"/>
          </a:xfrm>
          <a:noFill/>
        </p:spPr>
        <p:txBody>
          <a:bodyPr/>
          <a:lstStyle/>
          <a:p>
            <a:endParaRPr lang="fr-FR" dirty="0"/>
          </a:p>
        </p:txBody>
      </p:sp>
      <p:sp>
        <p:nvSpPr>
          <p:cNvPr id="7" name="Espace réservé pour une image  5">
            <a:extLst>
              <a:ext uri="{FF2B5EF4-FFF2-40B4-BE49-F238E27FC236}">
                <a16:creationId xmlns:a16="http://schemas.microsoft.com/office/drawing/2014/main" id="{08DD2D23-B29C-FB42-9B23-85ECE49B922A}"/>
              </a:ext>
            </a:extLst>
          </p:cNvPr>
          <p:cNvSpPr>
            <a:spLocks noGrp="1"/>
          </p:cNvSpPr>
          <p:nvPr>
            <p:ph type="pic" sz="quarter" idx="15"/>
          </p:nvPr>
        </p:nvSpPr>
        <p:spPr>
          <a:xfrm>
            <a:off x="7572375" y="3500437"/>
            <a:ext cx="4032249" cy="2773363"/>
          </a:xfrm>
          <a:noFill/>
        </p:spPr>
        <p:txBody>
          <a:bodyPr/>
          <a:lstStyle/>
          <a:p>
            <a:endParaRPr lang="fr-FR" dirty="0"/>
          </a:p>
        </p:txBody>
      </p:sp>
    </p:spTree>
    <p:extLst>
      <p:ext uri="{BB962C8B-B14F-4D97-AF65-F5344CB8AC3E}">
        <p14:creationId xmlns:p14="http://schemas.microsoft.com/office/powerpoint/2010/main" val="1365492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Merci">
    <p:spTree>
      <p:nvGrpSpPr>
        <p:cNvPr id="1" name=""/>
        <p:cNvGrpSpPr/>
        <p:nvPr/>
      </p:nvGrpSpPr>
      <p:grpSpPr>
        <a:xfrm>
          <a:off x="0" y="0"/>
          <a:ext cx="0" cy="0"/>
          <a:chOff x="0" y="0"/>
          <a:chExt cx="0" cy="0"/>
        </a:xfrm>
      </p:grpSpPr>
      <p:pic>
        <p:nvPicPr>
          <p:cNvPr id="11" name="Image 10" descr="Une image contenant texte&#10;&#10;Description générée automatiquement">
            <a:extLst>
              <a:ext uri="{FF2B5EF4-FFF2-40B4-BE49-F238E27FC236}">
                <a16:creationId xmlns:a16="http://schemas.microsoft.com/office/drawing/2014/main" id="{3A239446-7967-5A89-8FC1-1D2E9A92A445}"/>
              </a:ext>
            </a:extLst>
          </p:cNvPr>
          <p:cNvPicPr>
            <a:picLocks noChangeAspect="1"/>
          </p:cNvPicPr>
          <p:nvPr userDrawn="1"/>
        </p:nvPicPr>
        <p:blipFill>
          <a:blip r:embed="rId2"/>
          <a:stretch>
            <a:fillRect/>
          </a:stretch>
        </p:blipFill>
        <p:spPr>
          <a:xfrm>
            <a:off x="311489" y="303038"/>
            <a:ext cx="3580755" cy="908088"/>
          </a:xfrm>
          <a:prstGeom prst="rect">
            <a:avLst/>
          </a:prstGeom>
        </p:spPr>
      </p:pic>
      <p:sp>
        <p:nvSpPr>
          <p:cNvPr id="12" name="Rectangle 1">
            <a:extLst>
              <a:ext uri="{FF2B5EF4-FFF2-40B4-BE49-F238E27FC236}">
                <a16:creationId xmlns:a16="http://schemas.microsoft.com/office/drawing/2014/main" id="{6C692F5F-F33E-C42D-962D-EE958F9E9EEA}"/>
              </a:ext>
            </a:extLst>
          </p:cNvPr>
          <p:cNvSpPr/>
          <p:nvPr userDrawn="1"/>
        </p:nvSpPr>
        <p:spPr>
          <a:xfrm flipH="1">
            <a:off x="2929323" y="0"/>
            <a:ext cx="9261082" cy="6861937"/>
          </a:xfrm>
          <a:custGeom>
            <a:avLst/>
            <a:gdLst>
              <a:gd name="connsiteX0" fmla="*/ 0 w 7601133"/>
              <a:gd name="connsiteY0" fmla="*/ 0 h 6858000"/>
              <a:gd name="connsiteX1" fmla="*/ 7601133 w 7601133"/>
              <a:gd name="connsiteY1" fmla="*/ 0 h 6858000"/>
              <a:gd name="connsiteX2" fmla="*/ 7601133 w 7601133"/>
              <a:gd name="connsiteY2" fmla="*/ 6858000 h 6858000"/>
              <a:gd name="connsiteX3" fmla="*/ 0 w 7601133"/>
              <a:gd name="connsiteY3" fmla="*/ 6858000 h 6858000"/>
              <a:gd name="connsiteX4" fmla="*/ 0 w 7601133"/>
              <a:gd name="connsiteY4" fmla="*/ 0 h 6858000"/>
              <a:gd name="connsiteX0" fmla="*/ 0 w 7601133"/>
              <a:gd name="connsiteY0" fmla="*/ 0 h 6858000"/>
              <a:gd name="connsiteX1" fmla="*/ 3956980 w 7601133"/>
              <a:gd name="connsiteY1" fmla="*/ 0 h 6858000"/>
              <a:gd name="connsiteX2" fmla="*/ 7601133 w 7601133"/>
              <a:gd name="connsiteY2" fmla="*/ 6858000 h 6858000"/>
              <a:gd name="connsiteX3" fmla="*/ 0 w 7601133"/>
              <a:gd name="connsiteY3" fmla="*/ 6858000 h 6858000"/>
              <a:gd name="connsiteX4" fmla="*/ 0 w 7601133"/>
              <a:gd name="connsiteY4" fmla="*/ 0 h 6858000"/>
              <a:gd name="connsiteX0" fmla="*/ 0 w 7601133"/>
              <a:gd name="connsiteY0" fmla="*/ 0 h 6858000"/>
              <a:gd name="connsiteX1" fmla="*/ 2235756 w 7601133"/>
              <a:gd name="connsiteY1" fmla="*/ 26894 h 6858000"/>
              <a:gd name="connsiteX2" fmla="*/ 7601133 w 7601133"/>
              <a:gd name="connsiteY2" fmla="*/ 6858000 h 6858000"/>
              <a:gd name="connsiteX3" fmla="*/ 0 w 7601133"/>
              <a:gd name="connsiteY3" fmla="*/ 6858000 h 6858000"/>
              <a:gd name="connsiteX4" fmla="*/ 0 w 7601133"/>
              <a:gd name="connsiteY4" fmla="*/ 0 h 6858000"/>
              <a:gd name="connsiteX0" fmla="*/ 0 w 7601133"/>
              <a:gd name="connsiteY0" fmla="*/ 0 h 6858000"/>
              <a:gd name="connsiteX1" fmla="*/ 2518144 w 7601133"/>
              <a:gd name="connsiteY1" fmla="*/ 26894 h 6858000"/>
              <a:gd name="connsiteX2" fmla="*/ 7601133 w 7601133"/>
              <a:gd name="connsiteY2" fmla="*/ 6858000 h 6858000"/>
              <a:gd name="connsiteX3" fmla="*/ 0 w 7601133"/>
              <a:gd name="connsiteY3" fmla="*/ 6858000 h 6858000"/>
              <a:gd name="connsiteX4" fmla="*/ 0 w 7601133"/>
              <a:gd name="connsiteY4" fmla="*/ 0 h 6858000"/>
              <a:gd name="connsiteX0" fmla="*/ 0 w 8986180"/>
              <a:gd name="connsiteY0" fmla="*/ 0 h 6871447"/>
              <a:gd name="connsiteX1" fmla="*/ 2518144 w 8986180"/>
              <a:gd name="connsiteY1" fmla="*/ 26894 h 6871447"/>
              <a:gd name="connsiteX2" fmla="*/ 8986180 w 8986180"/>
              <a:gd name="connsiteY2" fmla="*/ 6871447 h 6871447"/>
              <a:gd name="connsiteX3" fmla="*/ 0 w 8986180"/>
              <a:gd name="connsiteY3" fmla="*/ 6858000 h 6871447"/>
              <a:gd name="connsiteX4" fmla="*/ 0 w 8986180"/>
              <a:gd name="connsiteY4" fmla="*/ 0 h 6871447"/>
              <a:gd name="connsiteX0" fmla="*/ 0 w 8165910"/>
              <a:gd name="connsiteY0" fmla="*/ 0 h 6858000"/>
              <a:gd name="connsiteX1" fmla="*/ 2518144 w 8165910"/>
              <a:gd name="connsiteY1" fmla="*/ 26894 h 6858000"/>
              <a:gd name="connsiteX2" fmla="*/ 8165910 w 8165910"/>
              <a:gd name="connsiteY2" fmla="*/ 6844553 h 6858000"/>
              <a:gd name="connsiteX3" fmla="*/ 0 w 8165910"/>
              <a:gd name="connsiteY3" fmla="*/ 6858000 h 6858000"/>
              <a:gd name="connsiteX4" fmla="*/ 0 w 8165910"/>
              <a:gd name="connsiteY4" fmla="*/ 0 h 6858000"/>
              <a:gd name="connsiteX0" fmla="*/ 0 w 8165910"/>
              <a:gd name="connsiteY0" fmla="*/ 0 h 6858000"/>
              <a:gd name="connsiteX1" fmla="*/ 2504697 w 8165910"/>
              <a:gd name="connsiteY1" fmla="*/ 0 h 6858000"/>
              <a:gd name="connsiteX2" fmla="*/ 8165910 w 8165910"/>
              <a:gd name="connsiteY2" fmla="*/ 6844553 h 6858000"/>
              <a:gd name="connsiteX3" fmla="*/ 0 w 8165910"/>
              <a:gd name="connsiteY3" fmla="*/ 6858000 h 6858000"/>
              <a:gd name="connsiteX4" fmla="*/ 0 w 8165910"/>
              <a:gd name="connsiteY4" fmla="*/ 0 h 6858000"/>
              <a:gd name="connsiteX0" fmla="*/ 0 w 8165910"/>
              <a:gd name="connsiteY0" fmla="*/ 0 h 6858000"/>
              <a:gd name="connsiteX1" fmla="*/ 2456022 w 8165910"/>
              <a:gd name="connsiteY1" fmla="*/ 0 h 6858000"/>
              <a:gd name="connsiteX2" fmla="*/ 8165910 w 8165910"/>
              <a:gd name="connsiteY2" fmla="*/ 6844553 h 6858000"/>
              <a:gd name="connsiteX3" fmla="*/ 0 w 8165910"/>
              <a:gd name="connsiteY3" fmla="*/ 6858000 h 6858000"/>
              <a:gd name="connsiteX4" fmla="*/ 0 w 8165910"/>
              <a:gd name="connsiteY4" fmla="*/ 0 h 6858000"/>
              <a:gd name="connsiteX0" fmla="*/ 0 w 8165910"/>
              <a:gd name="connsiteY0" fmla="*/ 0 h 6858000"/>
              <a:gd name="connsiteX1" fmla="*/ 2445592 w 8165910"/>
              <a:gd name="connsiteY1" fmla="*/ 0 h 6858000"/>
              <a:gd name="connsiteX2" fmla="*/ 8165910 w 8165910"/>
              <a:gd name="connsiteY2" fmla="*/ 6844553 h 6858000"/>
              <a:gd name="connsiteX3" fmla="*/ 0 w 8165910"/>
              <a:gd name="connsiteY3" fmla="*/ 6858000 h 6858000"/>
              <a:gd name="connsiteX4" fmla="*/ 0 w 8165910"/>
              <a:gd name="connsiteY4" fmla="*/ 0 h 6858000"/>
              <a:gd name="connsiteX0" fmla="*/ 0 w 8179817"/>
              <a:gd name="connsiteY0" fmla="*/ 0 h 6861937"/>
              <a:gd name="connsiteX1" fmla="*/ 2445592 w 8179817"/>
              <a:gd name="connsiteY1" fmla="*/ 0 h 6861937"/>
              <a:gd name="connsiteX2" fmla="*/ 8179817 w 8179817"/>
              <a:gd name="connsiteY2" fmla="*/ 6861937 h 6861937"/>
              <a:gd name="connsiteX3" fmla="*/ 0 w 8179817"/>
              <a:gd name="connsiteY3" fmla="*/ 6858000 h 6861937"/>
              <a:gd name="connsiteX4" fmla="*/ 0 w 8179817"/>
              <a:gd name="connsiteY4" fmla="*/ 0 h 6861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9817" h="6861937">
                <a:moveTo>
                  <a:pt x="0" y="0"/>
                </a:moveTo>
                <a:lnTo>
                  <a:pt x="2445592" y="0"/>
                </a:lnTo>
                <a:lnTo>
                  <a:pt x="8179817" y="6861937"/>
                </a:lnTo>
                <a:lnTo>
                  <a:pt x="0" y="68580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13" name="Groupe 12">
            <a:extLst>
              <a:ext uri="{FF2B5EF4-FFF2-40B4-BE49-F238E27FC236}">
                <a16:creationId xmlns:a16="http://schemas.microsoft.com/office/drawing/2014/main" id="{824E6908-DCCC-B30D-4282-F51DF2AA1081}"/>
              </a:ext>
            </a:extLst>
          </p:cNvPr>
          <p:cNvGrpSpPr/>
          <p:nvPr userDrawn="1"/>
        </p:nvGrpSpPr>
        <p:grpSpPr>
          <a:xfrm>
            <a:off x="0" y="1496440"/>
            <a:ext cx="12193886" cy="4862987"/>
            <a:chOff x="0" y="1507357"/>
            <a:chExt cx="12189884" cy="4862987"/>
          </a:xfrm>
        </p:grpSpPr>
        <p:sp>
          <p:nvSpPr>
            <p:cNvPr id="14" name="Rectangle 13">
              <a:extLst>
                <a:ext uri="{FF2B5EF4-FFF2-40B4-BE49-F238E27FC236}">
                  <a16:creationId xmlns:a16="http://schemas.microsoft.com/office/drawing/2014/main" id="{F0370A2C-EB20-CF10-8F45-4437FF493A8D}"/>
                </a:ext>
              </a:extLst>
            </p:cNvPr>
            <p:cNvSpPr/>
            <p:nvPr userDrawn="1"/>
          </p:nvSpPr>
          <p:spPr>
            <a:xfrm>
              <a:off x="0" y="1507357"/>
              <a:ext cx="12186403" cy="486241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Triangle rectangle 8">
              <a:extLst>
                <a:ext uri="{FF2B5EF4-FFF2-40B4-BE49-F238E27FC236}">
                  <a16:creationId xmlns:a16="http://schemas.microsoft.com/office/drawing/2014/main" id="{B10F1669-0CD4-0041-58EA-5252C2C9D7C8}"/>
                </a:ext>
              </a:extLst>
            </p:cNvPr>
            <p:cNvSpPr/>
            <p:nvPr userDrawn="1"/>
          </p:nvSpPr>
          <p:spPr>
            <a:xfrm rot="10800000">
              <a:off x="3703306" y="1514284"/>
              <a:ext cx="8486578" cy="4856060"/>
            </a:xfrm>
            <a:custGeom>
              <a:avLst/>
              <a:gdLst>
                <a:gd name="connsiteX0" fmla="*/ 0 w 8486273"/>
                <a:gd name="connsiteY0" fmla="*/ 4862410 h 4862410"/>
                <a:gd name="connsiteX1" fmla="*/ 0 w 8486273"/>
                <a:gd name="connsiteY1" fmla="*/ 0 h 4862410"/>
                <a:gd name="connsiteX2" fmla="*/ 8486273 w 8486273"/>
                <a:gd name="connsiteY2" fmla="*/ 4862410 h 4862410"/>
                <a:gd name="connsiteX3" fmla="*/ 0 w 8486273"/>
                <a:gd name="connsiteY3" fmla="*/ 4862410 h 4862410"/>
                <a:gd name="connsiteX0" fmla="*/ 0 w 8486273"/>
                <a:gd name="connsiteY0" fmla="*/ 4811610 h 4811610"/>
                <a:gd name="connsiteX1" fmla="*/ 3175 w 8486273"/>
                <a:gd name="connsiteY1" fmla="*/ 0 h 4811610"/>
                <a:gd name="connsiteX2" fmla="*/ 8486273 w 8486273"/>
                <a:gd name="connsiteY2" fmla="*/ 4811610 h 4811610"/>
                <a:gd name="connsiteX3" fmla="*/ 0 w 8486273"/>
                <a:gd name="connsiteY3" fmla="*/ 4811610 h 4811610"/>
                <a:gd name="connsiteX0" fmla="*/ 0 w 8486273"/>
                <a:gd name="connsiteY0" fmla="*/ 4843360 h 4843360"/>
                <a:gd name="connsiteX1" fmla="*/ 12700 w 8486273"/>
                <a:gd name="connsiteY1" fmla="*/ 0 h 4843360"/>
                <a:gd name="connsiteX2" fmla="*/ 8486273 w 8486273"/>
                <a:gd name="connsiteY2" fmla="*/ 4843360 h 4843360"/>
                <a:gd name="connsiteX3" fmla="*/ 0 w 8486273"/>
                <a:gd name="connsiteY3" fmla="*/ 4843360 h 4843360"/>
                <a:gd name="connsiteX0" fmla="*/ 305 w 8486578"/>
                <a:gd name="connsiteY0" fmla="*/ 4856060 h 4856060"/>
                <a:gd name="connsiteX1" fmla="*/ 305 w 8486578"/>
                <a:gd name="connsiteY1" fmla="*/ 0 h 4856060"/>
                <a:gd name="connsiteX2" fmla="*/ 8486578 w 8486578"/>
                <a:gd name="connsiteY2" fmla="*/ 4856060 h 4856060"/>
                <a:gd name="connsiteX3" fmla="*/ 305 w 8486578"/>
                <a:gd name="connsiteY3" fmla="*/ 4856060 h 4856060"/>
              </a:gdLst>
              <a:ahLst/>
              <a:cxnLst>
                <a:cxn ang="0">
                  <a:pos x="connsiteX0" y="connsiteY0"/>
                </a:cxn>
                <a:cxn ang="0">
                  <a:pos x="connsiteX1" y="connsiteY1"/>
                </a:cxn>
                <a:cxn ang="0">
                  <a:pos x="connsiteX2" y="connsiteY2"/>
                </a:cxn>
                <a:cxn ang="0">
                  <a:pos x="connsiteX3" y="connsiteY3"/>
                </a:cxn>
              </a:cxnLst>
              <a:rect l="l" t="t" r="r" b="b"/>
              <a:pathLst>
                <a:path w="8486578" h="4856060">
                  <a:moveTo>
                    <a:pt x="305" y="4856060"/>
                  </a:moveTo>
                  <a:cubicBezTo>
                    <a:pt x="1363" y="3252190"/>
                    <a:pt x="-753" y="1603870"/>
                    <a:pt x="305" y="0"/>
                  </a:cubicBezTo>
                  <a:lnTo>
                    <a:pt x="8486578" y="4856060"/>
                  </a:lnTo>
                  <a:lnTo>
                    <a:pt x="305" y="485606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Triangle rectangle 6">
              <a:extLst>
                <a:ext uri="{FF2B5EF4-FFF2-40B4-BE49-F238E27FC236}">
                  <a16:creationId xmlns:a16="http://schemas.microsoft.com/office/drawing/2014/main" id="{F4EDFDFA-8CA4-00CE-FAEE-16249F68C546}"/>
                </a:ext>
              </a:extLst>
            </p:cNvPr>
            <p:cNvSpPr/>
            <p:nvPr userDrawn="1"/>
          </p:nvSpPr>
          <p:spPr>
            <a:xfrm>
              <a:off x="0" y="5331551"/>
              <a:ext cx="1839433" cy="1038216"/>
            </a:xfrm>
            <a:custGeom>
              <a:avLst/>
              <a:gdLst>
                <a:gd name="connsiteX0" fmla="*/ 0 w 1839433"/>
                <a:gd name="connsiteY0" fmla="*/ 1010507 h 1010507"/>
                <a:gd name="connsiteX1" fmla="*/ 0 w 1839433"/>
                <a:gd name="connsiteY1" fmla="*/ 0 h 1010507"/>
                <a:gd name="connsiteX2" fmla="*/ 1839433 w 1839433"/>
                <a:gd name="connsiteY2" fmla="*/ 1010507 h 1010507"/>
                <a:gd name="connsiteX3" fmla="*/ 0 w 1839433"/>
                <a:gd name="connsiteY3" fmla="*/ 1010507 h 1010507"/>
                <a:gd name="connsiteX0" fmla="*/ 0 w 1839433"/>
                <a:gd name="connsiteY0" fmla="*/ 1038216 h 1038216"/>
                <a:gd name="connsiteX1" fmla="*/ 0 w 1839433"/>
                <a:gd name="connsiteY1" fmla="*/ 0 h 1038216"/>
                <a:gd name="connsiteX2" fmla="*/ 1839433 w 1839433"/>
                <a:gd name="connsiteY2" fmla="*/ 1038216 h 1038216"/>
                <a:gd name="connsiteX3" fmla="*/ 0 w 1839433"/>
                <a:gd name="connsiteY3" fmla="*/ 1038216 h 1038216"/>
              </a:gdLst>
              <a:ahLst/>
              <a:cxnLst>
                <a:cxn ang="0">
                  <a:pos x="connsiteX0" y="connsiteY0"/>
                </a:cxn>
                <a:cxn ang="0">
                  <a:pos x="connsiteX1" y="connsiteY1"/>
                </a:cxn>
                <a:cxn ang="0">
                  <a:pos x="connsiteX2" y="connsiteY2"/>
                </a:cxn>
                <a:cxn ang="0">
                  <a:pos x="connsiteX3" y="connsiteY3"/>
                </a:cxn>
              </a:cxnLst>
              <a:rect l="l" t="t" r="r" b="b"/>
              <a:pathLst>
                <a:path w="1839433" h="1038216">
                  <a:moveTo>
                    <a:pt x="0" y="1038216"/>
                  </a:moveTo>
                  <a:lnTo>
                    <a:pt x="0" y="0"/>
                  </a:lnTo>
                  <a:lnTo>
                    <a:pt x="1839433" y="1038216"/>
                  </a:lnTo>
                  <a:lnTo>
                    <a:pt x="0" y="103821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Triangle rectangle 7">
              <a:extLst>
                <a:ext uri="{FF2B5EF4-FFF2-40B4-BE49-F238E27FC236}">
                  <a16:creationId xmlns:a16="http://schemas.microsoft.com/office/drawing/2014/main" id="{84DBE0AA-9F98-19C3-3087-763DF41234B7}"/>
                </a:ext>
              </a:extLst>
            </p:cNvPr>
            <p:cNvSpPr/>
            <p:nvPr userDrawn="1"/>
          </p:nvSpPr>
          <p:spPr>
            <a:xfrm rot="10800000" flipH="1">
              <a:off x="0" y="1512593"/>
              <a:ext cx="3700130" cy="2105457"/>
            </a:xfrm>
            <a:custGeom>
              <a:avLst/>
              <a:gdLst>
                <a:gd name="connsiteX0" fmla="*/ 0 w 3700130"/>
                <a:gd name="connsiteY0" fmla="*/ 2091603 h 2091603"/>
                <a:gd name="connsiteX1" fmla="*/ 0 w 3700130"/>
                <a:gd name="connsiteY1" fmla="*/ 0 h 2091603"/>
                <a:gd name="connsiteX2" fmla="*/ 3700130 w 3700130"/>
                <a:gd name="connsiteY2" fmla="*/ 2091603 h 2091603"/>
                <a:gd name="connsiteX3" fmla="*/ 0 w 3700130"/>
                <a:gd name="connsiteY3" fmla="*/ 2091603 h 2091603"/>
                <a:gd name="connsiteX0" fmla="*/ 0 w 3700130"/>
                <a:gd name="connsiteY0" fmla="*/ 2105457 h 2105457"/>
                <a:gd name="connsiteX1" fmla="*/ 0 w 3700130"/>
                <a:gd name="connsiteY1" fmla="*/ 0 h 2105457"/>
                <a:gd name="connsiteX2" fmla="*/ 3700130 w 3700130"/>
                <a:gd name="connsiteY2" fmla="*/ 2105457 h 2105457"/>
                <a:gd name="connsiteX3" fmla="*/ 0 w 3700130"/>
                <a:gd name="connsiteY3" fmla="*/ 2105457 h 2105457"/>
              </a:gdLst>
              <a:ahLst/>
              <a:cxnLst>
                <a:cxn ang="0">
                  <a:pos x="connsiteX0" y="connsiteY0"/>
                </a:cxn>
                <a:cxn ang="0">
                  <a:pos x="connsiteX1" y="connsiteY1"/>
                </a:cxn>
                <a:cxn ang="0">
                  <a:pos x="connsiteX2" y="connsiteY2"/>
                </a:cxn>
                <a:cxn ang="0">
                  <a:pos x="connsiteX3" y="connsiteY3"/>
                </a:cxn>
              </a:cxnLst>
              <a:rect l="l" t="t" r="r" b="b"/>
              <a:pathLst>
                <a:path w="3700130" h="2105457">
                  <a:moveTo>
                    <a:pt x="0" y="2105457"/>
                  </a:moveTo>
                  <a:lnTo>
                    <a:pt x="0" y="0"/>
                  </a:lnTo>
                  <a:lnTo>
                    <a:pt x="3700130" y="2105457"/>
                  </a:lnTo>
                  <a:lnTo>
                    <a:pt x="0" y="210545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3" name="Titre 2">
            <a:extLst>
              <a:ext uri="{FF2B5EF4-FFF2-40B4-BE49-F238E27FC236}">
                <a16:creationId xmlns:a16="http://schemas.microsoft.com/office/drawing/2014/main" id="{472773E7-93A1-3434-09E8-FC929D73D97C}"/>
              </a:ext>
            </a:extLst>
          </p:cNvPr>
          <p:cNvSpPr>
            <a:spLocks noGrp="1"/>
          </p:cNvSpPr>
          <p:nvPr>
            <p:ph type="title"/>
          </p:nvPr>
        </p:nvSpPr>
        <p:spPr>
          <a:xfrm>
            <a:off x="0" y="2921620"/>
            <a:ext cx="12192000" cy="1634140"/>
          </a:xfrm>
        </p:spPr>
        <p:txBody>
          <a:bodyPr anchor="ctr">
            <a:normAutofit/>
          </a:bodyPr>
          <a:lstStyle>
            <a:lvl1pPr algn="ctr">
              <a:defRPr sz="3600">
                <a:solidFill>
                  <a:schemeClr val="bg1"/>
                </a:solidFill>
              </a:defRPr>
            </a:lvl1pPr>
          </a:lstStyle>
          <a:p>
            <a:endParaRPr lang="fr-FR" dirty="0"/>
          </a:p>
        </p:txBody>
      </p:sp>
    </p:spTree>
    <p:extLst>
      <p:ext uri="{BB962C8B-B14F-4D97-AF65-F5344CB8AC3E}">
        <p14:creationId xmlns:p14="http://schemas.microsoft.com/office/powerpoint/2010/main" val="28310003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1">
    <p:spTree>
      <p:nvGrpSpPr>
        <p:cNvPr id="1" name=""/>
        <p:cNvGrpSpPr/>
        <p:nvPr/>
      </p:nvGrpSpPr>
      <p:grpSpPr>
        <a:xfrm>
          <a:off x="0" y="0"/>
          <a:ext cx="0" cy="0"/>
          <a:chOff x="0" y="0"/>
          <a:chExt cx="0" cy="0"/>
        </a:xfrm>
      </p:grpSpPr>
      <p:sp>
        <p:nvSpPr>
          <p:cNvPr id="8" name="Espace réservé de la date 7">
            <a:extLst>
              <a:ext uri="{FF2B5EF4-FFF2-40B4-BE49-F238E27FC236}">
                <a16:creationId xmlns:a16="http://schemas.microsoft.com/office/drawing/2014/main" id="{0C1A2BD4-7C4E-654A-AAAC-BF42C2D2A049}"/>
              </a:ext>
            </a:extLst>
          </p:cNvPr>
          <p:cNvSpPr>
            <a:spLocks noGrp="1"/>
          </p:cNvSpPr>
          <p:nvPr>
            <p:ph type="dt" sz="half" idx="10"/>
          </p:nvPr>
        </p:nvSpPr>
        <p:spPr/>
        <p:txBody>
          <a:bodyPr/>
          <a:lstStyle/>
          <a:p>
            <a:fld id="{8BC9A9C4-4207-4AC9-ACA0-ABF1EE540DEF}" type="datetime3">
              <a:rPr lang="fr-BE" smtClean="0"/>
              <a:t>13/06/2025</a:t>
            </a:fld>
            <a:endParaRPr lang="fr-FR" dirty="0"/>
          </a:p>
        </p:txBody>
      </p:sp>
      <p:sp>
        <p:nvSpPr>
          <p:cNvPr id="9" name="Espace réservé du pied de page 8">
            <a:extLst>
              <a:ext uri="{FF2B5EF4-FFF2-40B4-BE49-F238E27FC236}">
                <a16:creationId xmlns:a16="http://schemas.microsoft.com/office/drawing/2014/main" id="{A88E8EA4-C6FD-A642-929B-16403DA07E57}"/>
              </a:ext>
            </a:extLst>
          </p:cNvPr>
          <p:cNvSpPr>
            <a:spLocks noGrp="1"/>
          </p:cNvSpPr>
          <p:nvPr>
            <p:ph type="ftr" sz="quarter" idx="11"/>
          </p:nvPr>
        </p:nvSpPr>
        <p:spPr/>
        <p:txBody>
          <a:bodyPr/>
          <a:lstStyle/>
          <a:p>
            <a:endParaRPr lang="fr-FR" dirty="0"/>
          </a:p>
        </p:txBody>
      </p:sp>
      <p:sp>
        <p:nvSpPr>
          <p:cNvPr id="10" name="Espace réservé du numéro de diapositive 9">
            <a:extLst>
              <a:ext uri="{FF2B5EF4-FFF2-40B4-BE49-F238E27FC236}">
                <a16:creationId xmlns:a16="http://schemas.microsoft.com/office/drawing/2014/main" id="{A8DBB374-95F1-C24F-873A-1B24641F3BA0}"/>
              </a:ext>
            </a:extLst>
          </p:cNvPr>
          <p:cNvSpPr>
            <a:spLocks noGrp="1"/>
          </p:cNvSpPr>
          <p:nvPr>
            <p:ph type="sldNum" sz="quarter" idx="12"/>
          </p:nvPr>
        </p:nvSpPr>
        <p:spPr/>
        <p:txBody>
          <a:bodyPr/>
          <a:lstStyle/>
          <a:p>
            <a:pPr algn="l"/>
            <a:r>
              <a:rPr lang="fr-FR"/>
              <a:t>▪︎ </a:t>
            </a:r>
            <a:fld id="{71AEF36E-EA79-174C-93F9-FDA84EDD5956}" type="slidenum">
              <a:rPr lang="fr-FR" smtClean="0"/>
              <a:pPr algn="l"/>
              <a:t>‹N°›</a:t>
            </a:fld>
            <a:endParaRPr lang="fr-FR" dirty="0"/>
          </a:p>
        </p:txBody>
      </p:sp>
      <p:sp>
        <p:nvSpPr>
          <p:cNvPr id="4" name="Espace réservé pour une image  3">
            <a:extLst>
              <a:ext uri="{FF2B5EF4-FFF2-40B4-BE49-F238E27FC236}">
                <a16:creationId xmlns:a16="http://schemas.microsoft.com/office/drawing/2014/main" id="{A9FF3141-995E-D246-9C79-B638FCBA5C0A}"/>
              </a:ext>
            </a:extLst>
          </p:cNvPr>
          <p:cNvSpPr>
            <a:spLocks noGrp="1"/>
          </p:cNvSpPr>
          <p:nvPr>
            <p:ph type="pic" sz="quarter" idx="13"/>
          </p:nvPr>
        </p:nvSpPr>
        <p:spPr>
          <a:xfrm>
            <a:off x="4764088" y="584200"/>
            <a:ext cx="6840538" cy="5689600"/>
          </a:xfrm>
          <a:noFill/>
        </p:spPr>
        <p:txBody>
          <a:bodyPr/>
          <a:lstStyle/>
          <a:p>
            <a:endParaRPr lang="fr-FR"/>
          </a:p>
        </p:txBody>
      </p:sp>
      <p:sp>
        <p:nvSpPr>
          <p:cNvPr id="6" name="Espace réservé pour une image  5">
            <a:extLst>
              <a:ext uri="{FF2B5EF4-FFF2-40B4-BE49-F238E27FC236}">
                <a16:creationId xmlns:a16="http://schemas.microsoft.com/office/drawing/2014/main" id="{FBA45D1B-B2CD-6A43-BD6D-A9CF96C757FD}"/>
              </a:ext>
            </a:extLst>
          </p:cNvPr>
          <p:cNvSpPr>
            <a:spLocks noGrp="1"/>
          </p:cNvSpPr>
          <p:nvPr>
            <p:ph type="pic" sz="quarter" idx="14"/>
          </p:nvPr>
        </p:nvSpPr>
        <p:spPr>
          <a:xfrm>
            <a:off x="587374" y="584200"/>
            <a:ext cx="4032249" cy="2773363"/>
          </a:xfrm>
          <a:noFill/>
        </p:spPr>
        <p:txBody>
          <a:bodyPr/>
          <a:lstStyle/>
          <a:p>
            <a:endParaRPr lang="fr-FR" dirty="0"/>
          </a:p>
        </p:txBody>
      </p:sp>
      <p:sp>
        <p:nvSpPr>
          <p:cNvPr id="7" name="Espace réservé pour une image  5">
            <a:extLst>
              <a:ext uri="{FF2B5EF4-FFF2-40B4-BE49-F238E27FC236}">
                <a16:creationId xmlns:a16="http://schemas.microsoft.com/office/drawing/2014/main" id="{08DD2D23-B29C-FB42-9B23-85ECE49B922A}"/>
              </a:ext>
            </a:extLst>
          </p:cNvPr>
          <p:cNvSpPr>
            <a:spLocks noGrp="1"/>
          </p:cNvSpPr>
          <p:nvPr>
            <p:ph type="pic" sz="quarter" idx="15"/>
          </p:nvPr>
        </p:nvSpPr>
        <p:spPr>
          <a:xfrm>
            <a:off x="587374" y="3500437"/>
            <a:ext cx="4032249" cy="2773363"/>
          </a:xfrm>
          <a:noFill/>
        </p:spPr>
        <p:txBody>
          <a:bodyPr/>
          <a:lstStyle/>
          <a:p>
            <a:endParaRPr lang="fr-FR" dirty="0"/>
          </a:p>
        </p:txBody>
      </p:sp>
    </p:spTree>
    <p:extLst>
      <p:ext uri="{BB962C8B-B14F-4D97-AF65-F5344CB8AC3E}">
        <p14:creationId xmlns:p14="http://schemas.microsoft.com/office/powerpoint/2010/main" val="6850844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2">
    <p:spTree>
      <p:nvGrpSpPr>
        <p:cNvPr id="1" name=""/>
        <p:cNvGrpSpPr/>
        <p:nvPr/>
      </p:nvGrpSpPr>
      <p:grpSpPr>
        <a:xfrm>
          <a:off x="0" y="0"/>
          <a:ext cx="0" cy="0"/>
          <a:chOff x="0" y="0"/>
          <a:chExt cx="0" cy="0"/>
        </a:xfrm>
      </p:grpSpPr>
      <p:sp>
        <p:nvSpPr>
          <p:cNvPr id="8" name="Espace réservé de la date 7">
            <a:extLst>
              <a:ext uri="{FF2B5EF4-FFF2-40B4-BE49-F238E27FC236}">
                <a16:creationId xmlns:a16="http://schemas.microsoft.com/office/drawing/2014/main" id="{0C1A2BD4-7C4E-654A-AAAC-BF42C2D2A049}"/>
              </a:ext>
            </a:extLst>
          </p:cNvPr>
          <p:cNvSpPr>
            <a:spLocks noGrp="1"/>
          </p:cNvSpPr>
          <p:nvPr>
            <p:ph type="dt" sz="half" idx="10"/>
          </p:nvPr>
        </p:nvSpPr>
        <p:spPr/>
        <p:txBody>
          <a:bodyPr/>
          <a:lstStyle/>
          <a:p>
            <a:fld id="{2111442B-55AA-4F4C-A633-19C7F138D948}" type="datetime3">
              <a:rPr lang="fr-BE" smtClean="0"/>
              <a:t>13/06/2025</a:t>
            </a:fld>
            <a:endParaRPr lang="fr-FR" dirty="0"/>
          </a:p>
        </p:txBody>
      </p:sp>
      <p:sp>
        <p:nvSpPr>
          <p:cNvPr id="9" name="Espace réservé du pied de page 8">
            <a:extLst>
              <a:ext uri="{FF2B5EF4-FFF2-40B4-BE49-F238E27FC236}">
                <a16:creationId xmlns:a16="http://schemas.microsoft.com/office/drawing/2014/main" id="{A88E8EA4-C6FD-A642-929B-16403DA07E57}"/>
              </a:ext>
            </a:extLst>
          </p:cNvPr>
          <p:cNvSpPr>
            <a:spLocks noGrp="1"/>
          </p:cNvSpPr>
          <p:nvPr>
            <p:ph type="ftr" sz="quarter" idx="11"/>
          </p:nvPr>
        </p:nvSpPr>
        <p:spPr/>
        <p:txBody>
          <a:bodyPr/>
          <a:lstStyle/>
          <a:p>
            <a:endParaRPr lang="fr-FR" dirty="0"/>
          </a:p>
        </p:txBody>
      </p:sp>
      <p:sp>
        <p:nvSpPr>
          <p:cNvPr id="10" name="Espace réservé du numéro de diapositive 9">
            <a:extLst>
              <a:ext uri="{FF2B5EF4-FFF2-40B4-BE49-F238E27FC236}">
                <a16:creationId xmlns:a16="http://schemas.microsoft.com/office/drawing/2014/main" id="{A8DBB374-95F1-C24F-873A-1B24641F3BA0}"/>
              </a:ext>
            </a:extLst>
          </p:cNvPr>
          <p:cNvSpPr>
            <a:spLocks noGrp="1"/>
          </p:cNvSpPr>
          <p:nvPr>
            <p:ph type="sldNum" sz="quarter" idx="12"/>
          </p:nvPr>
        </p:nvSpPr>
        <p:spPr/>
        <p:txBody>
          <a:bodyPr/>
          <a:lstStyle/>
          <a:p>
            <a:pPr algn="l"/>
            <a:r>
              <a:rPr lang="fr-FR"/>
              <a:t>▪︎ </a:t>
            </a:r>
            <a:fld id="{71AEF36E-EA79-174C-93F9-FDA84EDD5956}" type="slidenum">
              <a:rPr lang="fr-FR" smtClean="0"/>
              <a:pPr algn="l"/>
              <a:t>‹N°›</a:t>
            </a:fld>
            <a:endParaRPr lang="fr-FR" dirty="0"/>
          </a:p>
        </p:txBody>
      </p:sp>
      <p:sp>
        <p:nvSpPr>
          <p:cNvPr id="4" name="Espace réservé pour une image  3">
            <a:extLst>
              <a:ext uri="{FF2B5EF4-FFF2-40B4-BE49-F238E27FC236}">
                <a16:creationId xmlns:a16="http://schemas.microsoft.com/office/drawing/2014/main" id="{A9FF3141-995E-D246-9C79-B638FCBA5C0A}"/>
              </a:ext>
            </a:extLst>
          </p:cNvPr>
          <p:cNvSpPr>
            <a:spLocks noGrp="1"/>
          </p:cNvSpPr>
          <p:nvPr>
            <p:ph type="pic" sz="quarter" idx="13"/>
          </p:nvPr>
        </p:nvSpPr>
        <p:spPr>
          <a:xfrm>
            <a:off x="6167438" y="584200"/>
            <a:ext cx="5437188" cy="2773363"/>
          </a:xfrm>
          <a:noFill/>
        </p:spPr>
        <p:txBody>
          <a:bodyPr/>
          <a:lstStyle/>
          <a:p>
            <a:endParaRPr lang="fr-FR" dirty="0"/>
          </a:p>
        </p:txBody>
      </p:sp>
      <p:sp>
        <p:nvSpPr>
          <p:cNvPr id="6" name="Espace réservé pour une image  5">
            <a:extLst>
              <a:ext uri="{FF2B5EF4-FFF2-40B4-BE49-F238E27FC236}">
                <a16:creationId xmlns:a16="http://schemas.microsoft.com/office/drawing/2014/main" id="{FBA45D1B-B2CD-6A43-BD6D-A9CF96C757FD}"/>
              </a:ext>
            </a:extLst>
          </p:cNvPr>
          <p:cNvSpPr>
            <a:spLocks noGrp="1"/>
          </p:cNvSpPr>
          <p:nvPr>
            <p:ph type="pic" sz="quarter" idx="14"/>
          </p:nvPr>
        </p:nvSpPr>
        <p:spPr>
          <a:xfrm>
            <a:off x="587374" y="584200"/>
            <a:ext cx="5437188" cy="2773363"/>
          </a:xfrm>
          <a:noFill/>
        </p:spPr>
        <p:txBody>
          <a:bodyPr/>
          <a:lstStyle/>
          <a:p>
            <a:endParaRPr lang="fr-FR" dirty="0"/>
          </a:p>
        </p:txBody>
      </p:sp>
      <p:sp>
        <p:nvSpPr>
          <p:cNvPr id="7" name="Espace réservé pour une image  5">
            <a:extLst>
              <a:ext uri="{FF2B5EF4-FFF2-40B4-BE49-F238E27FC236}">
                <a16:creationId xmlns:a16="http://schemas.microsoft.com/office/drawing/2014/main" id="{08DD2D23-B29C-FB42-9B23-85ECE49B922A}"/>
              </a:ext>
            </a:extLst>
          </p:cNvPr>
          <p:cNvSpPr>
            <a:spLocks noGrp="1"/>
          </p:cNvSpPr>
          <p:nvPr>
            <p:ph type="pic" sz="quarter" idx="15"/>
          </p:nvPr>
        </p:nvSpPr>
        <p:spPr>
          <a:xfrm>
            <a:off x="587374" y="3500437"/>
            <a:ext cx="5437188" cy="2773363"/>
          </a:xfrm>
          <a:noFill/>
        </p:spPr>
        <p:txBody>
          <a:bodyPr/>
          <a:lstStyle/>
          <a:p>
            <a:endParaRPr lang="fr-FR" dirty="0"/>
          </a:p>
        </p:txBody>
      </p:sp>
      <p:sp>
        <p:nvSpPr>
          <p:cNvPr id="11" name="Espace réservé pour une image  3">
            <a:extLst>
              <a:ext uri="{FF2B5EF4-FFF2-40B4-BE49-F238E27FC236}">
                <a16:creationId xmlns:a16="http://schemas.microsoft.com/office/drawing/2014/main" id="{C751D814-F035-A942-A609-711613717A82}"/>
              </a:ext>
            </a:extLst>
          </p:cNvPr>
          <p:cNvSpPr>
            <a:spLocks noGrp="1"/>
          </p:cNvSpPr>
          <p:nvPr>
            <p:ph type="pic" sz="quarter" idx="16"/>
          </p:nvPr>
        </p:nvSpPr>
        <p:spPr>
          <a:xfrm>
            <a:off x="6167438" y="3500436"/>
            <a:ext cx="5437188" cy="2773363"/>
          </a:xfrm>
          <a:noFill/>
        </p:spPr>
        <p:txBody>
          <a:bodyPr/>
          <a:lstStyle/>
          <a:p>
            <a:endParaRPr lang="fr-FR" dirty="0"/>
          </a:p>
        </p:txBody>
      </p:sp>
    </p:spTree>
    <p:extLst>
      <p:ext uri="{BB962C8B-B14F-4D97-AF65-F5344CB8AC3E}">
        <p14:creationId xmlns:p14="http://schemas.microsoft.com/office/powerpoint/2010/main" val="8375312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3">
    <p:spTree>
      <p:nvGrpSpPr>
        <p:cNvPr id="1" name=""/>
        <p:cNvGrpSpPr/>
        <p:nvPr/>
      </p:nvGrpSpPr>
      <p:grpSpPr>
        <a:xfrm>
          <a:off x="0" y="0"/>
          <a:ext cx="0" cy="0"/>
          <a:chOff x="0" y="0"/>
          <a:chExt cx="0" cy="0"/>
        </a:xfrm>
      </p:grpSpPr>
      <p:sp>
        <p:nvSpPr>
          <p:cNvPr id="8" name="Espace réservé de la date 7">
            <a:extLst>
              <a:ext uri="{FF2B5EF4-FFF2-40B4-BE49-F238E27FC236}">
                <a16:creationId xmlns:a16="http://schemas.microsoft.com/office/drawing/2014/main" id="{0C1A2BD4-7C4E-654A-AAAC-BF42C2D2A049}"/>
              </a:ext>
            </a:extLst>
          </p:cNvPr>
          <p:cNvSpPr>
            <a:spLocks noGrp="1"/>
          </p:cNvSpPr>
          <p:nvPr>
            <p:ph type="dt" sz="half" idx="10"/>
          </p:nvPr>
        </p:nvSpPr>
        <p:spPr/>
        <p:txBody>
          <a:bodyPr/>
          <a:lstStyle/>
          <a:p>
            <a:fld id="{4BA54B44-D8F3-4F01-BDC5-D90BBBE9DB79}" type="datetime3">
              <a:rPr lang="fr-BE" smtClean="0"/>
              <a:t>13/06/2025</a:t>
            </a:fld>
            <a:endParaRPr lang="fr-FR" dirty="0"/>
          </a:p>
        </p:txBody>
      </p:sp>
      <p:sp>
        <p:nvSpPr>
          <p:cNvPr id="9" name="Espace réservé du pied de page 8">
            <a:extLst>
              <a:ext uri="{FF2B5EF4-FFF2-40B4-BE49-F238E27FC236}">
                <a16:creationId xmlns:a16="http://schemas.microsoft.com/office/drawing/2014/main" id="{A88E8EA4-C6FD-A642-929B-16403DA07E57}"/>
              </a:ext>
            </a:extLst>
          </p:cNvPr>
          <p:cNvSpPr>
            <a:spLocks noGrp="1"/>
          </p:cNvSpPr>
          <p:nvPr>
            <p:ph type="ftr" sz="quarter" idx="11"/>
          </p:nvPr>
        </p:nvSpPr>
        <p:spPr/>
        <p:txBody>
          <a:bodyPr/>
          <a:lstStyle/>
          <a:p>
            <a:endParaRPr lang="fr-FR" dirty="0"/>
          </a:p>
        </p:txBody>
      </p:sp>
      <p:sp>
        <p:nvSpPr>
          <p:cNvPr id="10" name="Espace réservé du numéro de diapositive 9">
            <a:extLst>
              <a:ext uri="{FF2B5EF4-FFF2-40B4-BE49-F238E27FC236}">
                <a16:creationId xmlns:a16="http://schemas.microsoft.com/office/drawing/2014/main" id="{A8DBB374-95F1-C24F-873A-1B24641F3BA0}"/>
              </a:ext>
            </a:extLst>
          </p:cNvPr>
          <p:cNvSpPr>
            <a:spLocks noGrp="1"/>
          </p:cNvSpPr>
          <p:nvPr>
            <p:ph type="sldNum" sz="quarter" idx="12"/>
          </p:nvPr>
        </p:nvSpPr>
        <p:spPr/>
        <p:txBody>
          <a:bodyPr/>
          <a:lstStyle/>
          <a:p>
            <a:pPr algn="l"/>
            <a:r>
              <a:rPr lang="fr-FR"/>
              <a:t>▪︎ </a:t>
            </a:r>
            <a:fld id="{71AEF36E-EA79-174C-93F9-FDA84EDD5956}" type="slidenum">
              <a:rPr lang="fr-FR" smtClean="0"/>
              <a:pPr algn="l"/>
              <a:t>‹N°›</a:t>
            </a:fld>
            <a:endParaRPr lang="fr-FR" dirty="0"/>
          </a:p>
        </p:txBody>
      </p:sp>
      <p:sp>
        <p:nvSpPr>
          <p:cNvPr id="4" name="Espace réservé pour une image  3">
            <a:extLst>
              <a:ext uri="{FF2B5EF4-FFF2-40B4-BE49-F238E27FC236}">
                <a16:creationId xmlns:a16="http://schemas.microsoft.com/office/drawing/2014/main" id="{A9FF3141-995E-D246-9C79-B638FCBA5C0A}"/>
              </a:ext>
            </a:extLst>
          </p:cNvPr>
          <p:cNvSpPr>
            <a:spLocks noGrp="1"/>
          </p:cNvSpPr>
          <p:nvPr>
            <p:ph type="pic" sz="quarter" idx="13"/>
          </p:nvPr>
        </p:nvSpPr>
        <p:spPr>
          <a:xfrm>
            <a:off x="587375" y="584200"/>
            <a:ext cx="5437187" cy="5689600"/>
          </a:xfrm>
          <a:noFill/>
        </p:spPr>
        <p:txBody>
          <a:bodyPr/>
          <a:lstStyle/>
          <a:p>
            <a:endParaRPr lang="fr-FR"/>
          </a:p>
        </p:txBody>
      </p:sp>
      <p:sp>
        <p:nvSpPr>
          <p:cNvPr id="6" name="Espace réservé pour une image  5">
            <a:extLst>
              <a:ext uri="{FF2B5EF4-FFF2-40B4-BE49-F238E27FC236}">
                <a16:creationId xmlns:a16="http://schemas.microsoft.com/office/drawing/2014/main" id="{FBA45D1B-B2CD-6A43-BD6D-A9CF96C757FD}"/>
              </a:ext>
            </a:extLst>
          </p:cNvPr>
          <p:cNvSpPr>
            <a:spLocks noGrp="1"/>
          </p:cNvSpPr>
          <p:nvPr>
            <p:ph type="pic" sz="quarter" idx="14"/>
          </p:nvPr>
        </p:nvSpPr>
        <p:spPr>
          <a:xfrm>
            <a:off x="6167437" y="584200"/>
            <a:ext cx="5437187" cy="2773363"/>
          </a:xfrm>
          <a:noFill/>
        </p:spPr>
        <p:txBody>
          <a:bodyPr/>
          <a:lstStyle/>
          <a:p>
            <a:endParaRPr lang="fr-FR" dirty="0"/>
          </a:p>
        </p:txBody>
      </p:sp>
      <p:sp>
        <p:nvSpPr>
          <p:cNvPr id="11" name="Espace réservé pour une image  5">
            <a:extLst>
              <a:ext uri="{FF2B5EF4-FFF2-40B4-BE49-F238E27FC236}">
                <a16:creationId xmlns:a16="http://schemas.microsoft.com/office/drawing/2014/main" id="{081964AA-6650-2841-9B8F-587A0FA601D8}"/>
              </a:ext>
            </a:extLst>
          </p:cNvPr>
          <p:cNvSpPr>
            <a:spLocks noGrp="1"/>
          </p:cNvSpPr>
          <p:nvPr>
            <p:ph type="pic" sz="quarter" idx="15"/>
          </p:nvPr>
        </p:nvSpPr>
        <p:spPr>
          <a:xfrm>
            <a:off x="6167438" y="3496365"/>
            <a:ext cx="2654299" cy="2773363"/>
          </a:xfrm>
          <a:noFill/>
        </p:spPr>
        <p:txBody>
          <a:bodyPr/>
          <a:lstStyle/>
          <a:p>
            <a:endParaRPr lang="fr-FR" dirty="0"/>
          </a:p>
        </p:txBody>
      </p:sp>
      <p:sp>
        <p:nvSpPr>
          <p:cNvPr id="13" name="Espace réservé pour une image  5">
            <a:extLst>
              <a:ext uri="{FF2B5EF4-FFF2-40B4-BE49-F238E27FC236}">
                <a16:creationId xmlns:a16="http://schemas.microsoft.com/office/drawing/2014/main" id="{A3B61EFD-CFA7-1547-B17F-525A2920979A}"/>
              </a:ext>
            </a:extLst>
          </p:cNvPr>
          <p:cNvSpPr>
            <a:spLocks noGrp="1"/>
          </p:cNvSpPr>
          <p:nvPr>
            <p:ph type="pic" sz="quarter" idx="16"/>
          </p:nvPr>
        </p:nvSpPr>
        <p:spPr>
          <a:xfrm>
            <a:off x="8950326" y="3496365"/>
            <a:ext cx="2654299" cy="2773363"/>
          </a:xfrm>
          <a:noFill/>
        </p:spPr>
        <p:txBody>
          <a:bodyPr/>
          <a:lstStyle/>
          <a:p>
            <a:endParaRPr lang="fr-FR"/>
          </a:p>
        </p:txBody>
      </p:sp>
    </p:spTree>
    <p:extLst>
      <p:ext uri="{BB962C8B-B14F-4D97-AF65-F5344CB8AC3E}">
        <p14:creationId xmlns:p14="http://schemas.microsoft.com/office/powerpoint/2010/main" val="3888484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1">
    <p:spTree>
      <p:nvGrpSpPr>
        <p:cNvPr id="1" name=""/>
        <p:cNvGrpSpPr/>
        <p:nvPr/>
      </p:nvGrpSpPr>
      <p:grpSpPr>
        <a:xfrm>
          <a:off x="0" y="0"/>
          <a:ext cx="0" cy="0"/>
          <a:chOff x="0" y="0"/>
          <a:chExt cx="0" cy="0"/>
        </a:xfrm>
      </p:grpSpPr>
      <p:sp>
        <p:nvSpPr>
          <p:cNvPr id="8" name="Espace réservé de la date 7">
            <a:extLst>
              <a:ext uri="{FF2B5EF4-FFF2-40B4-BE49-F238E27FC236}">
                <a16:creationId xmlns:a16="http://schemas.microsoft.com/office/drawing/2014/main" id="{0C1A2BD4-7C4E-654A-AAAC-BF42C2D2A049}"/>
              </a:ext>
            </a:extLst>
          </p:cNvPr>
          <p:cNvSpPr>
            <a:spLocks noGrp="1"/>
          </p:cNvSpPr>
          <p:nvPr>
            <p:ph type="dt" sz="half" idx="10"/>
          </p:nvPr>
        </p:nvSpPr>
        <p:spPr/>
        <p:txBody>
          <a:bodyPr/>
          <a:lstStyle/>
          <a:p>
            <a:fld id="{15A03765-FD44-4758-8016-505C30DA9E52}" type="datetime3">
              <a:rPr lang="fr-BE" smtClean="0"/>
              <a:t>13/06/2025</a:t>
            </a:fld>
            <a:endParaRPr lang="fr-FR" dirty="0"/>
          </a:p>
        </p:txBody>
      </p:sp>
      <p:sp>
        <p:nvSpPr>
          <p:cNvPr id="9" name="Espace réservé du pied de page 8">
            <a:extLst>
              <a:ext uri="{FF2B5EF4-FFF2-40B4-BE49-F238E27FC236}">
                <a16:creationId xmlns:a16="http://schemas.microsoft.com/office/drawing/2014/main" id="{A88E8EA4-C6FD-A642-929B-16403DA07E57}"/>
              </a:ext>
            </a:extLst>
          </p:cNvPr>
          <p:cNvSpPr>
            <a:spLocks noGrp="1"/>
          </p:cNvSpPr>
          <p:nvPr>
            <p:ph type="ftr" sz="quarter" idx="11"/>
          </p:nvPr>
        </p:nvSpPr>
        <p:spPr/>
        <p:txBody>
          <a:bodyPr/>
          <a:lstStyle/>
          <a:p>
            <a:endParaRPr lang="fr-FR" dirty="0"/>
          </a:p>
        </p:txBody>
      </p:sp>
      <p:sp>
        <p:nvSpPr>
          <p:cNvPr id="10" name="Espace réservé du numéro de diapositive 9">
            <a:extLst>
              <a:ext uri="{FF2B5EF4-FFF2-40B4-BE49-F238E27FC236}">
                <a16:creationId xmlns:a16="http://schemas.microsoft.com/office/drawing/2014/main" id="{A8DBB374-95F1-C24F-873A-1B24641F3BA0}"/>
              </a:ext>
            </a:extLst>
          </p:cNvPr>
          <p:cNvSpPr>
            <a:spLocks noGrp="1"/>
          </p:cNvSpPr>
          <p:nvPr>
            <p:ph type="sldNum" sz="quarter" idx="12"/>
          </p:nvPr>
        </p:nvSpPr>
        <p:spPr/>
        <p:txBody>
          <a:bodyPr/>
          <a:lstStyle/>
          <a:p>
            <a:pPr algn="l"/>
            <a:r>
              <a:rPr lang="fr-FR"/>
              <a:t>▪︎ </a:t>
            </a:r>
            <a:fld id="{71AEF36E-EA79-174C-93F9-FDA84EDD5956}" type="slidenum">
              <a:rPr lang="fr-FR" smtClean="0"/>
              <a:pPr algn="l"/>
              <a:t>‹N°›</a:t>
            </a:fld>
            <a:endParaRPr lang="fr-FR" dirty="0"/>
          </a:p>
        </p:txBody>
      </p:sp>
      <p:sp>
        <p:nvSpPr>
          <p:cNvPr id="4" name="Espace réservé pour une image  3">
            <a:extLst>
              <a:ext uri="{FF2B5EF4-FFF2-40B4-BE49-F238E27FC236}">
                <a16:creationId xmlns:a16="http://schemas.microsoft.com/office/drawing/2014/main" id="{A9FF3141-995E-D246-9C79-B638FCBA5C0A}"/>
              </a:ext>
            </a:extLst>
          </p:cNvPr>
          <p:cNvSpPr>
            <a:spLocks noGrp="1"/>
          </p:cNvSpPr>
          <p:nvPr>
            <p:ph type="pic" sz="quarter" idx="13"/>
          </p:nvPr>
        </p:nvSpPr>
        <p:spPr>
          <a:xfrm>
            <a:off x="6167438" y="584200"/>
            <a:ext cx="5437187" cy="5689600"/>
          </a:xfrm>
          <a:noFill/>
        </p:spPr>
        <p:txBody>
          <a:bodyPr/>
          <a:lstStyle/>
          <a:p>
            <a:endParaRPr lang="fr-FR"/>
          </a:p>
        </p:txBody>
      </p:sp>
      <p:sp>
        <p:nvSpPr>
          <p:cNvPr id="6" name="Espace réservé pour une image  5">
            <a:extLst>
              <a:ext uri="{FF2B5EF4-FFF2-40B4-BE49-F238E27FC236}">
                <a16:creationId xmlns:a16="http://schemas.microsoft.com/office/drawing/2014/main" id="{FBA45D1B-B2CD-6A43-BD6D-A9CF96C757FD}"/>
              </a:ext>
            </a:extLst>
          </p:cNvPr>
          <p:cNvSpPr>
            <a:spLocks noGrp="1"/>
          </p:cNvSpPr>
          <p:nvPr>
            <p:ph type="pic" sz="quarter" idx="14"/>
          </p:nvPr>
        </p:nvSpPr>
        <p:spPr>
          <a:xfrm>
            <a:off x="587376" y="584200"/>
            <a:ext cx="5437187" cy="2773363"/>
          </a:xfrm>
          <a:noFill/>
        </p:spPr>
        <p:txBody>
          <a:bodyPr/>
          <a:lstStyle/>
          <a:p>
            <a:endParaRPr lang="fr-FR" dirty="0"/>
          </a:p>
        </p:txBody>
      </p:sp>
      <p:sp>
        <p:nvSpPr>
          <p:cNvPr id="11" name="Espace réservé pour une image  5">
            <a:extLst>
              <a:ext uri="{FF2B5EF4-FFF2-40B4-BE49-F238E27FC236}">
                <a16:creationId xmlns:a16="http://schemas.microsoft.com/office/drawing/2014/main" id="{081964AA-6650-2841-9B8F-587A0FA601D8}"/>
              </a:ext>
            </a:extLst>
          </p:cNvPr>
          <p:cNvSpPr>
            <a:spLocks noGrp="1"/>
          </p:cNvSpPr>
          <p:nvPr>
            <p:ph type="pic" sz="quarter" idx="15"/>
          </p:nvPr>
        </p:nvSpPr>
        <p:spPr>
          <a:xfrm>
            <a:off x="587377" y="3496365"/>
            <a:ext cx="2654299" cy="2773363"/>
          </a:xfrm>
          <a:noFill/>
        </p:spPr>
        <p:txBody>
          <a:bodyPr/>
          <a:lstStyle/>
          <a:p>
            <a:endParaRPr lang="fr-FR" dirty="0"/>
          </a:p>
        </p:txBody>
      </p:sp>
      <p:sp>
        <p:nvSpPr>
          <p:cNvPr id="13" name="Espace réservé pour une image  5">
            <a:extLst>
              <a:ext uri="{FF2B5EF4-FFF2-40B4-BE49-F238E27FC236}">
                <a16:creationId xmlns:a16="http://schemas.microsoft.com/office/drawing/2014/main" id="{A3B61EFD-CFA7-1547-B17F-525A2920979A}"/>
              </a:ext>
            </a:extLst>
          </p:cNvPr>
          <p:cNvSpPr>
            <a:spLocks noGrp="1"/>
          </p:cNvSpPr>
          <p:nvPr>
            <p:ph type="pic" sz="quarter" idx="16"/>
          </p:nvPr>
        </p:nvSpPr>
        <p:spPr>
          <a:xfrm>
            <a:off x="3370265" y="3496365"/>
            <a:ext cx="2654299" cy="2773363"/>
          </a:xfrm>
          <a:noFill/>
        </p:spPr>
        <p:txBody>
          <a:bodyPr/>
          <a:lstStyle/>
          <a:p>
            <a:endParaRPr lang="fr-FR"/>
          </a:p>
        </p:txBody>
      </p:sp>
    </p:spTree>
    <p:extLst>
      <p:ext uri="{BB962C8B-B14F-4D97-AF65-F5344CB8AC3E}">
        <p14:creationId xmlns:p14="http://schemas.microsoft.com/office/powerpoint/2010/main" val="25265512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1+1">
    <p:spTree>
      <p:nvGrpSpPr>
        <p:cNvPr id="1" name=""/>
        <p:cNvGrpSpPr/>
        <p:nvPr/>
      </p:nvGrpSpPr>
      <p:grpSpPr>
        <a:xfrm>
          <a:off x="0" y="0"/>
          <a:ext cx="0" cy="0"/>
          <a:chOff x="0" y="0"/>
          <a:chExt cx="0" cy="0"/>
        </a:xfrm>
      </p:grpSpPr>
      <p:sp>
        <p:nvSpPr>
          <p:cNvPr id="8" name="Espace réservé de la date 7">
            <a:extLst>
              <a:ext uri="{FF2B5EF4-FFF2-40B4-BE49-F238E27FC236}">
                <a16:creationId xmlns:a16="http://schemas.microsoft.com/office/drawing/2014/main" id="{0C1A2BD4-7C4E-654A-AAAC-BF42C2D2A049}"/>
              </a:ext>
            </a:extLst>
          </p:cNvPr>
          <p:cNvSpPr>
            <a:spLocks noGrp="1"/>
          </p:cNvSpPr>
          <p:nvPr>
            <p:ph type="dt" sz="half" idx="10"/>
          </p:nvPr>
        </p:nvSpPr>
        <p:spPr/>
        <p:txBody>
          <a:bodyPr/>
          <a:lstStyle/>
          <a:p>
            <a:fld id="{A83AE9C3-FB73-4118-BB41-D89E92AFADE9}" type="datetime3">
              <a:rPr lang="fr-BE" smtClean="0"/>
              <a:t>13/06/2025</a:t>
            </a:fld>
            <a:endParaRPr lang="fr-FR" dirty="0"/>
          </a:p>
        </p:txBody>
      </p:sp>
      <p:sp>
        <p:nvSpPr>
          <p:cNvPr id="9" name="Espace réservé du pied de page 8">
            <a:extLst>
              <a:ext uri="{FF2B5EF4-FFF2-40B4-BE49-F238E27FC236}">
                <a16:creationId xmlns:a16="http://schemas.microsoft.com/office/drawing/2014/main" id="{A88E8EA4-C6FD-A642-929B-16403DA07E57}"/>
              </a:ext>
            </a:extLst>
          </p:cNvPr>
          <p:cNvSpPr>
            <a:spLocks noGrp="1"/>
          </p:cNvSpPr>
          <p:nvPr>
            <p:ph type="ftr" sz="quarter" idx="11"/>
          </p:nvPr>
        </p:nvSpPr>
        <p:spPr/>
        <p:txBody>
          <a:bodyPr/>
          <a:lstStyle/>
          <a:p>
            <a:endParaRPr lang="fr-FR" dirty="0"/>
          </a:p>
        </p:txBody>
      </p:sp>
      <p:sp>
        <p:nvSpPr>
          <p:cNvPr id="10" name="Espace réservé du numéro de diapositive 9">
            <a:extLst>
              <a:ext uri="{FF2B5EF4-FFF2-40B4-BE49-F238E27FC236}">
                <a16:creationId xmlns:a16="http://schemas.microsoft.com/office/drawing/2014/main" id="{A8DBB374-95F1-C24F-873A-1B24641F3BA0}"/>
              </a:ext>
            </a:extLst>
          </p:cNvPr>
          <p:cNvSpPr>
            <a:spLocks noGrp="1"/>
          </p:cNvSpPr>
          <p:nvPr>
            <p:ph type="sldNum" sz="quarter" idx="12"/>
          </p:nvPr>
        </p:nvSpPr>
        <p:spPr/>
        <p:txBody>
          <a:bodyPr/>
          <a:lstStyle/>
          <a:p>
            <a:pPr algn="l"/>
            <a:r>
              <a:rPr lang="fr-FR"/>
              <a:t>▪︎ </a:t>
            </a:r>
            <a:fld id="{71AEF36E-EA79-174C-93F9-FDA84EDD5956}" type="slidenum">
              <a:rPr lang="fr-FR" smtClean="0"/>
              <a:pPr algn="l"/>
              <a:t>‹N°›</a:t>
            </a:fld>
            <a:endParaRPr lang="fr-FR" dirty="0"/>
          </a:p>
        </p:txBody>
      </p:sp>
      <p:sp>
        <p:nvSpPr>
          <p:cNvPr id="4" name="Espace réservé pour une image  3">
            <a:extLst>
              <a:ext uri="{FF2B5EF4-FFF2-40B4-BE49-F238E27FC236}">
                <a16:creationId xmlns:a16="http://schemas.microsoft.com/office/drawing/2014/main" id="{A9FF3141-995E-D246-9C79-B638FCBA5C0A}"/>
              </a:ext>
            </a:extLst>
          </p:cNvPr>
          <p:cNvSpPr>
            <a:spLocks noGrp="1"/>
          </p:cNvSpPr>
          <p:nvPr>
            <p:ph type="pic" sz="quarter" idx="13"/>
          </p:nvPr>
        </p:nvSpPr>
        <p:spPr>
          <a:xfrm>
            <a:off x="587375" y="584200"/>
            <a:ext cx="2654299" cy="2773363"/>
          </a:xfrm>
          <a:noFill/>
        </p:spPr>
        <p:txBody>
          <a:bodyPr/>
          <a:lstStyle/>
          <a:p>
            <a:endParaRPr lang="fr-FR"/>
          </a:p>
        </p:txBody>
      </p:sp>
      <p:sp>
        <p:nvSpPr>
          <p:cNvPr id="6" name="Espace réservé pour une image  5">
            <a:extLst>
              <a:ext uri="{FF2B5EF4-FFF2-40B4-BE49-F238E27FC236}">
                <a16:creationId xmlns:a16="http://schemas.microsoft.com/office/drawing/2014/main" id="{FBA45D1B-B2CD-6A43-BD6D-A9CF96C757FD}"/>
              </a:ext>
            </a:extLst>
          </p:cNvPr>
          <p:cNvSpPr>
            <a:spLocks noGrp="1"/>
          </p:cNvSpPr>
          <p:nvPr>
            <p:ph type="pic" sz="quarter" idx="14"/>
          </p:nvPr>
        </p:nvSpPr>
        <p:spPr>
          <a:xfrm>
            <a:off x="3367089" y="584200"/>
            <a:ext cx="4060824" cy="5689600"/>
          </a:xfrm>
          <a:noFill/>
        </p:spPr>
        <p:txBody>
          <a:bodyPr/>
          <a:lstStyle/>
          <a:p>
            <a:endParaRPr lang="fr-FR" dirty="0"/>
          </a:p>
        </p:txBody>
      </p:sp>
      <p:sp>
        <p:nvSpPr>
          <p:cNvPr id="12" name="Espace réservé pour une image  5">
            <a:extLst>
              <a:ext uri="{FF2B5EF4-FFF2-40B4-BE49-F238E27FC236}">
                <a16:creationId xmlns:a16="http://schemas.microsoft.com/office/drawing/2014/main" id="{FB8A040F-0B6D-114E-A108-0CBD815D8DB4}"/>
              </a:ext>
            </a:extLst>
          </p:cNvPr>
          <p:cNvSpPr>
            <a:spLocks noGrp="1"/>
          </p:cNvSpPr>
          <p:nvPr>
            <p:ph type="pic" sz="quarter" idx="17"/>
          </p:nvPr>
        </p:nvSpPr>
        <p:spPr>
          <a:xfrm>
            <a:off x="587375" y="3496365"/>
            <a:ext cx="2654299" cy="2773363"/>
          </a:xfrm>
          <a:noFill/>
        </p:spPr>
        <p:txBody>
          <a:bodyPr/>
          <a:lstStyle/>
          <a:p>
            <a:endParaRPr lang="fr-FR" dirty="0"/>
          </a:p>
        </p:txBody>
      </p:sp>
      <p:sp>
        <p:nvSpPr>
          <p:cNvPr id="15" name="Espace réservé pour une image  5">
            <a:extLst>
              <a:ext uri="{FF2B5EF4-FFF2-40B4-BE49-F238E27FC236}">
                <a16:creationId xmlns:a16="http://schemas.microsoft.com/office/drawing/2014/main" id="{18BE2E42-7AD8-DE42-BA3B-CCF7FD4C0F91}"/>
              </a:ext>
            </a:extLst>
          </p:cNvPr>
          <p:cNvSpPr>
            <a:spLocks noGrp="1"/>
          </p:cNvSpPr>
          <p:nvPr>
            <p:ph type="pic" sz="quarter" idx="18"/>
          </p:nvPr>
        </p:nvSpPr>
        <p:spPr>
          <a:xfrm>
            <a:off x="7572374" y="584200"/>
            <a:ext cx="4039911" cy="5689600"/>
          </a:xfrm>
          <a:noFill/>
        </p:spPr>
        <p:txBody>
          <a:bodyPr/>
          <a:lstStyle/>
          <a:p>
            <a:endParaRPr lang="fr-FR" dirty="0"/>
          </a:p>
        </p:txBody>
      </p:sp>
    </p:spTree>
    <p:extLst>
      <p:ext uri="{BB962C8B-B14F-4D97-AF65-F5344CB8AC3E}">
        <p14:creationId xmlns:p14="http://schemas.microsoft.com/office/powerpoint/2010/main" val="9410495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1+2">
    <p:spTree>
      <p:nvGrpSpPr>
        <p:cNvPr id="1" name=""/>
        <p:cNvGrpSpPr/>
        <p:nvPr/>
      </p:nvGrpSpPr>
      <p:grpSpPr>
        <a:xfrm>
          <a:off x="0" y="0"/>
          <a:ext cx="0" cy="0"/>
          <a:chOff x="0" y="0"/>
          <a:chExt cx="0" cy="0"/>
        </a:xfrm>
      </p:grpSpPr>
      <p:sp>
        <p:nvSpPr>
          <p:cNvPr id="8" name="Espace réservé de la date 7">
            <a:extLst>
              <a:ext uri="{FF2B5EF4-FFF2-40B4-BE49-F238E27FC236}">
                <a16:creationId xmlns:a16="http://schemas.microsoft.com/office/drawing/2014/main" id="{0C1A2BD4-7C4E-654A-AAAC-BF42C2D2A049}"/>
              </a:ext>
            </a:extLst>
          </p:cNvPr>
          <p:cNvSpPr>
            <a:spLocks noGrp="1"/>
          </p:cNvSpPr>
          <p:nvPr>
            <p:ph type="dt" sz="half" idx="10"/>
          </p:nvPr>
        </p:nvSpPr>
        <p:spPr/>
        <p:txBody>
          <a:bodyPr/>
          <a:lstStyle/>
          <a:p>
            <a:fld id="{731FF679-8EF5-4820-8215-6B7C75DA2388}" type="datetime3">
              <a:rPr lang="fr-BE" smtClean="0"/>
              <a:t>13/06/2025</a:t>
            </a:fld>
            <a:endParaRPr lang="fr-FR" dirty="0"/>
          </a:p>
        </p:txBody>
      </p:sp>
      <p:sp>
        <p:nvSpPr>
          <p:cNvPr id="9" name="Espace réservé du pied de page 8">
            <a:extLst>
              <a:ext uri="{FF2B5EF4-FFF2-40B4-BE49-F238E27FC236}">
                <a16:creationId xmlns:a16="http://schemas.microsoft.com/office/drawing/2014/main" id="{A88E8EA4-C6FD-A642-929B-16403DA07E57}"/>
              </a:ext>
            </a:extLst>
          </p:cNvPr>
          <p:cNvSpPr>
            <a:spLocks noGrp="1"/>
          </p:cNvSpPr>
          <p:nvPr>
            <p:ph type="ftr" sz="quarter" idx="11"/>
          </p:nvPr>
        </p:nvSpPr>
        <p:spPr/>
        <p:txBody>
          <a:bodyPr/>
          <a:lstStyle/>
          <a:p>
            <a:endParaRPr lang="fr-FR" dirty="0"/>
          </a:p>
        </p:txBody>
      </p:sp>
      <p:sp>
        <p:nvSpPr>
          <p:cNvPr id="10" name="Espace réservé du numéro de diapositive 9">
            <a:extLst>
              <a:ext uri="{FF2B5EF4-FFF2-40B4-BE49-F238E27FC236}">
                <a16:creationId xmlns:a16="http://schemas.microsoft.com/office/drawing/2014/main" id="{A8DBB374-95F1-C24F-873A-1B24641F3BA0}"/>
              </a:ext>
            </a:extLst>
          </p:cNvPr>
          <p:cNvSpPr>
            <a:spLocks noGrp="1"/>
          </p:cNvSpPr>
          <p:nvPr>
            <p:ph type="sldNum" sz="quarter" idx="12"/>
          </p:nvPr>
        </p:nvSpPr>
        <p:spPr/>
        <p:txBody>
          <a:bodyPr/>
          <a:lstStyle/>
          <a:p>
            <a:pPr algn="l"/>
            <a:r>
              <a:rPr lang="fr-FR"/>
              <a:t>▪︎ </a:t>
            </a:r>
            <a:fld id="{71AEF36E-EA79-174C-93F9-FDA84EDD5956}" type="slidenum">
              <a:rPr lang="fr-FR" smtClean="0"/>
              <a:pPr algn="l"/>
              <a:t>‹N°›</a:t>
            </a:fld>
            <a:endParaRPr lang="fr-FR" dirty="0"/>
          </a:p>
        </p:txBody>
      </p:sp>
      <p:sp>
        <p:nvSpPr>
          <p:cNvPr id="4" name="Espace réservé pour une image  3">
            <a:extLst>
              <a:ext uri="{FF2B5EF4-FFF2-40B4-BE49-F238E27FC236}">
                <a16:creationId xmlns:a16="http://schemas.microsoft.com/office/drawing/2014/main" id="{A9FF3141-995E-D246-9C79-B638FCBA5C0A}"/>
              </a:ext>
            </a:extLst>
          </p:cNvPr>
          <p:cNvSpPr>
            <a:spLocks noGrp="1"/>
          </p:cNvSpPr>
          <p:nvPr>
            <p:ph type="pic" sz="quarter" idx="13"/>
          </p:nvPr>
        </p:nvSpPr>
        <p:spPr>
          <a:xfrm>
            <a:off x="587376" y="584200"/>
            <a:ext cx="4032250" cy="2773363"/>
          </a:xfrm>
          <a:noFill/>
        </p:spPr>
        <p:txBody>
          <a:bodyPr/>
          <a:lstStyle/>
          <a:p>
            <a:endParaRPr lang="fr-FR"/>
          </a:p>
        </p:txBody>
      </p:sp>
      <p:sp>
        <p:nvSpPr>
          <p:cNvPr id="6" name="Espace réservé pour une image  5">
            <a:extLst>
              <a:ext uri="{FF2B5EF4-FFF2-40B4-BE49-F238E27FC236}">
                <a16:creationId xmlns:a16="http://schemas.microsoft.com/office/drawing/2014/main" id="{FBA45D1B-B2CD-6A43-BD6D-A9CF96C757FD}"/>
              </a:ext>
            </a:extLst>
          </p:cNvPr>
          <p:cNvSpPr>
            <a:spLocks noGrp="1"/>
          </p:cNvSpPr>
          <p:nvPr>
            <p:ph type="pic" sz="quarter" idx="14"/>
          </p:nvPr>
        </p:nvSpPr>
        <p:spPr>
          <a:xfrm>
            <a:off x="4764089" y="584200"/>
            <a:ext cx="4054474" cy="5689600"/>
          </a:xfrm>
          <a:noFill/>
        </p:spPr>
        <p:txBody>
          <a:bodyPr/>
          <a:lstStyle/>
          <a:p>
            <a:endParaRPr lang="fr-FR" dirty="0"/>
          </a:p>
        </p:txBody>
      </p:sp>
      <p:sp>
        <p:nvSpPr>
          <p:cNvPr id="12" name="Espace réservé pour une image  5">
            <a:extLst>
              <a:ext uri="{FF2B5EF4-FFF2-40B4-BE49-F238E27FC236}">
                <a16:creationId xmlns:a16="http://schemas.microsoft.com/office/drawing/2014/main" id="{FB8A040F-0B6D-114E-A108-0CBD815D8DB4}"/>
              </a:ext>
            </a:extLst>
          </p:cNvPr>
          <p:cNvSpPr>
            <a:spLocks noGrp="1"/>
          </p:cNvSpPr>
          <p:nvPr>
            <p:ph type="pic" sz="quarter" idx="17"/>
          </p:nvPr>
        </p:nvSpPr>
        <p:spPr>
          <a:xfrm>
            <a:off x="587375" y="3496365"/>
            <a:ext cx="4032250" cy="2773363"/>
          </a:xfrm>
          <a:noFill/>
        </p:spPr>
        <p:txBody>
          <a:bodyPr/>
          <a:lstStyle/>
          <a:p>
            <a:endParaRPr lang="fr-FR" dirty="0"/>
          </a:p>
        </p:txBody>
      </p:sp>
      <p:sp>
        <p:nvSpPr>
          <p:cNvPr id="15" name="Espace réservé pour une image  3">
            <a:extLst>
              <a:ext uri="{FF2B5EF4-FFF2-40B4-BE49-F238E27FC236}">
                <a16:creationId xmlns:a16="http://schemas.microsoft.com/office/drawing/2014/main" id="{81F865C1-36F4-314C-A804-70C78203EB63}"/>
              </a:ext>
            </a:extLst>
          </p:cNvPr>
          <p:cNvSpPr>
            <a:spLocks noGrp="1"/>
          </p:cNvSpPr>
          <p:nvPr>
            <p:ph type="pic" sz="quarter" idx="18"/>
          </p:nvPr>
        </p:nvSpPr>
        <p:spPr>
          <a:xfrm>
            <a:off x="8959850" y="584200"/>
            <a:ext cx="2644774" cy="2773363"/>
          </a:xfrm>
          <a:noFill/>
        </p:spPr>
        <p:txBody>
          <a:bodyPr/>
          <a:lstStyle/>
          <a:p>
            <a:endParaRPr lang="fr-FR"/>
          </a:p>
        </p:txBody>
      </p:sp>
      <p:sp>
        <p:nvSpPr>
          <p:cNvPr id="16" name="Espace réservé pour une image  5">
            <a:extLst>
              <a:ext uri="{FF2B5EF4-FFF2-40B4-BE49-F238E27FC236}">
                <a16:creationId xmlns:a16="http://schemas.microsoft.com/office/drawing/2014/main" id="{096B5FCB-C373-B944-B8BE-FF7674FC80FB}"/>
              </a:ext>
            </a:extLst>
          </p:cNvPr>
          <p:cNvSpPr>
            <a:spLocks noGrp="1"/>
          </p:cNvSpPr>
          <p:nvPr>
            <p:ph type="pic" sz="quarter" idx="19"/>
          </p:nvPr>
        </p:nvSpPr>
        <p:spPr>
          <a:xfrm>
            <a:off x="8959849" y="3496365"/>
            <a:ext cx="2644774" cy="2773363"/>
          </a:xfrm>
          <a:noFill/>
        </p:spPr>
        <p:txBody>
          <a:bodyPr/>
          <a:lstStyle/>
          <a:p>
            <a:endParaRPr lang="fr-FR" dirty="0"/>
          </a:p>
        </p:txBody>
      </p:sp>
    </p:spTree>
    <p:extLst>
      <p:ext uri="{BB962C8B-B14F-4D97-AF65-F5344CB8AC3E}">
        <p14:creationId xmlns:p14="http://schemas.microsoft.com/office/powerpoint/2010/main" val="32591286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2+1+2">
    <p:spTree>
      <p:nvGrpSpPr>
        <p:cNvPr id="1" name=""/>
        <p:cNvGrpSpPr/>
        <p:nvPr/>
      </p:nvGrpSpPr>
      <p:grpSpPr>
        <a:xfrm>
          <a:off x="0" y="0"/>
          <a:ext cx="0" cy="0"/>
          <a:chOff x="0" y="0"/>
          <a:chExt cx="0" cy="0"/>
        </a:xfrm>
      </p:grpSpPr>
      <p:sp>
        <p:nvSpPr>
          <p:cNvPr id="8" name="Espace réservé de la date 7">
            <a:extLst>
              <a:ext uri="{FF2B5EF4-FFF2-40B4-BE49-F238E27FC236}">
                <a16:creationId xmlns:a16="http://schemas.microsoft.com/office/drawing/2014/main" id="{0C1A2BD4-7C4E-654A-AAAC-BF42C2D2A049}"/>
              </a:ext>
            </a:extLst>
          </p:cNvPr>
          <p:cNvSpPr>
            <a:spLocks noGrp="1"/>
          </p:cNvSpPr>
          <p:nvPr>
            <p:ph type="dt" sz="half" idx="10"/>
          </p:nvPr>
        </p:nvSpPr>
        <p:spPr/>
        <p:txBody>
          <a:bodyPr/>
          <a:lstStyle/>
          <a:p>
            <a:fld id="{5939E9F6-9454-432E-8DE3-0437EC2005D2}" type="datetime3">
              <a:rPr lang="fr-BE" smtClean="0"/>
              <a:t>13/06/2025</a:t>
            </a:fld>
            <a:endParaRPr lang="fr-FR" dirty="0"/>
          </a:p>
        </p:txBody>
      </p:sp>
      <p:sp>
        <p:nvSpPr>
          <p:cNvPr id="9" name="Espace réservé du pied de page 8">
            <a:extLst>
              <a:ext uri="{FF2B5EF4-FFF2-40B4-BE49-F238E27FC236}">
                <a16:creationId xmlns:a16="http://schemas.microsoft.com/office/drawing/2014/main" id="{A88E8EA4-C6FD-A642-929B-16403DA07E57}"/>
              </a:ext>
            </a:extLst>
          </p:cNvPr>
          <p:cNvSpPr>
            <a:spLocks noGrp="1"/>
          </p:cNvSpPr>
          <p:nvPr>
            <p:ph type="ftr" sz="quarter" idx="11"/>
          </p:nvPr>
        </p:nvSpPr>
        <p:spPr/>
        <p:txBody>
          <a:bodyPr/>
          <a:lstStyle/>
          <a:p>
            <a:endParaRPr lang="fr-FR" dirty="0"/>
          </a:p>
        </p:txBody>
      </p:sp>
      <p:sp>
        <p:nvSpPr>
          <p:cNvPr id="10" name="Espace réservé du numéro de diapositive 9">
            <a:extLst>
              <a:ext uri="{FF2B5EF4-FFF2-40B4-BE49-F238E27FC236}">
                <a16:creationId xmlns:a16="http://schemas.microsoft.com/office/drawing/2014/main" id="{A8DBB374-95F1-C24F-873A-1B24641F3BA0}"/>
              </a:ext>
            </a:extLst>
          </p:cNvPr>
          <p:cNvSpPr>
            <a:spLocks noGrp="1"/>
          </p:cNvSpPr>
          <p:nvPr>
            <p:ph type="sldNum" sz="quarter" idx="12"/>
          </p:nvPr>
        </p:nvSpPr>
        <p:spPr/>
        <p:txBody>
          <a:bodyPr/>
          <a:lstStyle/>
          <a:p>
            <a:pPr algn="l"/>
            <a:r>
              <a:rPr lang="fr-FR"/>
              <a:t>▪︎ </a:t>
            </a:r>
            <a:fld id="{71AEF36E-EA79-174C-93F9-FDA84EDD5956}" type="slidenum">
              <a:rPr lang="fr-FR" smtClean="0"/>
              <a:pPr algn="l"/>
              <a:t>‹N°›</a:t>
            </a:fld>
            <a:endParaRPr lang="fr-FR" dirty="0"/>
          </a:p>
        </p:txBody>
      </p:sp>
      <p:sp>
        <p:nvSpPr>
          <p:cNvPr id="4" name="Espace réservé pour une image  3">
            <a:extLst>
              <a:ext uri="{FF2B5EF4-FFF2-40B4-BE49-F238E27FC236}">
                <a16:creationId xmlns:a16="http://schemas.microsoft.com/office/drawing/2014/main" id="{A9FF3141-995E-D246-9C79-B638FCBA5C0A}"/>
              </a:ext>
            </a:extLst>
          </p:cNvPr>
          <p:cNvSpPr>
            <a:spLocks noGrp="1"/>
          </p:cNvSpPr>
          <p:nvPr>
            <p:ph type="pic" sz="quarter" idx="13"/>
          </p:nvPr>
        </p:nvSpPr>
        <p:spPr>
          <a:xfrm>
            <a:off x="587375" y="584200"/>
            <a:ext cx="5437187" cy="2773363"/>
          </a:xfrm>
          <a:noFill/>
        </p:spPr>
        <p:txBody>
          <a:bodyPr/>
          <a:lstStyle/>
          <a:p>
            <a:endParaRPr lang="fr-FR"/>
          </a:p>
        </p:txBody>
      </p:sp>
      <p:sp>
        <p:nvSpPr>
          <p:cNvPr id="6" name="Espace réservé pour une image  5">
            <a:extLst>
              <a:ext uri="{FF2B5EF4-FFF2-40B4-BE49-F238E27FC236}">
                <a16:creationId xmlns:a16="http://schemas.microsoft.com/office/drawing/2014/main" id="{FBA45D1B-B2CD-6A43-BD6D-A9CF96C757FD}"/>
              </a:ext>
            </a:extLst>
          </p:cNvPr>
          <p:cNvSpPr>
            <a:spLocks noGrp="1"/>
          </p:cNvSpPr>
          <p:nvPr>
            <p:ph type="pic" sz="quarter" idx="14"/>
          </p:nvPr>
        </p:nvSpPr>
        <p:spPr>
          <a:xfrm>
            <a:off x="6167437" y="584200"/>
            <a:ext cx="5437187" cy="2773363"/>
          </a:xfrm>
          <a:noFill/>
        </p:spPr>
        <p:txBody>
          <a:bodyPr/>
          <a:lstStyle/>
          <a:p>
            <a:endParaRPr lang="fr-FR" dirty="0"/>
          </a:p>
        </p:txBody>
      </p:sp>
      <p:sp>
        <p:nvSpPr>
          <p:cNvPr id="11" name="Espace réservé pour une image  5">
            <a:extLst>
              <a:ext uri="{FF2B5EF4-FFF2-40B4-BE49-F238E27FC236}">
                <a16:creationId xmlns:a16="http://schemas.microsoft.com/office/drawing/2014/main" id="{081964AA-6650-2841-9B8F-587A0FA601D8}"/>
              </a:ext>
            </a:extLst>
          </p:cNvPr>
          <p:cNvSpPr>
            <a:spLocks noGrp="1"/>
          </p:cNvSpPr>
          <p:nvPr>
            <p:ph type="pic" sz="quarter" idx="15"/>
          </p:nvPr>
        </p:nvSpPr>
        <p:spPr>
          <a:xfrm>
            <a:off x="6167437" y="3496365"/>
            <a:ext cx="2654299" cy="2773363"/>
          </a:xfrm>
          <a:noFill/>
        </p:spPr>
        <p:txBody>
          <a:bodyPr/>
          <a:lstStyle/>
          <a:p>
            <a:endParaRPr lang="fr-FR" dirty="0"/>
          </a:p>
        </p:txBody>
      </p:sp>
      <p:sp>
        <p:nvSpPr>
          <p:cNvPr id="13" name="Espace réservé pour une image  5">
            <a:extLst>
              <a:ext uri="{FF2B5EF4-FFF2-40B4-BE49-F238E27FC236}">
                <a16:creationId xmlns:a16="http://schemas.microsoft.com/office/drawing/2014/main" id="{A3B61EFD-CFA7-1547-B17F-525A2920979A}"/>
              </a:ext>
            </a:extLst>
          </p:cNvPr>
          <p:cNvSpPr>
            <a:spLocks noGrp="1"/>
          </p:cNvSpPr>
          <p:nvPr>
            <p:ph type="pic" sz="quarter" idx="16"/>
          </p:nvPr>
        </p:nvSpPr>
        <p:spPr>
          <a:xfrm>
            <a:off x="8950325" y="3496365"/>
            <a:ext cx="2654299" cy="2773363"/>
          </a:xfrm>
          <a:noFill/>
        </p:spPr>
        <p:txBody>
          <a:bodyPr/>
          <a:lstStyle/>
          <a:p>
            <a:endParaRPr lang="fr-FR"/>
          </a:p>
        </p:txBody>
      </p:sp>
      <p:sp>
        <p:nvSpPr>
          <p:cNvPr id="12" name="Espace réservé pour une image  5">
            <a:extLst>
              <a:ext uri="{FF2B5EF4-FFF2-40B4-BE49-F238E27FC236}">
                <a16:creationId xmlns:a16="http://schemas.microsoft.com/office/drawing/2014/main" id="{FB8A040F-0B6D-114E-A108-0CBD815D8DB4}"/>
              </a:ext>
            </a:extLst>
          </p:cNvPr>
          <p:cNvSpPr>
            <a:spLocks noGrp="1"/>
          </p:cNvSpPr>
          <p:nvPr>
            <p:ph type="pic" sz="quarter" idx="17"/>
          </p:nvPr>
        </p:nvSpPr>
        <p:spPr>
          <a:xfrm>
            <a:off x="587375" y="3496365"/>
            <a:ext cx="2654299" cy="2773363"/>
          </a:xfrm>
          <a:noFill/>
        </p:spPr>
        <p:txBody>
          <a:bodyPr/>
          <a:lstStyle/>
          <a:p>
            <a:endParaRPr lang="fr-FR" dirty="0"/>
          </a:p>
        </p:txBody>
      </p:sp>
      <p:sp>
        <p:nvSpPr>
          <p:cNvPr id="14" name="Espace réservé pour une image  5">
            <a:extLst>
              <a:ext uri="{FF2B5EF4-FFF2-40B4-BE49-F238E27FC236}">
                <a16:creationId xmlns:a16="http://schemas.microsoft.com/office/drawing/2014/main" id="{C8FF4CB0-E35C-5E42-9F2F-B94E5B42401A}"/>
              </a:ext>
            </a:extLst>
          </p:cNvPr>
          <p:cNvSpPr>
            <a:spLocks noGrp="1"/>
          </p:cNvSpPr>
          <p:nvPr>
            <p:ph type="pic" sz="quarter" idx="18"/>
          </p:nvPr>
        </p:nvSpPr>
        <p:spPr>
          <a:xfrm>
            <a:off x="3370263" y="3496365"/>
            <a:ext cx="2654299" cy="2773363"/>
          </a:xfrm>
          <a:noFill/>
        </p:spPr>
        <p:txBody>
          <a:bodyPr/>
          <a:lstStyle/>
          <a:p>
            <a:endParaRPr lang="fr-FR" dirty="0"/>
          </a:p>
        </p:txBody>
      </p:sp>
    </p:spTree>
    <p:extLst>
      <p:ext uri="{BB962C8B-B14F-4D97-AF65-F5344CB8AC3E}">
        <p14:creationId xmlns:p14="http://schemas.microsoft.com/office/powerpoint/2010/main" val="37688420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1+1+2">
    <p:spTree>
      <p:nvGrpSpPr>
        <p:cNvPr id="1" name=""/>
        <p:cNvGrpSpPr/>
        <p:nvPr/>
      </p:nvGrpSpPr>
      <p:grpSpPr>
        <a:xfrm>
          <a:off x="0" y="0"/>
          <a:ext cx="0" cy="0"/>
          <a:chOff x="0" y="0"/>
          <a:chExt cx="0" cy="0"/>
        </a:xfrm>
      </p:grpSpPr>
      <p:sp>
        <p:nvSpPr>
          <p:cNvPr id="8" name="Espace réservé de la date 7">
            <a:extLst>
              <a:ext uri="{FF2B5EF4-FFF2-40B4-BE49-F238E27FC236}">
                <a16:creationId xmlns:a16="http://schemas.microsoft.com/office/drawing/2014/main" id="{0C1A2BD4-7C4E-654A-AAAC-BF42C2D2A049}"/>
              </a:ext>
            </a:extLst>
          </p:cNvPr>
          <p:cNvSpPr>
            <a:spLocks noGrp="1"/>
          </p:cNvSpPr>
          <p:nvPr>
            <p:ph type="dt" sz="half" idx="10"/>
          </p:nvPr>
        </p:nvSpPr>
        <p:spPr/>
        <p:txBody>
          <a:bodyPr/>
          <a:lstStyle/>
          <a:p>
            <a:fld id="{5FA46EFE-7225-40C1-B1C1-62C5ADBD573C}" type="datetime3">
              <a:rPr lang="fr-BE" smtClean="0"/>
              <a:t>13/06/2025</a:t>
            </a:fld>
            <a:endParaRPr lang="fr-FR" dirty="0"/>
          </a:p>
        </p:txBody>
      </p:sp>
      <p:sp>
        <p:nvSpPr>
          <p:cNvPr id="9" name="Espace réservé du pied de page 8">
            <a:extLst>
              <a:ext uri="{FF2B5EF4-FFF2-40B4-BE49-F238E27FC236}">
                <a16:creationId xmlns:a16="http://schemas.microsoft.com/office/drawing/2014/main" id="{A88E8EA4-C6FD-A642-929B-16403DA07E57}"/>
              </a:ext>
            </a:extLst>
          </p:cNvPr>
          <p:cNvSpPr>
            <a:spLocks noGrp="1"/>
          </p:cNvSpPr>
          <p:nvPr>
            <p:ph type="ftr" sz="quarter" idx="11"/>
          </p:nvPr>
        </p:nvSpPr>
        <p:spPr/>
        <p:txBody>
          <a:bodyPr/>
          <a:lstStyle/>
          <a:p>
            <a:endParaRPr lang="fr-FR" dirty="0"/>
          </a:p>
        </p:txBody>
      </p:sp>
      <p:sp>
        <p:nvSpPr>
          <p:cNvPr id="10" name="Espace réservé du numéro de diapositive 9">
            <a:extLst>
              <a:ext uri="{FF2B5EF4-FFF2-40B4-BE49-F238E27FC236}">
                <a16:creationId xmlns:a16="http://schemas.microsoft.com/office/drawing/2014/main" id="{A8DBB374-95F1-C24F-873A-1B24641F3BA0}"/>
              </a:ext>
            </a:extLst>
          </p:cNvPr>
          <p:cNvSpPr>
            <a:spLocks noGrp="1"/>
          </p:cNvSpPr>
          <p:nvPr>
            <p:ph type="sldNum" sz="quarter" idx="12"/>
          </p:nvPr>
        </p:nvSpPr>
        <p:spPr/>
        <p:txBody>
          <a:bodyPr/>
          <a:lstStyle/>
          <a:p>
            <a:pPr algn="l"/>
            <a:r>
              <a:rPr lang="fr-FR"/>
              <a:t>▪︎ </a:t>
            </a:r>
            <a:fld id="{71AEF36E-EA79-174C-93F9-FDA84EDD5956}" type="slidenum">
              <a:rPr lang="fr-FR" smtClean="0"/>
              <a:pPr algn="l"/>
              <a:t>‹N°›</a:t>
            </a:fld>
            <a:endParaRPr lang="fr-FR" dirty="0"/>
          </a:p>
        </p:txBody>
      </p:sp>
      <p:sp>
        <p:nvSpPr>
          <p:cNvPr id="4" name="Espace réservé pour une image  3">
            <a:extLst>
              <a:ext uri="{FF2B5EF4-FFF2-40B4-BE49-F238E27FC236}">
                <a16:creationId xmlns:a16="http://schemas.microsoft.com/office/drawing/2014/main" id="{A9FF3141-995E-D246-9C79-B638FCBA5C0A}"/>
              </a:ext>
            </a:extLst>
          </p:cNvPr>
          <p:cNvSpPr>
            <a:spLocks noGrp="1"/>
          </p:cNvSpPr>
          <p:nvPr>
            <p:ph type="pic" sz="quarter" idx="13"/>
          </p:nvPr>
        </p:nvSpPr>
        <p:spPr>
          <a:xfrm>
            <a:off x="587375" y="2781300"/>
            <a:ext cx="5437187" cy="3492500"/>
          </a:xfrm>
          <a:noFill/>
        </p:spPr>
        <p:txBody>
          <a:bodyPr/>
          <a:lstStyle/>
          <a:p>
            <a:endParaRPr lang="fr-FR"/>
          </a:p>
        </p:txBody>
      </p:sp>
      <p:sp>
        <p:nvSpPr>
          <p:cNvPr id="6" name="Espace réservé pour une image  5">
            <a:extLst>
              <a:ext uri="{FF2B5EF4-FFF2-40B4-BE49-F238E27FC236}">
                <a16:creationId xmlns:a16="http://schemas.microsoft.com/office/drawing/2014/main" id="{FBA45D1B-B2CD-6A43-BD6D-A9CF96C757FD}"/>
              </a:ext>
            </a:extLst>
          </p:cNvPr>
          <p:cNvSpPr>
            <a:spLocks noGrp="1"/>
          </p:cNvSpPr>
          <p:nvPr>
            <p:ph type="pic" sz="quarter" idx="14"/>
          </p:nvPr>
        </p:nvSpPr>
        <p:spPr>
          <a:xfrm>
            <a:off x="6167437" y="584200"/>
            <a:ext cx="5437187" cy="3479528"/>
          </a:xfrm>
          <a:noFill/>
        </p:spPr>
        <p:txBody>
          <a:bodyPr/>
          <a:lstStyle/>
          <a:p>
            <a:endParaRPr lang="fr-FR" dirty="0"/>
          </a:p>
        </p:txBody>
      </p:sp>
      <p:sp>
        <p:nvSpPr>
          <p:cNvPr id="11" name="Espace réservé pour une image  5">
            <a:extLst>
              <a:ext uri="{FF2B5EF4-FFF2-40B4-BE49-F238E27FC236}">
                <a16:creationId xmlns:a16="http://schemas.microsoft.com/office/drawing/2014/main" id="{081964AA-6650-2841-9B8F-587A0FA601D8}"/>
              </a:ext>
            </a:extLst>
          </p:cNvPr>
          <p:cNvSpPr>
            <a:spLocks noGrp="1"/>
          </p:cNvSpPr>
          <p:nvPr>
            <p:ph type="pic" sz="quarter" idx="15"/>
          </p:nvPr>
        </p:nvSpPr>
        <p:spPr>
          <a:xfrm>
            <a:off x="6167438" y="4232275"/>
            <a:ext cx="2654299" cy="2037453"/>
          </a:xfrm>
          <a:noFill/>
        </p:spPr>
        <p:txBody>
          <a:bodyPr/>
          <a:lstStyle/>
          <a:p>
            <a:endParaRPr lang="fr-FR" dirty="0"/>
          </a:p>
        </p:txBody>
      </p:sp>
      <p:sp>
        <p:nvSpPr>
          <p:cNvPr id="13" name="Espace réservé pour une image  5">
            <a:extLst>
              <a:ext uri="{FF2B5EF4-FFF2-40B4-BE49-F238E27FC236}">
                <a16:creationId xmlns:a16="http://schemas.microsoft.com/office/drawing/2014/main" id="{A3B61EFD-CFA7-1547-B17F-525A2920979A}"/>
              </a:ext>
            </a:extLst>
          </p:cNvPr>
          <p:cNvSpPr>
            <a:spLocks noGrp="1"/>
          </p:cNvSpPr>
          <p:nvPr>
            <p:ph type="pic" sz="quarter" idx="16"/>
          </p:nvPr>
        </p:nvSpPr>
        <p:spPr>
          <a:xfrm>
            <a:off x="8964613" y="4232275"/>
            <a:ext cx="2640012" cy="2037453"/>
          </a:xfrm>
          <a:noFill/>
        </p:spPr>
        <p:txBody>
          <a:bodyPr/>
          <a:lstStyle/>
          <a:p>
            <a:endParaRPr lang="fr-FR"/>
          </a:p>
        </p:txBody>
      </p:sp>
      <p:sp>
        <p:nvSpPr>
          <p:cNvPr id="12" name="Espace réservé pour une image  5">
            <a:extLst>
              <a:ext uri="{FF2B5EF4-FFF2-40B4-BE49-F238E27FC236}">
                <a16:creationId xmlns:a16="http://schemas.microsoft.com/office/drawing/2014/main" id="{CD84FFD3-84DB-B94E-A7C4-6C4C30C56DA7}"/>
              </a:ext>
            </a:extLst>
          </p:cNvPr>
          <p:cNvSpPr>
            <a:spLocks noGrp="1"/>
          </p:cNvSpPr>
          <p:nvPr>
            <p:ph type="pic" sz="quarter" idx="17"/>
          </p:nvPr>
        </p:nvSpPr>
        <p:spPr>
          <a:xfrm>
            <a:off x="594519" y="584200"/>
            <a:ext cx="2637632" cy="2037453"/>
          </a:xfrm>
          <a:noFill/>
        </p:spPr>
        <p:txBody>
          <a:bodyPr/>
          <a:lstStyle/>
          <a:p>
            <a:endParaRPr lang="fr-FR" dirty="0"/>
          </a:p>
        </p:txBody>
      </p:sp>
      <p:sp>
        <p:nvSpPr>
          <p:cNvPr id="14" name="Espace réservé pour une image  5">
            <a:extLst>
              <a:ext uri="{FF2B5EF4-FFF2-40B4-BE49-F238E27FC236}">
                <a16:creationId xmlns:a16="http://schemas.microsoft.com/office/drawing/2014/main" id="{431C9448-5F29-E84B-85C9-94EA7731328D}"/>
              </a:ext>
            </a:extLst>
          </p:cNvPr>
          <p:cNvSpPr>
            <a:spLocks noGrp="1"/>
          </p:cNvSpPr>
          <p:nvPr>
            <p:ph type="pic" sz="quarter" idx="18"/>
          </p:nvPr>
        </p:nvSpPr>
        <p:spPr>
          <a:xfrm>
            <a:off x="3377406" y="584200"/>
            <a:ext cx="2654299" cy="2037453"/>
          </a:xfrm>
          <a:noFill/>
        </p:spPr>
        <p:txBody>
          <a:bodyPr/>
          <a:lstStyle/>
          <a:p>
            <a:endParaRPr lang="fr-FR"/>
          </a:p>
        </p:txBody>
      </p:sp>
    </p:spTree>
    <p:extLst>
      <p:ext uri="{BB962C8B-B14F-4D97-AF65-F5344CB8AC3E}">
        <p14:creationId xmlns:p14="http://schemas.microsoft.com/office/powerpoint/2010/main" val="35892042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cxnSp>
        <p:nvCxnSpPr>
          <p:cNvPr id="10" name="Google Shape;157;p20">
            <a:extLst>
              <a:ext uri="{FF2B5EF4-FFF2-40B4-BE49-F238E27FC236}">
                <a16:creationId xmlns:a16="http://schemas.microsoft.com/office/drawing/2014/main" id="{5099593E-0AC6-DCD1-424E-A2F94962B60F}"/>
              </a:ext>
            </a:extLst>
          </p:cNvPr>
          <p:cNvCxnSpPr>
            <a:cxnSpLocks/>
          </p:cNvCxnSpPr>
          <p:nvPr userDrawn="1"/>
        </p:nvCxnSpPr>
        <p:spPr>
          <a:xfrm>
            <a:off x="587375" y="1043321"/>
            <a:ext cx="3577219" cy="0"/>
          </a:xfrm>
          <a:prstGeom prst="straightConnector1">
            <a:avLst/>
          </a:prstGeom>
          <a:noFill/>
          <a:ln w="12700" cap="flat" cmpd="sng">
            <a:solidFill>
              <a:schemeClr val="accent1"/>
            </a:solidFill>
            <a:prstDash val="solid"/>
            <a:round/>
            <a:headEnd type="none" w="med" len="med"/>
            <a:tailEnd type="none" w="med" len="med"/>
          </a:ln>
        </p:spPr>
      </p:cxnSp>
      <p:sp>
        <p:nvSpPr>
          <p:cNvPr id="3" name="Espace réservé de l'élément multimédia 2">
            <a:extLst>
              <a:ext uri="{FF2B5EF4-FFF2-40B4-BE49-F238E27FC236}">
                <a16:creationId xmlns:a16="http://schemas.microsoft.com/office/drawing/2014/main" id="{28400122-6627-053A-1DF9-61C5208E1514}"/>
              </a:ext>
            </a:extLst>
          </p:cNvPr>
          <p:cNvSpPr>
            <a:spLocks noGrp="1"/>
          </p:cNvSpPr>
          <p:nvPr>
            <p:ph type="media" sz="quarter" idx="10"/>
          </p:nvPr>
        </p:nvSpPr>
        <p:spPr>
          <a:xfrm>
            <a:off x="4000616" y="1811388"/>
            <a:ext cx="7365375" cy="4258890"/>
          </a:xfrm>
        </p:spPr>
        <p:txBody>
          <a:bodyPr/>
          <a:lstStyle>
            <a:lvl1pPr marL="0" indent="0">
              <a:buNone/>
              <a:defRPr/>
            </a:lvl1pPr>
          </a:lstStyle>
          <a:p>
            <a:endParaRPr lang="fr-FR" dirty="0"/>
          </a:p>
        </p:txBody>
      </p:sp>
      <p:sp>
        <p:nvSpPr>
          <p:cNvPr id="11" name="Espace réservé du texte 10">
            <a:extLst>
              <a:ext uri="{FF2B5EF4-FFF2-40B4-BE49-F238E27FC236}">
                <a16:creationId xmlns:a16="http://schemas.microsoft.com/office/drawing/2014/main" id="{9807F617-6EB9-3B7F-C7D1-F578710674AF}"/>
              </a:ext>
            </a:extLst>
          </p:cNvPr>
          <p:cNvSpPr>
            <a:spLocks noGrp="1"/>
          </p:cNvSpPr>
          <p:nvPr>
            <p:ph type="body" sz="quarter" idx="11" hasCustomPrompt="1"/>
          </p:nvPr>
        </p:nvSpPr>
        <p:spPr>
          <a:xfrm>
            <a:off x="587375" y="1317106"/>
            <a:ext cx="3165475" cy="2976562"/>
          </a:xfrm>
        </p:spPr>
        <p:txBody>
          <a:bodyPr>
            <a:normAutofit/>
          </a:bodyPr>
          <a:lstStyle>
            <a:lvl1pPr marL="0" indent="0">
              <a:buFontTx/>
              <a:buNone/>
              <a:defRPr sz="1400"/>
            </a:lvl1pPr>
            <a:lvl2pPr>
              <a:defRPr sz="1200"/>
            </a:lvl2pPr>
            <a:lvl3pPr marL="914400" indent="0">
              <a:buNone/>
              <a:defRPr/>
            </a:lvl3pPr>
          </a:lstStyle>
          <a:p>
            <a:pPr lvl="0"/>
            <a:r>
              <a:rPr lang="fr-FR" dirty="0" err="1"/>
              <a:t>Mauris</a:t>
            </a:r>
            <a:r>
              <a:rPr lang="fr-FR" dirty="0"/>
              <a:t> </a:t>
            </a:r>
            <a:r>
              <a:rPr lang="fr-FR" dirty="0" err="1"/>
              <a:t>consectetur</a:t>
            </a:r>
            <a:r>
              <a:rPr lang="fr-FR" dirty="0"/>
              <a:t>, </a:t>
            </a:r>
            <a:r>
              <a:rPr lang="fr-FR" dirty="0" err="1"/>
              <a:t>quam</a:t>
            </a:r>
            <a:r>
              <a:rPr lang="fr-FR" dirty="0"/>
              <a:t> at </a:t>
            </a:r>
            <a:r>
              <a:rPr lang="fr-FR" dirty="0" err="1"/>
              <a:t>sagittis</a:t>
            </a:r>
            <a:r>
              <a:rPr lang="fr-FR" dirty="0"/>
              <a:t> </a:t>
            </a:r>
            <a:r>
              <a:rPr lang="fr-FR" dirty="0" err="1"/>
              <a:t>malesuada</a:t>
            </a:r>
            <a:r>
              <a:rPr lang="fr-FR" dirty="0"/>
              <a:t>, ex </a:t>
            </a:r>
            <a:r>
              <a:rPr lang="fr-FR" dirty="0" err="1"/>
              <a:t>justo</a:t>
            </a:r>
            <a:r>
              <a:rPr lang="fr-FR" dirty="0"/>
              <a:t> </a:t>
            </a:r>
            <a:r>
              <a:rPr lang="fr-FR" dirty="0" err="1"/>
              <a:t>luctus</a:t>
            </a:r>
            <a:r>
              <a:rPr lang="fr-FR" dirty="0"/>
              <a:t> </a:t>
            </a:r>
            <a:r>
              <a:rPr lang="fr-FR" dirty="0" err="1"/>
              <a:t>arcu</a:t>
            </a:r>
            <a:r>
              <a:rPr lang="fr-FR" dirty="0"/>
              <a:t>.</a:t>
            </a:r>
          </a:p>
          <a:p>
            <a:pPr lvl="0"/>
            <a:endParaRPr lang="fr-FR" dirty="0"/>
          </a:p>
          <a:p>
            <a:pPr lvl="1"/>
            <a:r>
              <a:rPr lang="fr-FR" dirty="0" err="1"/>
              <a:t>Mauris</a:t>
            </a:r>
            <a:r>
              <a:rPr lang="fr-FR" dirty="0"/>
              <a:t> </a:t>
            </a:r>
            <a:r>
              <a:rPr lang="fr-FR" dirty="0" err="1"/>
              <a:t>consectetur</a:t>
            </a:r>
            <a:r>
              <a:rPr lang="fr-FR" dirty="0"/>
              <a:t>, </a:t>
            </a:r>
            <a:r>
              <a:rPr lang="fr-FR" dirty="0" err="1"/>
              <a:t>quam</a:t>
            </a:r>
            <a:r>
              <a:rPr lang="fr-FR" dirty="0"/>
              <a:t> at </a:t>
            </a:r>
            <a:r>
              <a:rPr lang="fr-FR" dirty="0" err="1"/>
              <a:t>sagittis</a:t>
            </a:r>
            <a:r>
              <a:rPr lang="fr-FR" dirty="0"/>
              <a:t> </a:t>
            </a:r>
            <a:r>
              <a:rPr lang="fr-FR" dirty="0" err="1"/>
              <a:t>malesuada</a:t>
            </a:r>
            <a:r>
              <a:rPr lang="fr-FR" dirty="0"/>
              <a:t>, ex </a:t>
            </a:r>
            <a:r>
              <a:rPr lang="fr-FR" dirty="0" err="1"/>
              <a:t>justo</a:t>
            </a:r>
            <a:r>
              <a:rPr lang="fr-FR" dirty="0"/>
              <a:t> </a:t>
            </a:r>
            <a:r>
              <a:rPr lang="fr-FR" dirty="0" err="1"/>
              <a:t>luctus</a:t>
            </a:r>
            <a:r>
              <a:rPr lang="fr-FR" dirty="0"/>
              <a:t> </a:t>
            </a:r>
            <a:r>
              <a:rPr lang="fr-FR" dirty="0" err="1"/>
              <a:t>arcu</a:t>
            </a:r>
            <a:r>
              <a:rPr lang="fr-FR" dirty="0"/>
              <a:t>.</a:t>
            </a:r>
          </a:p>
          <a:p>
            <a:pPr lvl="1"/>
            <a:r>
              <a:rPr lang="fr-FR" dirty="0" err="1"/>
              <a:t>Mauris</a:t>
            </a:r>
            <a:r>
              <a:rPr lang="fr-FR" dirty="0"/>
              <a:t> </a:t>
            </a:r>
            <a:r>
              <a:rPr lang="fr-FR" dirty="0" err="1"/>
              <a:t>consectetur</a:t>
            </a:r>
            <a:r>
              <a:rPr lang="fr-FR" dirty="0"/>
              <a:t>, </a:t>
            </a:r>
            <a:r>
              <a:rPr lang="fr-FR" dirty="0" err="1"/>
              <a:t>quam</a:t>
            </a:r>
            <a:r>
              <a:rPr lang="fr-FR" dirty="0"/>
              <a:t> at </a:t>
            </a:r>
            <a:r>
              <a:rPr lang="fr-FR" dirty="0" err="1"/>
              <a:t>sagittis</a:t>
            </a:r>
            <a:r>
              <a:rPr lang="fr-FR" dirty="0"/>
              <a:t> </a:t>
            </a:r>
            <a:r>
              <a:rPr lang="fr-FR" dirty="0" err="1"/>
              <a:t>malesuada</a:t>
            </a:r>
            <a:r>
              <a:rPr lang="fr-FR" dirty="0"/>
              <a:t>, ex </a:t>
            </a:r>
            <a:r>
              <a:rPr lang="fr-FR" dirty="0" err="1"/>
              <a:t>justo</a:t>
            </a:r>
            <a:r>
              <a:rPr lang="fr-FR" dirty="0"/>
              <a:t> </a:t>
            </a:r>
            <a:r>
              <a:rPr lang="fr-FR" dirty="0" err="1"/>
              <a:t>luctus</a:t>
            </a:r>
            <a:r>
              <a:rPr lang="fr-FR" dirty="0"/>
              <a:t> </a:t>
            </a:r>
            <a:r>
              <a:rPr lang="fr-FR" dirty="0" err="1"/>
              <a:t>arcu</a:t>
            </a:r>
            <a:r>
              <a:rPr lang="fr-FR" dirty="0"/>
              <a:t>.</a:t>
            </a:r>
            <a:br>
              <a:rPr lang="fr-FR" dirty="0"/>
            </a:br>
            <a:br>
              <a:rPr lang="fr-FR" dirty="0"/>
            </a:br>
            <a:endParaRPr lang="fr-FR" dirty="0"/>
          </a:p>
          <a:p>
            <a:pPr lvl="0"/>
            <a:r>
              <a:rPr lang="fr-FR" dirty="0" err="1"/>
              <a:t>Mauris</a:t>
            </a:r>
            <a:r>
              <a:rPr lang="fr-FR" dirty="0"/>
              <a:t> </a:t>
            </a:r>
            <a:r>
              <a:rPr lang="fr-FR" dirty="0" err="1"/>
              <a:t>consectetur</a:t>
            </a:r>
            <a:r>
              <a:rPr lang="fr-FR" dirty="0"/>
              <a:t>, </a:t>
            </a:r>
            <a:r>
              <a:rPr lang="fr-FR" dirty="0" err="1"/>
              <a:t>quam</a:t>
            </a:r>
            <a:r>
              <a:rPr lang="fr-FR" dirty="0"/>
              <a:t> at </a:t>
            </a:r>
            <a:r>
              <a:rPr lang="fr-FR" dirty="0" err="1"/>
              <a:t>sagittis</a:t>
            </a:r>
            <a:r>
              <a:rPr lang="fr-FR" dirty="0"/>
              <a:t> </a:t>
            </a:r>
            <a:r>
              <a:rPr lang="fr-FR" dirty="0" err="1"/>
              <a:t>malesuada</a:t>
            </a:r>
            <a:r>
              <a:rPr lang="fr-FR" dirty="0"/>
              <a:t>, ex </a:t>
            </a:r>
            <a:r>
              <a:rPr lang="fr-FR" dirty="0" err="1"/>
              <a:t>justo</a:t>
            </a:r>
            <a:r>
              <a:rPr lang="fr-FR" dirty="0"/>
              <a:t> </a:t>
            </a:r>
            <a:r>
              <a:rPr lang="fr-FR" dirty="0" err="1"/>
              <a:t>luctus</a:t>
            </a:r>
            <a:r>
              <a:rPr lang="fr-FR" dirty="0"/>
              <a:t> </a:t>
            </a:r>
            <a:r>
              <a:rPr lang="fr-FR" dirty="0" err="1"/>
              <a:t>arcu</a:t>
            </a:r>
            <a:r>
              <a:rPr lang="fr-FR" dirty="0"/>
              <a:t>.</a:t>
            </a:r>
          </a:p>
          <a:p>
            <a:pPr lvl="0"/>
            <a:endParaRPr lang="fr-FR" dirty="0"/>
          </a:p>
        </p:txBody>
      </p:sp>
      <p:sp>
        <p:nvSpPr>
          <p:cNvPr id="20" name="Espace réservé du texte 19">
            <a:extLst>
              <a:ext uri="{FF2B5EF4-FFF2-40B4-BE49-F238E27FC236}">
                <a16:creationId xmlns:a16="http://schemas.microsoft.com/office/drawing/2014/main" id="{FEBCDBDD-17F4-2628-04EF-3BD4B8B27ABA}"/>
              </a:ext>
            </a:extLst>
          </p:cNvPr>
          <p:cNvSpPr>
            <a:spLocks noGrp="1"/>
          </p:cNvSpPr>
          <p:nvPr>
            <p:ph type="body" sz="quarter" idx="12" hasCustomPrompt="1"/>
          </p:nvPr>
        </p:nvSpPr>
        <p:spPr>
          <a:xfrm>
            <a:off x="4000500" y="1280162"/>
            <a:ext cx="5719572" cy="365754"/>
          </a:xfrm>
        </p:spPr>
        <p:txBody>
          <a:bodyPr anchor="b">
            <a:normAutofit/>
          </a:bodyPr>
          <a:lstStyle>
            <a:lvl1pPr marL="0" indent="0">
              <a:buNone/>
              <a:defRPr sz="1400">
                <a:solidFill>
                  <a:schemeClr val="accent6"/>
                </a:solidFill>
              </a:defRPr>
            </a:lvl1pPr>
          </a:lstStyle>
          <a:p>
            <a:pPr lvl="0"/>
            <a:r>
              <a:rPr lang="fr-FR" dirty="0" err="1"/>
              <a:t>www.monsite.com</a:t>
            </a:r>
            <a:endParaRPr lang="fr-FR" dirty="0"/>
          </a:p>
        </p:txBody>
      </p:sp>
      <p:sp>
        <p:nvSpPr>
          <p:cNvPr id="21" name="Espace réservé de la date 20">
            <a:extLst>
              <a:ext uri="{FF2B5EF4-FFF2-40B4-BE49-F238E27FC236}">
                <a16:creationId xmlns:a16="http://schemas.microsoft.com/office/drawing/2014/main" id="{59AA939B-DE4C-82B5-5C6B-B9D970BC83C7}"/>
              </a:ext>
            </a:extLst>
          </p:cNvPr>
          <p:cNvSpPr>
            <a:spLocks noGrp="1"/>
          </p:cNvSpPr>
          <p:nvPr>
            <p:ph type="dt" sz="half" idx="13"/>
          </p:nvPr>
        </p:nvSpPr>
        <p:spPr/>
        <p:txBody>
          <a:bodyPr/>
          <a:lstStyle/>
          <a:p>
            <a:fld id="{9DAFCF3C-25D6-49B4-AC9F-5378262ECAAF}" type="datetime3">
              <a:rPr lang="fr-BE" smtClean="0"/>
              <a:t>13/06/2025</a:t>
            </a:fld>
            <a:endParaRPr lang="fr-FR" dirty="0"/>
          </a:p>
        </p:txBody>
      </p:sp>
      <p:sp>
        <p:nvSpPr>
          <p:cNvPr id="22" name="Espace réservé du pied de page 21">
            <a:extLst>
              <a:ext uri="{FF2B5EF4-FFF2-40B4-BE49-F238E27FC236}">
                <a16:creationId xmlns:a16="http://schemas.microsoft.com/office/drawing/2014/main" id="{730F8B86-B831-166F-CC0E-E22B6374ECA3}"/>
              </a:ext>
            </a:extLst>
          </p:cNvPr>
          <p:cNvSpPr>
            <a:spLocks noGrp="1"/>
          </p:cNvSpPr>
          <p:nvPr>
            <p:ph type="ftr" sz="quarter" idx="14"/>
          </p:nvPr>
        </p:nvSpPr>
        <p:spPr/>
        <p:txBody>
          <a:bodyPr/>
          <a:lstStyle/>
          <a:p>
            <a:endParaRPr lang="fr-FR" dirty="0"/>
          </a:p>
        </p:txBody>
      </p:sp>
      <p:sp>
        <p:nvSpPr>
          <p:cNvPr id="23" name="Espace réservé du numéro de diapositive 22">
            <a:extLst>
              <a:ext uri="{FF2B5EF4-FFF2-40B4-BE49-F238E27FC236}">
                <a16:creationId xmlns:a16="http://schemas.microsoft.com/office/drawing/2014/main" id="{84F37302-DA84-B12A-FCA2-4B0A611D4CCF}"/>
              </a:ext>
            </a:extLst>
          </p:cNvPr>
          <p:cNvSpPr>
            <a:spLocks noGrp="1"/>
          </p:cNvSpPr>
          <p:nvPr>
            <p:ph type="sldNum" sz="quarter" idx="15"/>
          </p:nvPr>
        </p:nvSpPr>
        <p:spPr/>
        <p:txBody>
          <a:bodyPr/>
          <a:lstStyle/>
          <a:p>
            <a:pPr algn="l"/>
            <a:r>
              <a:rPr lang="fr-FR"/>
              <a:t>▪︎ </a:t>
            </a:r>
            <a:fld id="{71AEF36E-EA79-174C-93F9-FDA84EDD5956}" type="slidenum">
              <a:rPr lang="fr-FR" smtClean="0"/>
              <a:pPr algn="l"/>
              <a:t>‹N°›</a:t>
            </a:fld>
            <a:endParaRPr lang="fr-FR" dirty="0"/>
          </a:p>
        </p:txBody>
      </p:sp>
      <p:sp>
        <p:nvSpPr>
          <p:cNvPr id="24" name="Titre 23">
            <a:extLst>
              <a:ext uri="{FF2B5EF4-FFF2-40B4-BE49-F238E27FC236}">
                <a16:creationId xmlns:a16="http://schemas.microsoft.com/office/drawing/2014/main" id="{EB191373-466A-E461-9752-6860A34722DD}"/>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28006001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igne du temps">
    <p:spTree>
      <p:nvGrpSpPr>
        <p:cNvPr id="1" name=""/>
        <p:cNvGrpSpPr/>
        <p:nvPr/>
      </p:nvGrpSpPr>
      <p:grpSpPr>
        <a:xfrm>
          <a:off x="0" y="0"/>
          <a:ext cx="0" cy="0"/>
          <a:chOff x="0" y="0"/>
          <a:chExt cx="0" cy="0"/>
        </a:xfrm>
      </p:grpSpPr>
      <p:sp>
        <p:nvSpPr>
          <p:cNvPr id="66" name="Espace réservé du texte 65">
            <a:extLst>
              <a:ext uri="{FF2B5EF4-FFF2-40B4-BE49-F238E27FC236}">
                <a16:creationId xmlns:a16="http://schemas.microsoft.com/office/drawing/2014/main" id="{6D13E604-96B8-45FB-625C-0344878E58BF}"/>
              </a:ext>
            </a:extLst>
          </p:cNvPr>
          <p:cNvSpPr>
            <a:spLocks noGrp="1"/>
          </p:cNvSpPr>
          <p:nvPr>
            <p:ph type="body" sz="quarter" idx="14" hasCustomPrompt="1"/>
          </p:nvPr>
        </p:nvSpPr>
        <p:spPr>
          <a:xfrm>
            <a:off x="1734675" y="3003882"/>
            <a:ext cx="1734124" cy="385763"/>
          </a:xfrm>
        </p:spPr>
        <p:txBody>
          <a:bodyPr>
            <a:normAutofit/>
          </a:bodyPr>
          <a:lstStyle>
            <a:lvl1pPr marL="0" indent="0" algn="l">
              <a:buNone/>
              <a:defRPr sz="1400" b="1">
                <a:solidFill>
                  <a:schemeClr val="accent1"/>
                </a:solidFill>
              </a:defRPr>
            </a:lvl1pPr>
          </a:lstStyle>
          <a:p>
            <a:pPr lvl="0"/>
            <a:r>
              <a:rPr lang="fr-FR" dirty="0"/>
              <a:t>Lorem ipsum</a:t>
            </a:r>
          </a:p>
        </p:txBody>
      </p:sp>
      <p:sp>
        <p:nvSpPr>
          <p:cNvPr id="71" name="Espace réservé du texte 70">
            <a:extLst>
              <a:ext uri="{FF2B5EF4-FFF2-40B4-BE49-F238E27FC236}">
                <a16:creationId xmlns:a16="http://schemas.microsoft.com/office/drawing/2014/main" id="{1096430D-EB9C-B868-50F1-C80068C43B4F}"/>
              </a:ext>
            </a:extLst>
          </p:cNvPr>
          <p:cNvSpPr>
            <a:spLocks noGrp="1"/>
          </p:cNvSpPr>
          <p:nvPr>
            <p:ph type="body" sz="quarter" idx="18" hasCustomPrompt="1"/>
          </p:nvPr>
        </p:nvSpPr>
        <p:spPr>
          <a:xfrm>
            <a:off x="1734675" y="3399072"/>
            <a:ext cx="1734124" cy="1782440"/>
          </a:xfrm>
        </p:spPr>
        <p:txBody>
          <a:bodyPr>
            <a:normAutofit/>
          </a:bodyPr>
          <a:lstStyle>
            <a:lvl1pPr marL="0" indent="0" algn="l">
              <a:buNone/>
              <a:defRPr sz="1100"/>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 </a:t>
            </a:r>
            <a:r>
              <a:rPr lang="fr-FR" dirty="0" err="1"/>
              <a:t>Mauris</a:t>
            </a:r>
            <a:r>
              <a:rPr lang="fr-FR" dirty="0"/>
              <a:t> </a:t>
            </a:r>
            <a:r>
              <a:rPr lang="fr-FR" dirty="0" err="1"/>
              <a:t>consectetur</a:t>
            </a:r>
            <a:r>
              <a:rPr lang="fr-FR" dirty="0"/>
              <a:t>, </a:t>
            </a:r>
            <a:r>
              <a:rPr lang="fr-FR" dirty="0" err="1"/>
              <a:t>quam</a:t>
            </a:r>
            <a:r>
              <a:rPr lang="fr-FR" dirty="0"/>
              <a:t> at </a:t>
            </a:r>
            <a:r>
              <a:rPr lang="fr-FR" dirty="0" err="1"/>
              <a:t>sagittis</a:t>
            </a:r>
            <a:r>
              <a:rPr lang="fr-FR" dirty="0"/>
              <a:t> </a:t>
            </a:r>
            <a:r>
              <a:rPr lang="fr-FR" dirty="0" err="1"/>
              <a:t>malesuada</a:t>
            </a:r>
            <a:r>
              <a:rPr lang="fr-FR" dirty="0"/>
              <a:t>.</a:t>
            </a:r>
          </a:p>
        </p:txBody>
      </p:sp>
      <p:sp>
        <p:nvSpPr>
          <p:cNvPr id="88" name="Espace réservé de la date 87">
            <a:extLst>
              <a:ext uri="{FF2B5EF4-FFF2-40B4-BE49-F238E27FC236}">
                <a16:creationId xmlns:a16="http://schemas.microsoft.com/office/drawing/2014/main" id="{5A0FAB28-817B-9A03-1EF9-0C99DF9F2540}"/>
              </a:ext>
            </a:extLst>
          </p:cNvPr>
          <p:cNvSpPr>
            <a:spLocks noGrp="1"/>
          </p:cNvSpPr>
          <p:nvPr>
            <p:ph type="dt" sz="half" idx="26"/>
          </p:nvPr>
        </p:nvSpPr>
        <p:spPr/>
        <p:txBody>
          <a:bodyPr/>
          <a:lstStyle/>
          <a:p>
            <a:fld id="{3A2D5573-632A-44B5-A9C5-54354FB09F17}" type="datetime3">
              <a:rPr lang="fr-BE" smtClean="0"/>
              <a:t>13/06/2025</a:t>
            </a:fld>
            <a:endParaRPr lang="fr-FR" dirty="0"/>
          </a:p>
        </p:txBody>
      </p:sp>
      <p:sp>
        <p:nvSpPr>
          <p:cNvPr id="89" name="Espace réservé du pied de page 88">
            <a:extLst>
              <a:ext uri="{FF2B5EF4-FFF2-40B4-BE49-F238E27FC236}">
                <a16:creationId xmlns:a16="http://schemas.microsoft.com/office/drawing/2014/main" id="{A2D84D0D-AFF6-D1AA-6A4F-4917EEA3469B}"/>
              </a:ext>
            </a:extLst>
          </p:cNvPr>
          <p:cNvSpPr>
            <a:spLocks noGrp="1"/>
          </p:cNvSpPr>
          <p:nvPr>
            <p:ph type="ftr" sz="quarter" idx="27"/>
          </p:nvPr>
        </p:nvSpPr>
        <p:spPr/>
        <p:txBody>
          <a:bodyPr/>
          <a:lstStyle/>
          <a:p>
            <a:endParaRPr lang="fr-FR" dirty="0"/>
          </a:p>
        </p:txBody>
      </p:sp>
      <p:sp>
        <p:nvSpPr>
          <p:cNvPr id="90" name="Espace réservé du numéro de diapositive 89">
            <a:extLst>
              <a:ext uri="{FF2B5EF4-FFF2-40B4-BE49-F238E27FC236}">
                <a16:creationId xmlns:a16="http://schemas.microsoft.com/office/drawing/2014/main" id="{7C12B2AA-349E-C63D-C5BE-0E745EB633C6}"/>
              </a:ext>
            </a:extLst>
          </p:cNvPr>
          <p:cNvSpPr>
            <a:spLocks noGrp="1"/>
          </p:cNvSpPr>
          <p:nvPr>
            <p:ph type="sldNum" sz="quarter" idx="28"/>
          </p:nvPr>
        </p:nvSpPr>
        <p:spPr/>
        <p:txBody>
          <a:bodyPr/>
          <a:lstStyle/>
          <a:p>
            <a:pPr algn="l"/>
            <a:r>
              <a:rPr lang="fr-FR"/>
              <a:t>▪︎ </a:t>
            </a:r>
            <a:fld id="{71AEF36E-EA79-174C-93F9-FDA84EDD5956}" type="slidenum">
              <a:rPr lang="fr-FR" smtClean="0"/>
              <a:pPr algn="l"/>
              <a:t>‹N°›</a:t>
            </a:fld>
            <a:endParaRPr lang="fr-FR" dirty="0"/>
          </a:p>
        </p:txBody>
      </p:sp>
      <p:sp>
        <p:nvSpPr>
          <p:cNvPr id="25" name="Espace réservé du texte 70">
            <a:extLst>
              <a:ext uri="{FF2B5EF4-FFF2-40B4-BE49-F238E27FC236}">
                <a16:creationId xmlns:a16="http://schemas.microsoft.com/office/drawing/2014/main" id="{4745B0A3-E24E-3741-4527-2A8F7CD26656}"/>
              </a:ext>
            </a:extLst>
          </p:cNvPr>
          <p:cNvSpPr>
            <a:spLocks noGrp="1"/>
          </p:cNvSpPr>
          <p:nvPr>
            <p:ph type="body" sz="quarter" idx="29" hasCustomPrompt="1"/>
          </p:nvPr>
        </p:nvSpPr>
        <p:spPr>
          <a:xfrm>
            <a:off x="4015961" y="3399072"/>
            <a:ext cx="1734124" cy="1782440"/>
          </a:xfrm>
        </p:spPr>
        <p:txBody>
          <a:bodyPr>
            <a:normAutofit/>
          </a:bodyPr>
          <a:lstStyle>
            <a:lvl1pPr marL="0" indent="0" algn="l">
              <a:buNone/>
              <a:defRPr sz="1100"/>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 </a:t>
            </a:r>
            <a:r>
              <a:rPr lang="fr-FR" dirty="0" err="1"/>
              <a:t>Mauris</a:t>
            </a:r>
            <a:r>
              <a:rPr lang="fr-FR" dirty="0"/>
              <a:t> </a:t>
            </a:r>
            <a:r>
              <a:rPr lang="fr-FR" dirty="0" err="1"/>
              <a:t>consectetur</a:t>
            </a:r>
            <a:r>
              <a:rPr lang="fr-FR" dirty="0"/>
              <a:t>, </a:t>
            </a:r>
            <a:r>
              <a:rPr lang="fr-FR" dirty="0" err="1"/>
              <a:t>quam</a:t>
            </a:r>
            <a:r>
              <a:rPr lang="fr-FR" dirty="0"/>
              <a:t> at </a:t>
            </a:r>
            <a:r>
              <a:rPr lang="fr-FR" dirty="0" err="1"/>
              <a:t>sagittis</a:t>
            </a:r>
            <a:r>
              <a:rPr lang="fr-FR" dirty="0"/>
              <a:t> </a:t>
            </a:r>
            <a:r>
              <a:rPr lang="fr-FR" dirty="0" err="1"/>
              <a:t>malesuada</a:t>
            </a:r>
            <a:r>
              <a:rPr lang="fr-FR" dirty="0"/>
              <a:t>.</a:t>
            </a:r>
          </a:p>
        </p:txBody>
      </p:sp>
      <p:sp>
        <p:nvSpPr>
          <p:cNvPr id="26" name="Espace réservé du texte 70">
            <a:extLst>
              <a:ext uri="{FF2B5EF4-FFF2-40B4-BE49-F238E27FC236}">
                <a16:creationId xmlns:a16="http://schemas.microsoft.com/office/drawing/2014/main" id="{C63762C1-52A9-53AB-3387-4A209C76E1E4}"/>
              </a:ext>
            </a:extLst>
          </p:cNvPr>
          <p:cNvSpPr>
            <a:spLocks noGrp="1"/>
          </p:cNvSpPr>
          <p:nvPr>
            <p:ph type="body" sz="quarter" idx="30" hasCustomPrompt="1"/>
          </p:nvPr>
        </p:nvSpPr>
        <p:spPr>
          <a:xfrm>
            <a:off x="6250111" y="3399072"/>
            <a:ext cx="1734124" cy="1782440"/>
          </a:xfrm>
        </p:spPr>
        <p:txBody>
          <a:bodyPr>
            <a:normAutofit/>
          </a:bodyPr>
          <a:lstStyle>
            <a:lvl1pPr marL="0" indent="0" algn="l">
              <a:buNone/>
              <a:defRPr sz="1100"/>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 </a:t>
            </a:r>
            <a:r>
              <a:rPr lang="fr-FR" dirty="0" err="1"/>
              <a:t>Mauris</a:t>
            </a:r>
            <a:r>
              <a:rPr lang="fr-FR" dirty="0"/>
              <a:t> </a:t>
            </a:r>
            <a:r>
              <a:rPr lang="fr-FR" dirty="0" err="1"/>
              <a:t>consectetur</a:t>
            </a:r>
            <a:r>
              <a:rPr lang="fr-FR" dirty="0"/>
              <a:t>, </a:t>
            </a:r>
            <a:r>
              <a:rPr lang="fr-FR" dirty="0" err="1"/>
              <a:t>quam</a:t>
            </a:r>
            <a:r>
              <a:rPr lang="fr-FR" dirty="0"/>
              <a:t> at </a:t>
            </a:r>
            <a:r>
              <a:rPr lang="fr-FR" dirty="0" err="1"/>
              <a:t>sagittis</a:t>
            </a:r>
            <a:r>
              <a:rPr lang="fr-FR" dirty="0"/>
              <a:t> </a:t>
            </a:r>
            <a:r>
              <a:rPr lang="fr-FR" dirty="0" err="1"/>
              <a:t>malesuada</a:t>
            </a:r>
            <a:r>
              <a:rPr lang="fr-FR" dirty="0"/>
              <a:t>, ex </a:t>
            </a:r>
            <a:r>
              <a:rPr lang="fr-FR" dirty="0" err="1"/>
              <a:t>justo</a:t>
            </a:r>
            <a:r>
              <a:rPr lang="fr-FR" dirty="0"/>
              <a:t> </a:t>
            </a:r>
            <a:r>
              <a:rPr lang="fr-FR" dirty="0" err="1"/>
              <a:t>luctus</a:t>
            </a:r>
            <a:r>
              <a:rPr lang="fr-FR" dirty="0"/>
              <a:t> </a:t>
            </a:r>
            <a:r>
              <a:rPr lang="fr-FR" dirty="0" err="1"/>
              <a:t>arcu</a:t>
            </a:r>
            <a:r>
              <a:rPr lang="fr-FR" dirty="0"/>
              <a:t>, vitae </a:t>
            </a:r>
            <a:r>
              <a:rPr lang="fr-FR" dirty="0" err="1"/>
              <a:t>tempor</a:t>
            </a:r>
            <a:r>
              <a:rPr lang="fr-FR" dirty="0"/>
              <a:t> </a:t>
            </a:r>
            <a:r>
              <a:rPr lang="fr-FR" dirty="0" err="1"/>
              <a:t>risus</a:t>
            </a:r>
            <a:r>
              <a:rPr lang="fr-FR" dirty="0"/>
              <a:t> </a:t>
            </a:r>
            <a:r>
              <a:rPr lang="fr-FR" dirty="0" err="1"/>
              <a:t>odio</a:t>
            </a:r>
            <a:r>
              <a:rPr lang="fr-FR" dirty="0"/>
              <a:t> eu ipsum. </a:t>
            </a:r>
          </a:p>
        </p:txBody>
      </p:sp>
      <p:sp>
        <p:nvSpPr>
          <p:cNvPr id="27" name="Espace réservé du texte 70">
            <a:extLst>
              <a:ext uri="{FF2B5EF4-FFF2-40B4-BE49-F238E27FC236}">
                <a16:creationId xmlns:a16="http://schemas.microsoft.com/office/drawing/2014/main" id="{F83A912C-4338-3A34-A6EA-AEA709A52BCC}"/>
              </a:ext>
            </a:extLst>
          </p:cNvPr>
          <p:cNvSpPr>
            <a:spLocks noGrp="1"/>
          </p:cNvSpPr>
          <p:nvPr>
            <p:ph type="body" sz="quarter" idx="31" hasCustomPrompt="1"/>
          </p:nvPr>
        </p:nvSpPr>
        <p:spPr>
          <a:xfrm>
            <a:off x="8512544" y="3399072"/>
            <a:ext cx="1734124" cy="1782440"/>
          </a:xfrm>
        </p:spPr>
        <p:txBody>
          <a:bodyPr>
            <a:normAutofit/>
          </a:bodyPr>
          <a:lstStyle>
            <a:lvl1pPr marL="0" indent="0" algn="l">
              <a:buNone/>
              <a:defRPr sz="1100"/>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 </a:t>
            </a:r>
            <a:r>
              <a:rPr lang="fr-FR" dirty="0" err="1"/>
              <a:t>Mauris</a:t>
            </a:r>
            <a:r>
              <a:rPr lang="fr-FR" dirty="0"/>
              <a:t> </a:t>
            </a:r>
            <a:r>
              <a:rPr lang="fr-FR" dirty="0" err="1"/>
              <a:t>consectetur</a:t>
            </a:r>
            <a:r>
              <a:rPr lang="fr-FR" dirty="0"/>
              <a:t>, </a:t>
            </a:r>
            <a:r>
              <a:rPr lang="fr-FR" dirty="0" err="1"/>
              <a:t>quam</a:t>
            </a:r>
            <a:r>
              <a:rPr lang="fr-FR" dirty="0"/>
              <a:t> at </a:t>
            </a:r>
            <a:r>
              <a:rPr lang="fr-FR" dirty="0" err="1"/>
              <a:t>sagittis</a:t>
            </a:r>
            <a:r>
              <a:rPr lang="fr-FR" dirty="0"/>
              <a:t> </a:t>
            </a:r>
            <a:r>
              <a:rPr lang="fr-FR" dirty="0" err="1"/>
              <a:t>malesuada</a:t>
            </a:r>
            <a:r>
              <a:rPr lang="fr-FR" dirty="0"/>
              <a:t>, ex </a:t>
            </a:r>
            <a:r>
              <a:rPr lang="fr-FR" dirty="0" err="1"/>
              <a:t>justo</a:t>
            </a:r>
            <a:r>
              <a:rPr lang="fr-FR" dirty="0"/>
              <a:t> </a:t>
            </a:r>
            <a:r>
              <a:rPr lang="fr-FR" dirty="0" err="1"/>
              <a:t>luctus</a:t>
            </a:r>
            <a:r>
              <a:rPr lang="fr-FR" dirty="0"/>
              <a:t> </a:t>
            </a:r>
            <a:r>
              <a:rPr lang="fr-FR" dirty="0" err="1"/>
              <a:t>arcu</a:t>
            </a:r>
            <a:r>
              <a:rPr lang="fr-FR" dirty="0"/>
              <a:t>, vitae </a:t>
            </a:r>
            <a:r>
              <a:rPr lang="fr-FR" dirty="0" err="1"/>
              <a:t>tempor</a:t>
            </a:r>
            <a:r>
              <a:rPr lang="fr-FR" dirty="0"/>
              <a:t> </a:t>
            </a:r>
            <a:r>
              <a:rPr lang="fr-FR" dirty="0" err="1"/>
              <a:t>risus</a:t>
            </a:r>
            <a:r>
              <a:rPr lang="fr-FR" dirty="0"/>
              <a:t> </a:t>
            </a:r>
            <a:r>
              <a:rPr lang="fr-FR" dirty="0" err="1"/>
              <a:t>odio</a:t>
            </a:r>
            <a:r>
              <a:rPr lang="fr-FR" dirty="0"/>
              <a:t> eu ipsum. </a:t>
            </a:r>
          </a:p>
        </p:txBody>
      </p:sp>
      <p:sp>
        <p:nvSpPr>
          <p:cNvPr id="28" name="Google Shape;162;p20">
            <a:extLst>
              <a:ext uri="{FF2B5EF4-FFF2-40B4-BE49-F238E27FC236}">
                <a16:creationId xmlns:a16="http://schemas.microsoft.com/office/drawing/2014/main" id="{66DC8FEF-C585-64CB-7292-1BA1C45B3AC4}"/>
              </a:ext>
            </a:extLst>
          </p:cNvPr>
          <p:cNvSpPr/>
          <p:nvPr userDrawn="1"/>
        </p:nvSpPr>
        <p:spPr>
          <a:xfrm rot="5400000">
            <a:off x="1516084" y="3015081"/>
            <a:ext cx="166066" cy="143663"/>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62;p20">
            <a:extLst>
              <a:ext uri="{FF2B5EF4-FFF2-40B4-BE49-F238E27FC236}">
                <a16:creationId xmlns:a16="http://schemas.microsoft.com/office/drawing/2014/main" id="{55167C46-C434-5D0A-B70E-3FE8F9CC8929}"/>
              </a:ext>
            </a:extLst>
          </p:cNvPr>
          <p:cNvSpPr/>
          <p:nvPr userDrawn="1"/>
        </p:nvSpPr>
        <p:spPr>
          <a:xfrm rot="5400000">
            <a:off x="3769090" y="3015082"/>
            <a:ext cx="166066" cy="143663"/>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62;p20">
            <a:extLst>
              <a:ext uri="{FF2B5EF4-FFF2-40B4-BE49-F238E27FC236}">
                <a16:creationId xmlns:a16="http://schemas.microsoft.com/office/drawing/2014/main" id="{74618890-08F8-1E5F-8A4C-6ECD974E4C45}"/>
              </a:ext>
            </a:extLst>
          </p:cNvPr>
          <p:cNvSpPr/>
          <p:nvPr userDrawn="1"/>
        </p:nvSpPr>
        <p:spPr>
          <a:xfrm rot="5400000">
            <a:off x="6003242" y="3015083"/>
            <a:ext cx="166066" cy="143663"/>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62;p20">
            <a:extLst>
              <a:ext uri="{FF2B5EF4-FFF2-40B4-BE49-F238E27FC236}">
                <a16:creationId xmlns:a16="http://schemas.microsoft.com/office/drawing/2014/main" id="{BD71E214-B4A4-64E8-02EF-35410013D734}"/>
              </a:ext>
            </a:extLst>
          </p:cNvPr>
          <p:cNvSpPr/>
          <p:nvPr userDrawn="1"/>
        </p:nvSpPr>
        <p:spPr>
          <a:xfrm rot="5400000">
            <a:off x="8256248" y="3015084"/>
            <a:ext cx="166066" cy="143663"/>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Espace réservé du texte 65">
            <a:extLst>
              <a:ext uri="{FF2B5EF4-FFF2-40B4-BE49-F238E27FC236}">
                <a16:creationId xmlns:a16="http://schemas.microsoft.com/office/drawing/2014/main" id="{EA8FACF4-7082-E50D-D8E2-FB46ACDBA7FB}"/>
              </a:ext>
            </a:extLst>
          </p:cNvPr>
          <p:cNvSpPr>
            <a:spLocks noGrp="1"/>
          </p:cNvSpPr>
          <p:nvPr>
            <p:ph type="body" sz="quarter" idx="32" hasCustomPrompt="1"/>
          </p:nvPr>
        </p:nvSpPr>
        <p:spPr>
          <a:xfrm>
            <a:off x="4006535" y="3003882"/>
            <a:ext cx="1734124" cy="385763"/>
          </a:xfrm>
        </p:spPr>
        <p:txBody>
          <a:bodyPr>
            <a:normAutofit/>
          </a:bodyPr>
          <a:lstStyle>
            <a:lvl1pPr marL="0" indent="0" algn="l">
              <a:buNone/>
              <a:defRPr sz="1400" b="1">
                <a:solidFill>
                  <a:schemeClr val="accent1"/>
                </a:solidFill>
              </a:defRPr>
            </a:lvl1pPr>
          </a:lstStyle>
          <a:p>
            <a:pPr lvl="0"/>
            <a:r>
              <a:rPr lang="fr-FR" dirty="0"/>
              <a:t>Lorem ipsum</a:t>
            </a:r>
          </a:p>
        </p:txBody>
      </p:sp>
      <p:sp>
        <p:nvSpPr>
          <p:cNvPr id="33" name="Espace réservé du texte 65">
            <a:extLst>
              <a:ext uri="{FF2B5EF4-FFF2-40B4-BE49-F238E27FC236}">
                <a16:creationId xmlns:a16="http://schemas.microsoft.com/office/drawing/2014/main" id="{6AB3265E-B392-6617-ED44-0BACED097B59}"/>
              </a:ext>
            </a:extLst>
          </p:cNvPr>
          <p:cNvSpPr>
            <a:spLocks noGrp="1"/>
          </p:cNvSpPr>
          <p:nvPr>
            <p:ph type="body" sz="quarter" idx="33" hasCustomPrompt="1"/>
          </p:nvPr>
        </p:nvSpPr>
        <p:spPr>
          <a:xfrm>
            <a:off x="6250112" y="3003882"/>
            <a:ext cx="1734124" cy="385763"/>
          </a:xfrm>
        </p:spPr>
        <p:txBody>
          <a:bodyPr>
            <a:normAutofit/>
          </a:bodyPr>
          <a:lstStyle>
            <a:lvl1pPr marL="0" indent="0" algn="l">
              <a:buNone/>
              <a:defRPr sz="1400" b="1">
                <a:solidFill>
                  <a:schemeClr val="accent1"/>
                </a:solidFill>
              </a:defRPr>
            </a:lvl1pPr>
          </a:lstStyle>
          <a:p>
            <a:pPr lvl="0"/>
            <a:r>
              <a:rPr lang="fr-FR" dirty="0"/>
              <a:t>Lorem ipsum</a:t>
            </a:r>
          </a:p>
        </p:txBody>
      </p:sp>
      <p:sp>
        <p:nvSpPr>
          <p:cNvPr id="34" name="Espace réservé du texte 65">
            <a:extLst>
              <a:ext uri="{FF2B5EF4-FFF2-40B4-BE49-F238E27FC236}">
                <a16:creationId xmlns:a16="http://schemas.microsoft.com/office/drawing/2014/main" id="{3133932A-ED0F-9645-1182-09EA058CAEE0}"/>
              </a:ext>
            </a:extLst>
          </p:cNvPr>
          <p:cNvSpPr>
            <a:spLocks noGrp="1"/>
          </p:cNvSpPr>
          <p:nvPr>
            <p:ph type="body" sz="quarter" idx="34" hasCustomPrompt="1"/>
          </p:nvPr>
        </p:nvSpPr>
        <p:spPr>
          <a:xfrm>
            <a:off x="8503118" y="3013309"/>
            <a:ext cx="1734124" cy="385763"/>
          </a:xfrm>
        </p:spPr>
        <p:txBody>
          <a:bodyPr>
            <a:normAutofit/>
          </a:bodyPr>
          <a:lstStyle>
            <a:lvl1pPr marL="0" indent="0" algn="l">
              <a:buNone/>
              <a:defRPr sz="1400" b="1">
                <a:solidFill>
                  <a:schemeClr val="accent1"/>
                </a:solidFill>
              </a:defRPr>
            </a:lvl1pPr>
          </a:lstStyle>
          <a:p>
            <a:pPr lvl="0"/>
            <a:r>
              <a:rPr lang="fr-FR" dirty="0"/>
              <a:t>Lorem ipsum</a:t>
            </a:r>
          </a:p>
        </p:txBody>
      </p:sp>
      <p:sp>
        <p:nvSpPr>
          <p:cNvPr id="2" name="Rectangle 1">
            <a:extLst>
              <a:ext uri="{FF2B5EF4-FFF2-40B4-BE49-F238E27FC236}">
                <a16:creationId xmlns:a16="http://schemas.microsoft.com/office/drawing/2014/main" id="{95626375-BFD3-A5CD-8A01-A5D5E5D3CA72}"/>
              </a:ext>
            </a:extLst>
          </p:cNvPr>
          <p:cNvSpPr/>
          <p:nvPr userDrawn="1"/>
        </p:nvSpPr>
        <p:spPr>
          <a:xfrm>
            <a:off x="1527285" y="2259402"/>
            <a:ext cx="2253006" cy="4336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35">
            <a:extLst>
              <a:ext uri="{FF2B5EF4-FFF2-40B4-BE49-F238E27FC236}">
                <a16:creationId xmlns:a16="http://schemas.microsoft.com/office/drawing/2014/main" id="{107941E0-033B-D8AD-806D-67CCBB8418EC}"/>
              </a:ext>
            </a:extLst>
          </p:cNvPr>
          <p:cNvSpPr/>
          <p:nvPr userDrawn="1"/>
        </p:nvSpPr>
        <p:spPr>
          <a:xfrm>
            <a:off x="3770865" y="2259402"/>
            <a:ext cx="2253006" cy="4336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7" name="Rectangle 36">
            <a:extLst>
              <a:ext uri="{FF2B5EF4-FFF2-40B4-BE49-F238E27FC236}">
                <a16:creationId xmlns:a16="http://schemas.microsoft.com/office/drawing/2014/main" id="{0090542A-EE35-F17A-59CE-AC17E44B3F47}"/>
              </a:ext>
            </a:extLst>
          </p:cNvPr>
          <p:cNvSpPr/>
          <p:nvPr userDrawn="1"/>
        </p:nvSpPr>
        <p:spPr>
          <a:xfrm>
            <a:off x="6014444" y="2259402"/>
            <a:ext cx="2253006" cy="4336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37">
            <a:extLst>
              <a:ext uri="{FF2B5EF4-FFF2-40B4-BE49-F238E27FC236}">
                <a16:creationId xmlns:a16="http://schemas.microsoft.com/office/drawing/2014/main" id="{DA35A0A6-CC51-D8AC-6BFA-15647E09D36B}"/>
              </a:ext>
            </a:extLst>
          </p:cNvPr>
          <p:cNvSpPr/>
          <p:nvPr userDrawn="1"/>
        </p:nvSpPr>
        <p:spPr>
          <a:xfrm>
            <a:off x="8267449" y="2259402"/>
            <a:ext cx="2253006" cy="4336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Espace réservé du texte 65">
            <a:extLst>
              <a:ext uri="{FF2B5EF4-FFF2-40B4-BE49-F238E27FC236}">
                <a16:creationId xmlns:a16="http://schemas.microsoft.com/office/drawing/2014/main" id="{D34C0135-E9FA-AAC5-E787-7904B6A4C454}"/>
              </a:ext>
            </a:extLst>
          </p:cNvPr>
          <p:cNvSpPr>
            <a:spLocks noGrp="1"/>
          </p:cNvSpPr>
          <p:nvPr>
            <p:ph type="body" sz="quarter" idx="35" hasCustomPrompt="1"/>
          </p:nvPr>
        </p:nvSpPr>
        <p:spPr>
          <a:xfrm>
            <a:off x="1734675" y="2386390"/>
            <a:ext cx="1734124" cy="385763"/>
          </a:xfrm>
        </p:spPr>
        <p:txBody>
          <a:bodyPr>
            <a:normAutofit/>
          </a:bodyPr>
          <a:lstStyle>
            <a:lvl1pPr marL="0" indent="0" algn="l">
              <a:buNone/>
              <a:defRPr sz="1400" b="1">
                <a:solidFill>
                  <a:schemeClr val="bg1"/>
                </a:solidFill>
              </a:defRPr>
            </a:lvl1pPr>
          </a:lstStyle>
          <a:p>
            <a:pPr lvl="0"/>
            <a:r>
              <a:rPr lang="fr-FR" dirty="0"/>
              <a:t>2015</a:t>
            </a:r>
          </a:p>
        </p:txBody>
      </p:sp>
      <p:sp>
        <p:nvSpPr>
          <p:cNvPr id="40" name="Espace réservé du texte 65">
            <a:extLst>
              <a:ext uri="{FF2B5EF4-FFF2-40B4-BE49-F238E27FC236}">
                <a16:creationId xmlns:a16="http://schemas.microsoft.com/office/drawing/2014/main" id="{43F473FA-76AC-A0F8-251D-3DCD4DD4D081}"/>
              </a:ext>
            </a:extLst>
          </p:cNvPr>
          <p:cNvSpPr>
            <a:spLocks noGrp="1"/>
          </p:cNvSpPr>
          <p:nvPr>
            <p:ph type="body" sz="quarter" idx="36" hasCustomPrompt="1"/>
          </p:nvPr>
        </p:nvSpPr>
        <p:spPr>
          <a:xfrm>
            <a:off x="3997108" y="2386390"/>
            <a:ext cx="1734124" cy="385763"/>
          </a:xfrm>
        </p:spPr>
        <p:txBody>
          <a:bodyPr>
            <a:normAutofit/>
          </a:bodyPr>
          <a:lstStyle>
            <a:lvl1pPr marL="0" indent="0" algn="l">
              <a:buNone/>
              <a:defRPr sz="1400" b="1">
                <a:solidFill>
                  <a:schemeClr val="bg1"/>
                </a:solidFill>
              </a:defRPr>
            </a:lvl1pPr>
          </a:lstStyle>
          <a:p>
            <a:pPr lvl="0"/>
            <a:r>
              <a:rPr lang="fr-FR" dirty="0"/>
              <a:t>2019</a:t>
            </a:r>
          </a:p>
        </p:txBody>
      </p:sp>
      <p:sp>
        <p:nvSpPr>
          <p:cNvPr id="41" name="Espace réservé du texte 65">
            <a:extLst>
              <a:ext uri="{FF2B5EF4-FFF2-40B4-BE49-F238E27FC236}">
                <a16:creationId xmlns:a16="http://schemas.microsoft.com/office/drawing/2014/main" id="{5D973C1F-2CE8-D155-EB86-88FADBF9B360}"/>
              </a:ext>
            </a:extLst>
          </p:cNvPr>
          <p:cNvSpPr>
            <a:spLocks noGrp="1"/>
          </p:cNvSpPr>
          <p:nvPr>
            <p:ph type="body" sz="quarter" idx="37" hasCustomPrompt="1"/>
          </p:nvPr>
        </p:nvSpPr>
        <p:spPr>
          <a:xfrm>
            <a:off x="6231260" y="2386390"/>
            <a:ext cx="1734124" cy="385763"/>
          </a:xfrm>
        </p:spPr>
        <p:txBody>
          <a:bodyPr>
            <a:normAutofit/>
          </a:bodyPr>
          <a:lstStyle>
            <a:lvl1pPr marL="0" indent="0" algn="l">
              <a:buNone/>
              <a:defRPr sz="1400" b="1">
                <a:solidFill>
                  <a:schemeClr val="bg1"/>
                </a:solidFill>
              </a:defRPr>
            </a:lvl1pPr>
          </a:lstStyle>
          <a:p>
            <a:pPr lvl="0"/>
            <a:r>
              <a:rPr lang="fr-FR" dirty="0"/>
              <a:t>2020</a:t>
            </a:r>
          </a:p>
        </p:txBody>
      </p:sp>
      <p:sp>
        <p:nvSpPr>
          <p:cNvPr id="42" name="Espace réservé du texte 65">
            <a:extLst>
              <a:ext uri="{FF2B5EF4-FFF2-40B4-BE49-F238E27FC236}">
                <a16:creationId xmlns:a16="http://schemas.microsoft.com/office/drawing/2014/main" id="{250C6652-4ACB-F757-8FF1-742A37F56A6E}"/>
              </a:ext>
            </a:extLst>
          </p:cNvPr>
          <p:cNvSpPr>
            <a:spLocks noGrp="1"/>
          </p:cNvSpPr>
          <p:nvPr>
            <p:ph type="body" sz="quarter" idx="38" hasCustomPrompt="1"/>
          </p:nvPr>
        </p:nvSpPr>
        <p:spPr>
          <a:xfrm>
            <a:off x="8484266" y="2395951"/>
            <a:ext cx="1734124" cy="385763"/>
          </a:xfrm>
        </p:spPr>
        <p:txBody>
          <a:bodyPr>
            <a:normAutofit/>
          </a:bodyPr>
          <a:lstStyle>
            <a:lvl1pPr marL="0" indent="0" algn="l">
              <a:buNone/>
              <a:defRPr sz="1400" b="1">
                <a:solidFill>
                  <a:schemeClr val="bg1"/>
                </a:solidFill>
              </a:defRPr>
            </a:lvl1pPr>
          </a:lstStyle>
          <a:p>
            <a:pPr lvl="0"/>
            <a:r>
              <a:rPr lang="fr-FR" dirty="0"/>
              <a:t>2022</a:t>
            </a:r>
          </a:p>
        </p:txBody>
      </p:sp>
      <p:sp>
        <p:nvSpPr>
          <p:cNvPr id="3" name="Titre 2">
            <a:extLst>
              <a:ext uri="{FF2B5EF4-FFF2-40B4-BE49-F238E27FC236}">
                <a16:creationId xmlns:a16="http://schemas.microsoft.com/office/drawing/2014/main" id="{EA42DD6E-4BA0-CD9F-3ECF-EE334AB52BE4}"/>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6158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et ss titre">
    <p:bg>
      <p:bgPr>
        <a:solidFill>
          <a:schemeClr val="bg1"/>
        </a:solidFill>
        <a:effectLst/>
      </p:bgPr>
    </p:bg>
    <p:spTree>
      <p:nvGrpSpPr>
        <p:cNvPr id="1" name=""/>
        <p:cNvGrpSpPr/>
        <p:nvPr/>
      </p:nvGrpSpPr>
      <p:grpSpPr>
        <a:xfrm>
          <a:off x="0" y="0"/>
          <a:ext cx="0" cy="0"/>
          <a:chOff x="0" y="0"/>
          <a:chExt cx="0" cy="0"/>
        </a:xfrm>
      </p:grpSpPr>
      <p:sp>
        <p:nvSpPr>
          <p:cNvPr id="15" name="Rectangle 1">
            <a:extLst>
              <a:ext uri="{FF2B5EF4-FFF2-40B4-BE49-F238E27FC236}">
                <a16:creationId xmlns:a16="http://schemas.microsoft.com/office/drawing/2014/main" id="{7F922BC7-1D9D-FB7F-05B2-16FB68B844E3}"/>
              </a:ext>
            </a:extLst>
          </p:cNvPr>
          <p:cNvSpPr/>
          <p:nvPr userDrawn="1"/>
        </p:nvSpPr>
        <p:spPr>
          <a:xfrm>
            <a:off x="757" y="0"/>
            <a:ext cx="8179817" cy="6861937"/>
          </a:xfrm>
          <a:custGeom>
            <a:avLst/>
            <a:gdLst>
              <a:gd name="connsiteX0" fmla="*/ 0 w 7601133"/>
              <a:gd name="connsiteY0" fmla="*/ 0 h 6858000"/>
              <a:gd name="connsiteX1" fmla="*/ 7601133 w 7601133"/>
              <a:gd name="connsiteY1" fmla="*/ 0 h 6858000"/>
              <a:gd name="connsiteX2" fmla="*/ 7601133 w 7601133"/>
              <a:gd name="connsiteY2" fmla="*/ 6858000 h 6858000"/>
              <a:gd name="connsiteX3" fmla="*/ 0 w 7601133"/>
              <a:gd name="connsiteY3" fmla="*/ 6858000 h 6858000"/>
              <a:gd name="connsiteX4" fmla="*/ 0 w 7601133"/>
              <a:gd name="connsiteY4" fmla="*/ 0 h 6858000"/>
              <a:gd name="connsiteX0" fmla="*/ 0 w 7601133"/>
              <a:gd name="connsiteY0" fmla="*/ 0 h 6858000"/>
              <a:gd name="connsiteX1" fmla="*/ 3956980 w 7601133"/>
              <a:gd name="connsiteY1" fmla="*/ 0 h 6858000"/>
              <a:gd name="connsiteX2" fmla="*/ 7601133 w 7601133"/>
              <a:gd name="connsiteY2" fmla="*/ 6858000 h 6858000"/>
              <a:gd name="connsiteX3" fmla="*/ 0 w 7601133"/>
              <a:gd name="connsiteY3" fmla="*/ 6858000 h 6858000"/>
              <a:gd name="connsiteX4" fmla="*/ 0 w 7601133"/>
              <a:gd name="connsiteY4" fmla="*/ 0 h 6858000"/>
              <a:gd name="connsiteX0" fmla="*/ 0 w 7601133"/>
              <a:gd name="connsiteY0" fmla="*/ 0 h 6858000"/>
              <a:gd name="connsiteX1" fmla="*/ 2235756 w 7601133"/>
              <a:gd name="connsiteY1" fmla="*/ 26894 h 6858000"/>
              <a:gd name="connsiteX2" fmla="*/ 7601133 w 7601133"/>
              <a:gd name="connsiteY2" fmla="*/ 6858000 h 6858000"/>
              <a:gd name="connsiteX3" fmla="*/ 0 w 7601133"/>
              <a:gd name="connsiteY3" fmla="*/ 6858000 h 6858000"/>
              <a:gd name="connsiteX4" fmla="*/ 0 w 7601133"/>
              <a:gd name="connsiteY4" fmla="*/ 0 h 6858000"/>
              <a:gd name="connsiteX0" fmla="*/ 0 w 7601133"/>
              <a:gd name="connsiteY0" fmla="*/ 0 h 6858000"/>
              <a:gd name="connsiteX1" fmla="*/ 2518144 w 7601133"/>
              <a:gd name="connsiteY1" fmla="*/ 26894 h 6858000"/>
              <a:gd name="connsiteX2" fmla="*/ 7601133 w 7601133"/>
              <a:gd name="connsiteY2" fmla="*/ 6858000 h 6858000"/>
              <a:gd name="connsiteX3" fmla="*/ 0 w 7601133"/>
              <a:gd name="connsiteY3" fmla="*/ 6858000 h 6858000"/>
              <a:gd name="connsiteX4" fmla="*/ 0 w 7601133"/>
              <a:gd name="connsiteY4" fmla="*/ 0 h 6858000"/>
              <a:gd name="connsiteX0" fmla="*/ 0 w 8986180"/>
              <a:gd name="connsiteY0" fmla="*/ 0 h 6871447"/>
              <a:gd name="connsiteX1" fmla="*/ 2518144 w 8986180"/>
              <a:gd name="connsiteY1" fmla="*/ 26894 h 6871447"/>
              <a:gd name="connsiteX2" fmla="*/ 8986180 w 8986180"/>
              <a:gd name="connsiteY2" fmla="*/ 6871447 h 6871447"/>
              <a:gd name="connsiteX3" fmla="*/ 0 w 8986180"/>
              <a:gd name="connsiteY3" fmla="*/ 6858000 h 6871447"/>
              <a:gd name="connsiteX4" fmla="*/ 0 w 8986180"/>
              <a:gd name="connsiteY4" fmla="*/ 0 h 6871447"/>
              <a:gd name="connsiteX0" fmla="*/ 0 w 8165910"/>
              <a:gd name="connsiteY0" fmla="*/ 0 h 6858000"/>
              <a:gd name="connsiteX1" fmla="*/ 2518144 w 8165910"/>
              <a:gd name="connsiteY1" fmla="*/ 26894 h 6858000"/>
              <a:gd name="connsiteX2" fmla="*/ 8165910 w 8165910"/>
              <a:gd name="connsiteY2" fmla="*/ 6844553 h 6858000"/>
              <a:gd name="connsiteX3" fmla="*/ 0 w 8165910"/>
              <a:gd name="connsiteY3" fmla="*/ 6858000 h 6858000"/>
              <a:gd name="connsiteX4" fmla="*/ 0 w 8165910"/>
              <a:gd name="connsiteY4" fmla="*/ 0 h 6858000"/>
              <a:gd name="connsiteX0" fmla="*/ 0 w 8165910"/>
              <a:gd name="connsiteY0" fmla="*/ 0 h 6858000"/>
              <a:gd name="connsiteX1" fmla="*/ 2504697 w 8165910"/>
              <a:gd name="connsiteY1" fmla="*/ 0 h 6858000"/>
              <a:gd name="connsiteX2" fmla="*/ 8165910 w 8165910"/>
              <a:gd name="connsiteY2" fmla="*/ 6844553 h 6858000"/>
              <a:gd name="connsiteX3" fmla="*/ 0 w 8165910"/>
              <a:gd name="connsiteY3" fmla="*/ 6858000 h 6858000"/>
              <a:gd name="connsiteX4" fmla="*/ 0 w 8165910"/>
              <a:gd name="connsiteY4" fmla="*/ 0 h 6858000"/>
              <a:gd name="connsiteX0" fmla="*/ 0 w 8165910"/>
              <a:gd name="connsiteY0" fmla="*/ 0 h 6858000"/>
              <a:gd name="connsiteX1" fmla="*/ 2456022 w 8165910"/>
              <a:gd name="connsiteY1" fmla="*/ 0 h 6858000"/>
              <a:gd name="connsiteX2" fmla="*/ 8165910 w 8165910"/>
              <a:gd name="connsiteY2" fmla="*/ 6844553 h 6858000"/>
              <a:gd name="connsiteX3" fmla="*/ 0 w 8165910"/>
              <a:gd name="connsiteY3" fmla="*/ 6858000 h 6858000"/>
              <a:gd name="connsiteX4" fmla="*/ 0 w 8165910"/>
              <a:gd name="connsiteY4" fmla="*/ 0 h 6858000"/>
              <a:gd name="connsiteX0" fmla="*/ 0 w 8165910"/>
              <a:gd name="connsiteY0" fmla="*/ 0 h 6858000"/>
              <a:gd name="connsiteX1" fmla="*/ 2445592 w 8165910"/>
              <a:gd name="connsiteY1" fmla="*/ 0 h 6858000"/>
              <a:gd name="connsiteX2" fmla="*/ 8165910 w 8165910"/>
              <a:gd name="connsiteY2" fmla="*/ 6844553 h 6858000"/>
              <a:gd name="connsiteX3" fmla="*/ 0 w 8165910"/>
              <a:gd name="connsiteY3" fmla="*/ 6858000 h 6858000"/>
              <a:gd name="connsiteX4" fmla="*/ 0 w 8165910"/>
              <a:gd name="connsiteY4" fmla="*/ 0 h 6858000"/>
              <a:gd name="connsiteX0" fmla="*/ 0 w 8179817"/>
              <a:gd name="connsiteY0" fmla="*/ 0 h 6861937"/>
              <a:gd name="connsiteX1" fmla="*/ 2445592 w 8179817"/>
              <a:gd name="connsiteY1" fmla="*/ 0 h 6861937"/>
              <a:gd name="connsiteX2" fmla="*/ 8179817 w 8179817"/>
              <a:gd name="connsiteY2" fmla="*/ 6861937 h 6861937"/>
              <a:gd name="connsiteX3" fmla="*/ 0 w 8179817"/>
              <a:gd name="connsiteY3" fmla="*/ 6858000 h 6861937"/>
              <a:gd name="connsiteX4" fmla="*/ 0 w 8179817"/>
              <a:gd name="connsiteY4" fmla="*/ 0 h 6861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9817" h="6861937">
                <a:moveTo>
                  <a:pt x="0" y="0"/>
                </a:moveTo>
                <a:lnTo>
                  <a:pt x="2445592" y="0"/>
                </a:lnTo>
                <a:lnTo>
                  <a:pt x="8179817" y="6861937"/>
                </a:lnTo>
                <a:lnTo>
                  <a:pt x="0" y="68580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16" name="Groupe 15">
            <a:extLst>
              <a:ext uri="{FF2B5EF4-FFF2-40B4-BE49-F238E27FC236}">
                <a16:creationId xmlns:a16="http://schemas.microsoft.com/office/drawing/2014/main" id="{29B82032-4925-CAA1-10F7-9C420CD43D7B}"/>
              </a:ext>
            </a:extLst>
          </p:cNvPr>
          <p:cNvGrpSpPr/>
          <p:nvPr userDrawn="1"/>
        </p:nvGrpSpPr>
        <p:grpSpPr>
          <a:xfrm>
            <a:off x="0" y="1496440"/>
            <a:ext cx="12193886" cy="4862987"/>
            <a:chOff x="0" y="1507357"/>
            <a:chExt cx="12189884" cy="4862987"/>
          </a:xfrm>
        </p:grpSpPr>
        <p:sp>
          <p:nvSpPr>
            <p:cNvPr id="17" name="Rectangle 16">
              <a:extLst>
                <a:ext uri="{FF2B5EF4-FFF2-40B4-BE49-F238E27FC236}">
                  <a16:creationId xmlns:a16="http://schemas.microsoft.com/office/drawing/2014/main" id="{52F366BE-50C4-B115-EF31-65637148991F}"/>
                </a:ext>
              </a:extLst>
            </p:cNvPr>
            <p:cNvSpPr/>
            <p:nvPr userDrawn="1"/>
          </p:nvSpPr>
          <p:spPr>
            <a:xfrm>
              <a:off x="0" y="1507357"/>
              <a:ext cx="12186403" cy="486241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Triangle rectangle 8">
              <a:extLst>
                <a:ext uri="{FF2B5EF4-FFF2-40B4-BE49-F238E27FC236}">
                  <a16:creationId xmlns:a16="http://schemas.microsoft.com/office/drawing/2014/main" id="{5A6CB5EF-C497-5895-B152-53A43A7F1319}"/>
                </a:ext>
              </a:extLst>
            </p:cNvPr>
            <p:cNvSpPr/>
            <p:nvPr userDrawn="1"/>
          </p:nvSpPr>
          <p:spPr>
            <a:xfrm rot="10800000">
              <a:off x="3703306" y="1514284"/>
              <a:ext cx="8486578" cy="4856060"/>
            </a:xfrm>
            <a:custGeom>
              <a:avLst/>
              <a:gdLst>
                <a:gd name="connsiteX0" fmla="*/ 0 w 8486273"/>
                <a:gd name="connsiteY0" fmla="*/ 4862410 h 4862410"/>
                <a:gd name="connsiteX1" fmla="*/ 0 w 8486273"/>
                <a:gd name="connsiteY1" fmla="*/ 0 h 4862410"/>
                <a:gd name="connsiteX2" fmla="*/ 8486273 w 8486273"/>
                <a:gd name="connsiteY2" fmla="*/ 4862410 h 4862410"/>
                <a:gd name="connsiteX3" fmla="*/ 0 w 8486273"/>
                <a:gd name="connsiteY3" fmla="*/ 4862410 h 4862410"/>
                <a:gd name="connsiteX0" fmla="*/ 0 w 8486273"/>
                <a:gd name="connsiteY0" fmla="*/ 4811610 h 4811610"/>
                <a:gd name="connsiteX1" fmla="*/ 3175 w 8486273"/>
                <a:gd name="connsiteY1" fmla="*/ 0 h 4811610"/>
                <a:gd name="connsiteX2" fmla="*/ 8486273 w 8486273"/>
                <a:gd name="connsiteY2" fmla="*/ 4811610 h 4811610"/>
                <a:gd name="connsiteX3" fmla="*/ 0 w 8486273"/>
                <a:gd name="connsiteY3" fmla="*/ 4811610 h 4811610"/>
                <a:gd name="connsiteX0" fmla="*/ 0 w 8486273"/>
                <a:gd name="connsiteY0" fmla="*/ 4843360 h 4843360"/>
                <a:gd name="connsiteX1" fmla="*/ 12700 w 8486273"/>
                <a:gd name="connsiteY1" fmla="*/ 0 h 4843360"/>
                <a:gd name="connsiteX2" fmla="*/ 8486273 w 8486273"/>
                <a:gd name="connsiteY2" fmla="*/ 4843360 h 4843360"/>
                <a:gd name="connsiteX3" fmla="*/ 0 w 8486273"/>
                <a:gd name="connsiteY3" fmla="*/ 4843360 h 4843360"/>
                <a:gd name="connsiteX0" fmla="*/ 305 w 8486578"/>
                <a:gd name="connsiteY0" fmla="*/ 4856060 h 4856060"/>
                <a:gd name="connsiteX1" fmla="*/ 305 w 8486578"/>
                <a:gd name="connsiteY1" fmla="*/ 0 h 4856060"/>
                <a:gd name="connsiteX2" fmla="*/ 8486578 w 8486578"/>
                <a:gd name="connsiteY2" fmla="*/ 4856060 h 4856060"/>
                <a:gd name="connsiteX3" fmla="*/ 305 w 8486578"/>
                <a:gd name="connsiteY3" fmla="*/ 4856060 h 4856060"/>
              </a:gdLst>
              <a:ahLst/>
              <a:cxnLst>
                <a:cxn ang="0">
                  <a:pos x="connsiteX0" y="connsiteY0"/>
                </a:cxn>
                <a:cxn ang="0">
                  <a:pos x="connsiteX1" y="connsiteY1"/>
                </a:cxn>
                <a:cxn ang="0">
                  <a:pos x="connsiteX2" y="connsiteY2"/>
                </a:cxn>
                <a:cxn ang="0">
                  <a:pos x="connsiteX3" y="connsiteY3"/>
                </a:cxn>
              </a:cxnLst>
              <a:rect l="l" t="t" r="r" b="b"/>
              <a:pathLst>
                <a:path w="8486578" h="4856060">
                  <a:moveTo>
                    <a:pt x="305" y="4856060"/>
                  </a:moveTo>
                  <a:cubicBezTo>
                    <a:pt x="1363" y="3252190"/>
                    <a:pt x="-753" y="1603870"/>
                    <a:pt x="305" y="0"/>
                  </a:cubicBezTo>
                  <a:lnTo>
                    <a:pt x="8486578" y="4856060"/>
                  </a:lnTo>
                  <a:lnTo>
                    <a:pt x="305" y="485606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Triangle rectangle 6">
              <a:extLst>
                <a:ext uri="{FF2B5EF4-FFF2-40B4-BE49-F238E27FC236}">
                  <a16:creationId xmlns:a16="http://schemas.microsoft.com/office/drawing/2014/main" id="{569F4267-78BF-5994-7330-B9EF0DC665E6}"/>
                </a:ext>
              </a:extLst>
            </p:cNvPr>
            <p:cNvSpPr/>
            <p:nvPr userDrawn="1"/>
          </p:nvSpPr>
          <p:spPr>
            <a:xfrm>
              <a:off x="0" y="5331551"/>
              <a:ext cx="1839433" cy="1038216"/>
            </a:xfrm>
            <a:custGeom>
              <a:avLst/>
              <a:gdLst>
                <a:gd name="connsiteX0" fmla="*/ 0 w 1839433"/>
                <a:gd name="connsiteY0" fmla="*/ 1010507 h 1010507"/>
                <a:gd name="connsiteX1" fmla="*/ 0 w 1839433"/>
                <a:gd name="connsiteY1" fmla="*/ 0 h 1010507"/>
                <a:gd name="connsiteX2" fmla="*/ 1839433 w 1839433"/>
                <a:gd name="connsiteY2" fmla="*/ 1010507 h 1010507"/>
                <a:gd name="connsiteX3" fmla="*/ 0 w 1839433"/>
                <a:gd name="connsiteY3" fmla="*/ 1010507 h 1010507"/>
                <a:gd name="connsiteX0" fmla="*/ 0 w 1839433"/>
                <a:gd name="connsiteY0" fmla="*/ 1038216 h 1038216"/>
                <a:gd name="connsiteX1" fmla="*/ 0 w 1839433"/>
                <a:gd name="connsiteY1" fmla="*/ 0 h 1038216"/>
                <a:gd name="connsiteX2" fmla="*/ 1839433 w 1839433"/>
                <a:gd name="connsiteY2" fmla="*/ 1038216 h 1038216"/>
                <a:gd name="connsiteX3" fmla="*/ 0 w 1839433"/>
                <a:gd name="connsiteY3" fmla="*/ 1038216 h 1038216"/>
              </a:gdLst>
              <a:ahLst/>
              <a:cxnLst>
                <a:cxn ang="0">
                  <a:pos x="connsiteX0" y="connsiteY0"/>
                </a:cxn>
                <a:cxn ang="0">
                  <a:pos x="connsiteX1" y="connsiteY1"/>
                </a:cxn>
                <a:cxn ang="0">
                  <a:pos x="connsiteX2" y="connsiteY2"/>
                </a:cxn>
                <a:cxn ang="0">
                  <a:pos x="connsiteX3" y="connsiteY3"/>
                </a:cxn>
              </a:cxnLst>
              <a:rect l="l" t="t" r="r" b="b"/>
              <a:pathLst>
                <a:path w="1839433" h="1038216">
                  <a:moveTo>
                    <a:pt x="0" y="1038216"/>
                  </a:moveTo>
                  <a:lnTo>
                    <a:pt x="0" y="0"/>
                  </a:lnTo>
                  <a:lnTo>
                    <a:pt x="1839433" y="1038216"/>
                  </a:lnTo>
                  <a:lnTo>
                    <a:pt x="0" y="103821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Triangle rectangle 7">
              <a:extLst>
                <a:ext uri="{FF2B5EF4-FFF2-40B4-BE49-F238E27FC236}">
                  <a16:creationId xmlns:a16="http://schemas.microsoft.com/office/drawing/2014/main" id="{5CEFFEB5-B7CC-5D83-4B5B-10F902B917D7}"/>
                </a:ext>
              </a:extLst>
            </p:cNvPr>
            <p:cNvSpPr/>
            <p:nvPr userDrawn="1"/>
          </p:nvSpPr>
          <p:spPr>
            <a:xfrm rot="10800000" flipH="1">
              <a:off x="0" y="1512593"/>
              <a:ext cx="3700130" cy="2105457"/>
            </a:xfrm>
            <a:custGeom>
              <a:avLst/>
              <a:gdLst>
                <a:gd name="connsiteX0" fmla="*/ 0 w 3700130"/>
                <a:gd name="connsiteY0" fmla="*/ 2091603 h 2091603"/>
                <a:gd name="connsiteX1" fmla="*/ 0 w 3700130"/>
                <a:gd name="connsiteY1" fmla="*/ 0 h 2091603"/>
                <a:gd name="connsiteX2" fmla="*/ 3700130 w 3700130"/>
                <a:gd name="connsiteY2" fmla="*/ 2091603 h 2091603"/>
                <a:gd name="connsiteX3" fmla="*/ 0 w 3700130"/>
                <a:gd name="connsiteY3" fmla="*/ 2091603 h 2091603"/>
                <a:gd name="connsiteX0" fmla="*/ 0 w 3700130"/>
                <a:gd name="connsiteY0" fmla="*/ 2105457 h 2105457"/>
                <a:gd name="connsiteX1" fmla="*/ 0 w 3700130"/>
                <a:gd name="connsiteY1" fmla="*/ 0 h 2105457"/>
                <a:gd name="connsiteX2" fmla="*/ 3700130 w 3700130"/>
                <a:gd name="connsiteY2" fmla="*/ 2105457 h 2105457"/>
                <a:gd name="connsiteX3" fmla="*/ 0 w 3700130"/>
                <a:gd name="connsiteY3" fmla="*/ 2105457 h 2105457"/>
              </a:gdLst>
              <a:ahLst/>
              <a:cxnLst>
                <a:cxn ang="0">
                  <a:pos x="connsiteX0" y="connsiteY0"/>
                </a:cxn>
                <a:cxn ang="0">
                  <a:pos x="connsiteX1" y="connsiteY1"/>
                </a:cxn>
                <a:cxn ang="0">
                  <a:pos x="connsiteX2" y="connsiteY2"/>
                </a:cxn>
                <a:cxn ang="0">
                  <a:pos x="connsiteX3" y="connsiteY3"/>
                </a:cxn>
              </a:cxnLst>
              <a:rect l="l" t="t" r="r" b="b"/>
              <a:pathLst>
                <a:path w="3700130" h="2105457">
                  <a:moveTo>
                    <a:pt x="0" y="2105457"/>
                  </a:moveTo>
                  <a:lnTo>
                    <a:pt x="0" y="0"/>
                  </a:lnTo>
                  <a:lnTo>
                    <a:pt x="3700130" y="2105457"/>
                  </a:lnTo>
                  <a:lnTo>
                    <a:pt x="0" y="210545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2" name="Titre 1">
            <a:extLst>
              <a:ext uri="{FF2B5EF4-FFF2-40B4-BE49-F238E27FC236}">
                <a16:creationId xmlns:a16="http://schemas.microsoft.com/office/drawing/2014/main" id="{A9CB4CA9-101D-0B4A-BA3D-66DCC7882CC7}"/>
              </a:ext>
            </a:extLst>
          </p:cNvPr>
          <p:cNvSpPr>
            <a:spLocks noGrp="1"/>
          </p:cNvSpPr>
          <p:nvPr>
            <p:ph type="ctrTitle"/>
          </p:nvPr>
        </p:nvSpPr>
        <p:spPr>
          <a:xfrm>
            <a:off x="1250173" y="2769042"/>
            <a:ext cx="10442714" cy="1432568"/>
          </a:xfrm>
        </p:spPr>
        <p:txBody>
          <a:bodyPr anchor="b">
            <a:normAutofit/>
          </a:bodyPr>
          <a:lstStyle>
            <a:lvl1pPr algn="l">
              <a:defRPr sz="3600">
                <a:solidFill>
                  <a:schemeClr val="bg1"/>
                </a:solidFill>
              </a:defRPr>
            </a:lvl1pPr>
          </a:lstStyle>
          <a:p>
            <a:r>
              <a:rPr lang="fr-FR" dirty="0"/>
              <a:t>Modifiez le style du titre</a:t>
            </a:r>
          </a:p>
        </p:txBody>
      </p:sp>
      <p:sp>
        <p:nvSpPr>
          <p:cNvPr id="3" name="Sous-titre 2">
            <a:extLst>
              <a:ext uri="{FF2B5EF4-FFF2-40B4-BE49-F238E27FC236}">
                <a16:creationId xmlns:a16="http://schemas.microsoft.com/office/drawing/2014/main" id="{8CBA7B59-7E80-AB4A-AB13-5BA6F34CACFE}"/>
              </a:ext>
            </a:extLst>
          </p:cNvPr>
          <p:cNvSpPr>
            <a:spLocks noGrp="1"/>
          </p:cNvSpPr>
          <p:nvPr>
            <p:ph type="subTitle" idx="1"/>
          </p:nvPr>
        </p:nvSpPr>
        <p:spPr>
          <a:xfrm>
            <a:off x="1257413" y="4341832"/>
            <a:ext cx="10435474" cy="1160070"/>
          </a:xfrm>
        </p:spPr>
        <p:txBody>
          <a:bodyPr/>
          <a:lstStyle>
            <a:lvl1pPr marL="0" indent="0" algn="l">
              <a:buFont typeface="Wingdings" pitchFamily="2" charset="2"/>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p>
        </p:txBody>
      </p:sp>
    </p:spTree>
    <p:extLst>
      <p:ext uri="{BB962C8B-B14F-4D97-AF65-F5344CB8AC3E}">
        <p14:creationId xmlns:p14="http://schemas.microsoft.com/office/powerpoint/2010/main" val="17983418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ise en avant 4">
    <p:spTree>
      <p:nvGrpSpPr>
        <p:cNvPr id="1" name=""/>
        <p:cNvGrpSpPr/>
        <p:nvPr/>
      </p:nvGrpSpPr>
      <p:grpSpPr>
        <a:xfrm>
          <a:off x="0" y="0"/>
          <a:ext cx="0" cy="0"/>
          <a:chOff x="0" y="0"/>
          <a:chExt cx="0" cy="0"/>
        </a:xfrm>
      </p:grpSpPr>
      <p:sp>
        <p:nvSpPr>
          <p:cNvPr id="60" name="Espace réservé pour une image  59">
            <a:extLst>
              <a:ext uri="{FF2B5EF4-FFF2-40B4-BE49-F238E27FC236}">
                <a16:creationId xmlns:a16="http://schemas.microsoft.com/office/drawing/2014/main" id="{53613E78-1F36-616E-13E4-B62CDC9C3EFE}"/>
              </a:ext>
            </a:extLst>
          </p:cNvPr>
          <p:cNvSpPr>
            <a:spLocks noGrp="1"/>
          </p:cNvSpPr>
          <p:nvPr>
            <p:ph type="pic" sz="quarter" idx="10"/>
          </p:nvPr>
        </p:nvSpPr>
        <p:spPr>
          <a:xfrm>
            <a:off x="1680972" y="1888760"/>
            <a:ext cx="1941513" cy="1885950"/>
          </a:xfrm>
          <a:prstGeom prst="ellipse">
            <a:avLst/>
          </a:prstGeom>
        </p:spPr>
        <p:txBody>
          <a:bodyPr/>
          <a:lstStyle>
            <a:lvl1pPr marL="0" indent="0">
              <a:buNone/>
              <a:defRPr/>
            </a:lvl1pPr>
          </a:lstStyle>
          <a:p>
            <a:endParaRPr lang="fr-FR" dirty="0"/>
          </a:p>
        </p:txBody>
      </p:sp>
      <p:sp>
        <p:nvSpPr>
          <p:cNvPr id="62" name="Espace réservé pour une image  59">
            <a:extLst>
              <a:ext uri="{FF2B5EF4-FFF2-40B4-BE49-F238E27FC236}">
                <a16:creationId xmlns:a16="http://schemas.microsoft.com/office/drawing/2014/main" id="{91AA8F7E-9E07-44D9-944C-BB521774229A}"/>
              </a:ext>
            </a:extLst>
          </p:cNvPr>
          <p:cNvSpPr>
            <a:spLocks noGrp="1"/>
          </p:cNvSpPr>
          <p:nvPr>
            <p:ph type="pic" sz="quarter" idx="11"/>
          </p:nvPr>
        </p:nvSpPr>
        <p:spPr>
          <a:xfrm>
            <a:off x="3950240" y="1888760"/>
            <a:ext cx="1941513" cy="1885950"/>
          </a:xfrm>
          <a:prstGeom prst="ellipse">
            <a:avLst/>
          </a:prstGeom>
        </p:spPr>
        <p:txBody>
          <a:bodyPr/>
          <a:lstStyle>
            <a:lvl1pPr marL="0" indent="0">
              <a:buNone/>
              <a:defRPr/>
            </a:lvl1pPr>
          </a:lstStyle>
          <a:p>
            <a:endParaRPr lang="fr-FR" dirty="0"/>
          </a:p>
        </p:txBody>
      </p:sp>
      <p:sp>
        <p:nvSpPr>
          <p:cNvPr id="63" name="Espace réservé pour une image  59">
            <a:extLst>
              <a:ext uri="{FF2B5EF4-FFF2-40B4-BE49-F238E27FC236}">
                <a16:creationId xmlns:a16="http://schemas.microsoft.com/office/drawing/2014/main" id="{01144B97-310C-B1BE-BAC8-5E06A1D10F66}"/>
              </a:ext>
            </a:extLst>
          </p:cNvPr>
          <p:cNvSpPr>
            <a:spLocks noGrp="1"/>
          </p:cNvSpPr>
          <p:nvPr>
            <p:ph type="pic" sz="quarter" idx="12"/>
          </p:nvPr>
        </p:nvSpPr>
        <p:spPr>
          <a:xfrm>
            <a:off x="6215265" y="1888760"/>
            <a:ext cx="1941513" cy="1885950"/>
          </a:xfrm>
          <a:prstGeom prst="ellipse">
            <a:avLst/>
          </a:prstGeom>
        </p:spPr>
        <p:txBody>
          <a:bodyPr/>
          <a:lstStyle>
            <a:lvl1pPr marL="0" indent="0">
              <a:buNone/>
              <a:defRPr/>
            </a:lvl1pPr>
          </a:lstStyle>
          <a:p>
            <a:endParaRPr lang="fr-FR" dirty="0"/>
          </a:p>
        </p:txBody>
      </p:sp>
      <p:sp>
        <p:nvSpPr>
          <p:cNvPr id="64" name="Espace réservé pour une image  59">
            <a:extLst>
              <a:ext uri="{FF2B5EF4-FFF2-40B4-BE49-F238E27FC236}">
                <a16:creationId xmlns:a16="http://schemas.microsoft.com/office/drawing/2014/main" id="{FC1B9F29-1806-28B4-124B-CE9C4CA1D2BD}"/>
              </a:ext>
            </a:extLst>
          </p:cNvPr>
          <p:cNvSpPr>
            <a:spLocks noGrp="1"/>
          </p:cNvSpPr>
          <p:nvPr>
            <p:ph type="pic" sz="quarter" idx="13"/>
          </p:nvPr>
        </p:nvSpPr>
        <p:spPr>
          <a:xfrm>
            <a:off x="8480290" y="1888760"/>
            <a:ext cx="1941513" cy="1885950"/>
          </a:xfrm>
          <a:prstGeom prst="ellipse">
            <a:avLst/>
          </a:prstGeom>
        </p:spPr>
        <p:txBody>
          <a:bodyPr/>
          <a:lstStyle>
            <a:lvl1pPr marL="0" indent="0">
              <a:buNone/>
              <a:defRPr/>
            </a:lvl1pPr>
          </a:lstStyle>
          <a:p>
            <a:endParaRPr lang="fr-FR" dirty="0"/>
          </a:p>
        </p:txBody>
      </p:sp>
      <p:sp>
        <p:nvSpPr>
          <p:cNvPr id="66" name="Espace réservé du texte 65">
            <a:extLst>
              <a:ext uri="{FF2B5EF4-FFF2-40B4-BE49-F238E27FC236}">
                <a16:creationId xmlns:a16="http://schemas.microsoft.com/office/drawing/2014/main" id="{6D13E604-96B8-45FB-625C-0344878E58BF}"/>
              </a:ext>
            </a:extLst>
          </p:cNvPr>
          <p:cNvSpPr>
            <a:spLocks noGrp="1"/>
          </p:cNvSpPr>
          <p:nvPr>
            <p:ph type="body" sz="quarter" idx="14" hasCustomPrompt="1"/>
          </p:nvPr>
        </p:nvSpPr>
        <p:spPr>
          <a:xfrm>
            <a:off x="1680972" y="4081591"/>
            <a:ext cx="1941513" cy="385763"/>
          </a:xfrm>
        </p:spPr>
        <p:txBody>
          <a:bodyPr>
            <a:normAutofit/>
          </a:bodyPr>
          <a:lstStyle>
            <a:lvl1pPr marL="0" indent="0" algn="ctr">
              <a:buNone/>
              <a:defRPr sz="1600" b="1">
                <a:solidFill>
                  <a:schemeClr val="tx1"/>
                </a:solidFill>
              </a:defRPr>
            </a:lvl1pPr>
          </a:lstStyle>
          <a:p>
            <a:pPr lvl="0"/>
            <a:r>
              <a:rPr lang="fr-FR" dirty="0"/>
              <a:t>Sous titre</a:t>
            </a:r>
          </a:p>
        </p:txBody>
      </p:sp>
      <p:sp>
        <p:nvSpPr>
          <p:cNvPr id="67" name="Espace réservé du texte 65">
            <a:extLst>
              <a:ext uri="{FF2B5EF4-FFF2-40B4-BE49-F238E27FC236}">
                <a16:creationId xmlns:a16="http://schemas.microsoft.com/office/drawing/2014/main" id="{2B0580F0-E8DA-8FC9-96B5-D71238C77F27}"/>
              </a:ext>
            </a:extLst>
          </p:cNvPr>
          <p:cNvSpPr>
            <a:spLocks noGrp="1"/>
          </p:cNvSpPr>
          <p:nvPr>
            <p:ph type="body" sz="quarter" idx="15" hasCustomPrompt="1"/>
          </p:nvPr>
        </p:nvSpPr>
        <p:spPr>
          <a:xfrm>
            <a:off x="3950239" y="4081591"/>
            <a:ext cx="1941513" cy="385763"/>
          </a:xfrm>
        </p:spPr>
        <p:txBody>
          <a:bodyPr>
            <a:normAutofit/>
          </a:bodyPr>
          <a:lstStyle>
            <a:lvl1pPr marL="0" indent="0" algn="ctr">
              <a:buNone/>
              <a:defRPr sz="1600" b="1">
                <a:solidFill>
                  <a:schemeClr val="tx1"/>
                </a:solidFill>
              </a:defRPr>
            </a:lvl1pPr>
          </a:lstStyle>
          <a:p>
            <a:pPr lvl="0"/>
            <a:r>
              <a:rPr lang="fr-FR" dirty="0"/>
              <a:t>Sous titre</a:t>
            </a:r>
          </a:p>
        </p:txBody>
      </p:sp>
      <p:sp>
        <p:nvSpPr>
          <p:cNvPr id="68" name="Espace réservé du texte 65">
            <a:extLst>
              <a:ext uri="{FF2B5EF4-FFF2-40B4-BE49-F238E27FC236}">
                <a16:creationId xmlns:a16="http://schemas.microsoft.com/office/drawing/2014/main" id="{3397217F-E6A0-30A8-0809-034CA9050058}"/>
              </a:ext>
            </a:extLst>
          </p:cNvPr>
          <p:cNvSpPr>
            <a:spLocks noGrp="1"/>
          </p:cNvSpPr>
          <p:nvPr>
            <p:ph type="body" sz="quarter" idx="16" hasCustomPrompt="1"/>
          </p:nvPr>
        </p:nvSpPr>
        <p:spPr>
          <a:xfrm>
            <a:off x="6215264" y="4081591"/>
            <a:ext cx="1941513" cy="385763"/>
          </a:xfrm>
        </p:spPr>
        <p:txBody>
          <a:bodyPr>
            <a:normAutofit/>
          </a:bodyPr>
          <a:lstStyle>
            <a:lvl1pPr marL="0" indent="0" algn="ctr">
              <a:buNone/>
              <a:defRPr sz="1600" b="1">
                <a:solidFill>
                  <a:schemeClr val="tx1"/>
                </a:solidFill>
              </a:defRPr>
            </a:lvl1pPr>
          </a:lstStyle>
          <a:p>
            <a:pPr lvl="0"/>
            <a:r>
              <a:rPr lang="fr-FR" dirty="0"/>
              <a:t>Sous titre</a:t>
            </a:r>
          </a:p>
        </p:txBody>
      </p:sp>
      <p:sp>
        <p:nvSpPr>
          <p:cNvPr id="69" name="Espace réservé du texte 65">
            <a:extLst>
              <a:ext uri="{FF2B5EF4-FFF2-40B4-BE49-F238E27FC236}">
                <a16:creationId xmlns:a16="http://schemas.microsoft.com/office/drawing/2014/main" id="{DCDDC540-A42E-C4B6-52DE-EA451641D08E}"/>
              </a:ext>
            </a:extLst>
          </p:cNvPr>
          <p:cNvSpPr>
            <a:spLocks noGrp="1"/>
          </p:cNvSpPr>
          <p:nvPr>
            <p:ph type="body" sz="quarter" idx="17" hasCustomPrompt="1"/>
          </p:nvPr>
        </p:nvSpPr>
        <p:spPr>
          <a:xfrm>
            <a:off x="8496549" y="4081591"/>
            <a:ext cx="1941513" cy="385763"/>
          </a:xfrm>
        </p:spPr>
        <p:txBody>
          <a:bodyPr>
            <a:normAutofit/>
          </a:bodyPr>
          <a:lstStyle>
            <a:lvl1pPr marL="0" indent="0" algn="ctr">
              <a:buNone/>
              <a:defRPr sz="1600" b="1">
                <a:solidFill>
                  <a:schemeClr val="tx1"/>
                </a:solidFill>
              </a:defRPr>
            </a:lvl1pPr>
          </a:lstStyle>
          <a:p>
            <a:pPr lvl="0"/>
            <a:r>
              <a:rPr lang="fr-FR" dirty="0"/>
              <a:t>Sous titre</a:t>
            </a:r>
          </a:p>
        </p:txBody>
      </p:sp>
      <p:sp>
        <p:nvSpPr>
          <p:cNvPr id="71" name="Espace réservé du texte 70">
            <a:extLst>
              <a:ext uri="{FF2B5EF4-FFF2-40B4-BE49-F238E27FC236}">
                <a16:creationId xmlns:a16="http://schemas.microsoft.com/office/drawing/2014/main" id="{1096430D-EB9C-B868-50F1-C80068C43B4F}"/>
              </a:ext>
            </a:extLst>
          </p:cNvPr>
          <p:cNvSpPr>
            <a:spLocks noGrp="1"/>
          </p:cNvSpPr>
          <p:nvPr>
            <p:ph type="body" sz="quarter" idx="18" hasCustomPrompt="1"/>
          </p:nvPr>
        </p:nvSpPr>
        <p:spPr>
          <a:xfrm>
            <a:off x="1680971" y="4570549"/>
            <a:ext cx="1941514" cy="754036"/>
          </a:xfrm>
        </p:spPr>
        <p:txBody>
          <a:bodyPr>
            <a:normAutofit/>
          </a:bodyPr>
          <a:lstStyle>
            <a:lvl1pPr marL="0" indent="0" algn="ctr">
              <a:buNone/>
              <a:defRPr sz="1200"/>
            </a:lvl1pPr>
          </a:lstStyle>
          <a:p>
            <a:pPr lvl="0"/>
            <a:r>
              <a:rPr lang="fr-FR" dirty="0"/>
              <a:t>Lorem ipsum </a:t>
            </a:r>
            <a:r>
              <a:rPr lang="fr-FR" dirty="0" err="1"/>
              <a:t>dolor</a:t>
            </a:r>
            <a:r>
              <a:rPr lang="fr-FR" dirty="0"/>
              <a:t> </a:t>
            </a:r>
            <a:br>
              <a:rPr lang="fr-FR" dirty="0"/>
            </a:br>
            <a:r>
              <a:rPr lang="fr-FR" dirty="0" err="1"/>
              <a:t>sit</a:t>
            </a:r>
            <a:r>
              <a:rPr lang="fr-FR" dirty="0"/>
              <a:t> </a:t>
            </a:r>
            <a:r>
              <a:rPr lang="fr-FR" dirty="0" err="1"/>
              <a:t>amet</a:t>
            </a:r>
            <a:r>
              <a:rPr lang="fr-FR" dirty="0"/>
              <a:t>, </a:t>
            </a:r>
            <a:br>
              <a:rPr lang="fr-FR" dirty="0"/>
            </a:br>
            <a:r>
              <a:rPr lang="fr-FR" dirty="0" err="1"/>
              <a:t>consectetur</a:t>
            </a:r>
            <a:endParaRPr lang="fr-FR" dirty="0"/>
          </a:p>
        </p:txBody>
      </p:sp>
      <p:sp>
        <p:nvSpPr>
          <p:cNvPr id="72" name="Espace réservé du texte 70">
            <a:extLst>
              <a:ext uri="{FF2B5EF4-FFF2-40B4-BE49-F238E27FC236}">
                <a16:creationId xmlns:a16="http://schemas.microsoft.com/office/drawing/2014/main" id="{49E4CD64-5477-F6AF-158D-28FE7C355E01}"/>
              </a:ext>
            </a:extLst>
          </p:cNvPr>
          <p:cNvSpPr>
            <a:spLocks noGrp="1"/>
          </p:cNvSpPr>
          <p:nvPr>
            <p:ph type="body" sz="quarter" idx="19" hasCustomPrompt="1"/>
          </p:nvPr>
        </p:nvSpPr>
        <p:spPr>
          <a:xfrm>
            <a:off x="3950238" y="4570547"/>
            <a:ext cx="1941513" cy="754037"/>
          </a:xfrm>
        </p:spPr>
        <p:txBody>
          <a:bodyPr>
            <a:normAutofit/>
          </a:bodyPr>
          <a:lstStyle>
            <a:lvl1pPr marL="0" indent="0" algn="ctr">
              <a:lnSpc>
                <a:spcPct val="100000"/>
              </a:lnSpc>
              <a:buNone/>
              <a:defRPr sz="1200"/>
            </a:lvl1pPr>
          </a:lstStyle>
          <a:p>
            <a:pPr lvl="0"/>
            <a:r>
              <a:rPr lang="fr-FR" dirty="0"/>
              <a:t>Lorem ipsum </a:t>
            </a:r>
            <a:r>
              <a:rPr lang="fr-FR" dirty="0" err="1"/>
              <a:t>dolor</a:t>
            </a:r>
            <a:r>
              <a:rPr lang="fr-FR" dirty="0"/>
              <a:t> </a:t>
            </a:r>
            <a:br>
              <a:rPr lang="fr-FR" dirty="0"/>
            </a:br>
            <a:r>
              <a:rPr lang="fr-FR" dirty="0" err="1"/>
              <a:t>sit</a:t>
            </a:r>
            <a:r>
              <a:rPr lang="fr-FR" dirty="0"/>
              <a:t> </a:t>
            </a:r>
            <a:r>
              <a:rPr lang="fr-FR" dirty="0" err="1"/>
              <a:t>amet</a:t>
            </a:r>
            <a:r>
              <a:rPr lang="fr-FR" dirty="0"/>
              <a:t>, </a:t>
            </a:r>
            <a:br>
              <a:rPr lang="fr-FR" dirty="0"/>
            </a:br>
            <a:r>
              <a:rPr lang="fr-FR" dirty="0" err="1"/>
              <a:t>consectetur</a:t>
            </a:r>
            <a:endParaRPr lang="fr-FR" dirty="0"/>
          </a:p>
        </p:txBody>
      </p:sp>
      <p:sp>
        <p:nvSpPr>
          <p:cNvPr id="73" name="Espace réservé du texte 70">
            <a:extLst>
              <a:ext uri="{FF2B5EF4-FFF2-40B4-BE49-F238E27FC236}">
                <a16:creationId xmlns:a16="http://schemas.microsoft.com/office/drawing/2014/main" id="{39757443-E4ED-7F2F-EA57-3BF61F47EAE1}"/>
              </a:ext>
            </a:extLst>
          </p:cNvPr>
          <p:cNvSpPr>
            <a:spLocks noGrp="1"/>
          </p:cNvSpPr>
          <p:nvPr>
            <p:ph type="body" sz="quarter" idx="20" hasCustomPrompt="1"/>
          </p:nvPr>
        </p:nvSpPr>
        <p:spPr>
          <a:xfrm>
            <a:off x="6215263" y="4570547"/>
            <a:ext cx="1941513" cy="754038"/>
          </a:xfrm>
        </p:spPr>
        <p:txBody>
          <a:bodyPr>
            <a:normAutofit/>
          </a:bodyPr>
          <a:lstStyle>
            <a:lvl1pPr marL="0" indent="0" algn="ctr">
              <a:buNone/>
              <a:defRPr sz="1200"/>
            </a:lvl1pPr>
          </a:lstStyle>
          <a:p>
            <a:pPr lvl="0"/>
            <a:r>
              <a:rPr lang="fr-FR" dirty="0"/>
              <a:t>Lorem ipsum </a:t>
            </a:r>
            <a:r>
              <a:rPr lang="fr-FR" dirty="0" err="1"/>
              <a:t>dolor</a:t>
            </a:r>
            <a:r>
              <a:rPr lang="fr-FR" dirty="0"/>
              <a:t> </a:t>
            </a:r>
            <a:br>
              <a:rPr lang="fr-FR" dirty="0"/>
            </a:br>
            <a:r>
              <a:rPr lang="fr-FR" dirty="0" err="1"/>
              <a:t>sit</a:t>
            </a:r>
            <a:r>
              <a:rPr lang="fr-FR" dirty="0"/>
              <a:t> </a:t>
            </a:r>
            <a:r>
              <a:rPr lang="fr-FR" dirty="0" err="1"/>
              <a:t>amet</a:t>
            </a:r>
            <a:r>
              <a:rPr lang="fr-FR" dirty="0"/>
              <a:t>, </a:t>
            </a:r>
            <a:br>
              <a:rPr lang="fr-FR" dirty="0"/>
            </a:br>
            <a:r>
              <a:rPr lang="fr-FR" dirty="0" err="1"/>
              <a:t>consectetur</a:t>
            </a:r>
            <a:endParaRPr lang="fr-FR" dirty="0"/>
          </a:p>
        </p:txBody>
      </p:sp>
      <p:sp>
        <p:nvSpPr>
          <p:cNvPr id="74" name="Espace réservé du texte 70">
            <a:extLst>
              <a:ext uri="{FF2B5EF4-FFF2-40B4-BE49-F238E27FC236}">
                <a16:creationId xmlns:a16="http://schemas.microsoft.com/office/drawing/2014/main" id="{F829E95B-5BC5-951C-DB19-95BE9696C733}"/>
              </a:ext>
            </a:extLst>
          </p:cNvPr>
          <p:cNvSpPr>
            <a:spLocks noGrp="1"/>
          </p:cNvSpPr>
          <p:nvPr>
            <p:ph type="body" sz="quarter" idx="21" hasCustomPrompt="1"/>
          </p:nvPr>
        </p:nvSpPr>
        <p:spPr>
          <a:xfrm>
            <a:off x="8496549" y="4570547"/>
            <a:ext cx="1941513" cy="754038"/>
          </a:xfrm>
        </p:spPr>
        <p:txBody>
          <a:bodyPr>
            <a:normAutofit/>
          </a:bodyPr>
          <a:lstStyle>
            <a:lvl1pPr marL="0" indent="0" algn="ctr">
              <a:buNone/>
              <a:defRPr sz="1200"/>
            </a:lvl1pPr>
          </a:lstStyle>
          <a:p>
            <a:pPr lvl="0"/>
            <a:r>
              <a:rPr lang="fr-FR" dirty="0"/>
              <a:t>Lorem ipsum </a:t>
            </a:r>
            <a:r>
              <a:rPr lang="fr-FR" dirty="0" err="1"/>
              <a:t>dolor</a:t>
            </a:r>
            <a:r>
              <a:rPr lang="fr-FR" dirty="0"/>
              <a:t> </a:t>
            </a:r>
            <a:br>
              <a:rPr lang="fr-FR" dirty="0"/>
            </a:br>
            <a:r>
              <a:rPr lang="fr-FR" dirty="0" err="1"/>
              <a:t>sit</a:t>
            </a:r>
            <a:r>
              <a:rPr lang="fr-FR" dirty="0"/>
              <a:t> </a:t>
            </a:r>
            <a:r>
              <a:rPr lang="fr-FR" dirty="0" err="1"/>
              <a:t>amet</a:t>
            </a:r>
            <a:r>
              <a:rPr lang="fr-FR" dirty="0"/>
              <a:t>, </a:t>
            </a:r>
            <a:br>
              <a:rPr lang="fr-FR" dirty="0"/>
            </a:br>
            <a:r>
              <a:rPr lang="fr-FR" dirty="0" err="1"/>
              <a:t>consectetur</a:t>
            </a:r>
            <a:endParaRPr lang="fr-FR" dirty="0"/>
          </a:p>
        </p:txBody>
      </p:sp>
      <p:sp>
        <p:nvSpPr>
          <p:cNvPr id="77" name="Espace réservé du texte 70">
            <a:extLst>
              <a:ext uri="{FF2B5EF4-FFF2-40B4-BE49-F238E27FC236}">
                <a16:creationId xmlns:a16="http://schemas.microsoft.com/office/drawing/2014/main" id="{9457CCB1-4331-C3D4-28D0-9FCDA4B1A913}"/>
              </a:ext>
            </a:extLst>
          </p:cNvPr>
          <p:cNvSpPr>
            <a:spLocks noGrp="1"/>
          </p:cNvSpPr>
          <p:nvPr>
            <p:ph type="body" sz="quarter" idx="22" hasCustomPrompt="1"/>
          </p:nvPr>
        </p:nvSpPr>
        <p:spPr>
          <a:xfrm>
            <a:off x="1680971" y="5325368"/>
            <a:ext cx="1941514" cy="358088"/>
          </a:xfrm>
        </p:spPr>
        <p:txBody>
          <a:bodyPr>
            <a:normAutofit/>
          </a:bodyPr>
          <a:lstStyle>
            <a:lvl1pPr marL="0" indent="0" algn="ctr">
              <a:buNone/>
              <a:defRPr sz="1000"/>
            </a:lvl1pPr>
          </a:lstStyle>
          <a:p>
            <a:pPr lvl="0"/>
            <a:r>
              <a:rPr lang="fr-FR" dirty="0"/>
              <a:t>+123 456 789</a:t>
            </a:r>
          </a:p>
        </p:txBody>
      </p:sp>
      <p:sp>
        <p:nvSpPr>
          <p:cNvPr id="78" name="Espace réservé du texte 70">
            <a:extLst>
              <a:ext uri="{FF2B5EF4-FFF2-40B4-BE49-F238E27FC236}">
                <a16:creationId xmlns:a16="http://schemas.microsoft.com/office/drawing/2014/main" id="{ABB12940-372E-6AE1-5946-3C5910E54EBD}"/>
              </a:ext>
            </a:extLst>
          </p:cNvPr>
          <p:cNvSpPr>
            <a:spLocks noGrp="1"/>
          </p:cNvSpPr>
          <p:nvPr>
            <p:ph type="body" sz="quarter" idx="23" hasCustomPrompt="1"/>
          </p:nvPr>
        </p:nvSpPr>
        <p:spPr>
          <a:xfrm>
            <a:off x="3950238" y="5325368"/>
            <a:ext cx="1941514" cy="358088"/>
          </a:xfrm>
        </p:spPr>
        <p:txBody>
          <a:bodyPr>
            <a:normAutofit/>
          </a:bodyPr>
          <a:lstStyle>
            <a:lvl1pPr marL="0" indent="0" algn="ctr">
              <a:buNone/>
              <a:defRPr sz="1000"/>
            </a:lvl1pPr>
          </a:lstStyle>
          <a:p>
            <a:pPr lvl="0"/>
            <a:r>
              <a:rPr lang="fr-FR" dirty="0"/>
              <a:t>+123 456 789</a:t>
            </a:r>
          </a:p>
        </p:txBody>
      </p:sp>
      <p:sp>
        <p:nvSpPr>
          <p:cNvPr id="79" name="Espace réservé du texte 70">
            <a:extLst>
              <a:ext uri="{FF2B5EF4-FFF2-40B4-BE49-F238E27FC236}">
                <a16:creationId xmlns:a16="http://schemas.microsoft.com/office/drawing/2014/main" id="{E9A8B5D7-9354-2195-D2C6-F0ADD6AC58A7}"/>
              </a:ext>
            </a:extLst>
          </p:cNvPr>
          <p:cNvSpPr>
            <a:spLocks noGrp="1"/>
          </p:cNvSpPr>
          <p:nvPr>
            <p:ph type="body" sz="quarter" idx="24" hasCustomPrompt="1"/>
          </p:nvPr>
        </p:nvSpPr>
        <p:spPr>
          <a:xfrm>
            <a:off x="6222098" y="5334925"/>
            <a:ext cx="1941514" cy="358088"/>
          </a:xfrm>
        </p:spPr>
        <p:txBody>
          <a:bodyPr>
            <a:normAutofit/>
          </a:bodyPr>
          <a:lstStyle>
            <a:lvl1pPr marL="0" indent="0" algn="ctr">
              <a:buNone/>
              <a:defRPr sz="1000"/>
            </a:lvl1pPr>
          </a:lstStyle>
          <a:p>
            <a:pPr lvl="0"/>
            <a:r>
              <a:rPr lang="fr-FR" dirty="0"/>
              <a:t>+123 456 789</a:t>
            </a:r>
          </a:p>
        </p:txBody>
      </p:sp>
      <p:sp>
        <p:nvSpPr>
          <p:cNvPr id="80" name="Espace réservé du texte 70">
            <a:extLst>
              <a:ext uri="{FF2B5EF4-FFF2-40B4-BE49-F238E27FC236}">
                <a16:creationId xmlns:a16="http://schemas.microsoft.com/office/drawing/2014/main" id="{666A9F93-5B1C-F2E8-BB3C-A0BDC0F3D921}"/>
              </a:ext>
            </a:extLst>
          </p:cNvPr>
          <p:cNvSpPr>
            <a:spLocks noGrp="1"/>
          </p:cNvSpPr>
          <p:nvPr>
            <p:ph type="body" sz="quarter" idx="25" hasCustomPrompt="1"/>
          </p:nvPr>
        </p:nvSpPr>
        <p:spPr>
          <a:xfrm>
            <a:off x="8496548" y="5334925"/>
            <a:ext cx="1941514" cy="358088"/>
          </a:xfrm>
        </p:spPr>
        <p:txBody>
          <a:bodyPr>
            <a:normAutofit/>
          </a:bodyPr>
          <a:lstStyle>
            <a:lvl1pPr marL="0" indent="0" algn="ctr">
              <a:buNone/>
              <a:defRPr sz="1000"/>
            </a:lvl1pPr>
          </a:lstStyle>
          <a:p>
            <a:pPr lvl="0"/>
            <a:r>
              <a:rPr lang="fr-FR" dirty="0"/>
              <a:t>+123 456 789</a:t>
            </a:r>
          </a:p>
        </p:txBody>
      </p:sp>
      <p:sp>
        <p:nvSpPr>
          <p:cNvPr id="88" name="Espace réservé de la date 87">
            <a:extLst>
              <a:ext uri="{FF2B5EF4-FFF2-40B4-BE49-F238E27FC236}">
                <a16:creationId xmlns:a16="http://schemas.microsoft.com/office/drawing/2014/main" id="{5A0FAB28-817B-9A03-1EF9-0C99DF9F2540}"/>
              </a:ext>
            </a:extLst>
          </p:cNvPr>
          <p:cNvSpPr>
            <a:spLocks noGrp="1"/>
          </p:cNvSpPr>
          <p:nvPr>
            <p:ph type="dt" sz="half" idx="26"/>
          </p:nvPr>
        </p:nvSpPr>
        <p:spPr/>
        <p:txBody>
          <a:bodyPr/>
          <a:lstStyle/>
          <a:p>
            <a:fld id="{29E1C7E0-6932-4564-B3FB-37255AA204FF}" type="datetime3">
              <a:rPr lang="fr-BE" smtClean="0"/>
              <a:t>13/06/2025</a:t>
            </a:fld>
            <a:endParaRPr lang="fr-FR" dirty="0"/>
          </a:p>
        </p:txBody>
      </p:sp>
      <p:sp>
        <p:nvSpPr>
          <p:cNvPr id="89" name="Espace réservé du pied de page 88">
            <a:extLst>
              <a:ext uri="{FF2B5EF4-FFF2-40B4-BE49-F238E27FC236}">
                <a16:creationId xmlns:a16="http://schemas.microsoft.com/office/drawing/2014/main" id="{A2D84D0D-AFF6-D1AA-6A4F-4917EEA3469B}"/>
              </a:ext>
            </a:extLst>
          </p:cNvPr>
          <p:cNvSpPr>
            <a:spLocks noGrp="1"/>
          </p:cNvSpPr>
          <p:nvPr>
            <p:ph type="ftr" sz="quarter" idx="27"/>
          </p:nvPr>
        </p:nvSpPr>
        <p:spPr/>
        <p:txBody>
          <a:bodyPr/>
          <a:lstStyle/>
          <a:p>
            <a:endParaRPr lang="fr-FR" dirty="0"/>
          </a:p>
        </p:txBody>
      </p:sp>
      <p:sp>
        <p:nvSpPr>
          <p:cNvPr id="90" name="Espace réservé du numéro de diapositive 89">
            <a:extLst>
              <a:ext uri="{FF2B5EF4-FFF2-40B4-BE49-F238E27FC236}">
                <a16:creationId xmlns:a16="http://schemas.microsoft.com/office/drawing/2014/main" id="{7C12B2AA-349E-C63D-C5BE-0E745EB633C6}"/>
              </a:ext>
            </a:extLst>
          </p:cNvPr>
          <p:cNvSpPr>
            <a:spLocks noGrp="1"/>
          </p:cNvSpPr>
          <p:nvPr>
            <p:ph type="sldNum" sz="quarter" idx="28"/>
          </p:nvPr>
        </p:nvSpPr>
        <p:spPr/>
        <p:txBody>
          <a:bodyPr/>
          <a:lstStyle/>
          <a:p>
            <a:pPr algn="l"/>
            <a:r>
              <a:rPr lang="fr-FR"/>
              <a:t>▪︎ </a:t>
            </a:r>
            <a:fld id="{71AEF36E-EA79-174C-93F9-FDA84EDD5956}" type="slidenum">
              <a:rPr lang="fr-FR" smtClean="0"/>
              <a:pPr algn="l"/>
              <a:t>‹N°›</a:t>
            </a:fld>
            <a:endParaRPr lang="fr-FR" dirty="0"/>
          </a:p>
        </p:txBody>
      </p:sp>
      <p:cxnSp>
        <p:nvCxnSpPr>
          <p:cNvPr id="91" name="Google Shape;157;p20">
            <a:extLst>
              <a:ext uri="{FF2B5EF4-FFF2-40B4-BE49-F238E27FC236}">
                <a16:creationId xmlns:a16="http://schemas.microsoft.com/office/drawing/2014/main" id="{B3846F5C-B184-73A5-127D-91290F644C55}"/>
              </a:ext>
            </a:extLst>
          </p:cNvPr>
          <p:cNvCxnSpPr>
            <a:cxnSpLocks/>
          </p:cNvCxnSpPr>
          <p:nvPr userDrawn="1"/>
        </p:nvCxnSpPr>
        <p:spPr>
          <a:xfrm>
            <a:off x="1680971" y="4467354"/>
            <a:ext cx="1941514" cy="0"/>
          </a:xfrm>
          <a:prstGeom prst="straightConnector1">
            <a:avLst/>
          </a:prstGeom>
          <a:noFill/>
          <a:ln w="12700" cap="flat" cmpd="sng">
            <a:solidFill>
              <a:schemeClr val="accent1"/>
            </a:solidFill>
            <a:prstDash val="solid"/>
            <a:round/>
            <a:headEnd type="none" w="med" len="med"/>
            <a:tailEnd type="none" w="med" len="med"/>
          </a:ln>
        </p:spPr>
      </p:cxnSp>
      <p:cxnSp>
        <p:nvCxnSpPr>
          <p:cNvPr id="94" name="Google Shape;157;p20">
            <a:extLst>
              <a:ext uri="{FF2B5EF4-FFF2-40B4-BE49-F238E27FC236}">
                <a16:creationId xmlns:a16="http://schemas.microsoft.com/office/drawing/2014/main" id="{8E28DC86-D3EB-1A61-54BA-DDA273AC4C6E}"/>
              </a:ext>
            </a:extLst>
          </p:cNvPr>
          <p:cNvCxnSpPr>
            <a:cxnSpLocks/>
          </p:cNvCxnSpPr>
          <p:nvPr userDrawn="1"/>
        </p:nvCxnSpPr>
        <p:spPr>
          <a:xfrm>
            <a:off x="3933977" y="4467354"/>
            <a:ext cx="1941514" cy="0"/>
          </a:xfrm>
          <a:prstGeom prst="straightConnector1">
            <a:avLst/>
          </a:prstGeom>
          <a:noFill/>
          <a:ln w="12700" cap="flat" cmpd="sng">
            <a:solidFill>
              <a:schemeClr val="accent1"/>
            </a:solidFill>
            <a:prstDash val="solid"/>
            <a:round/>
            <a:headEnd type="none" w="med" len="med"/>
            <a:tailEnd type="none" w="med" len="med"/>
          </a:ln>
        </p:spPr>
      </p:cxnSp>
      <p:cxnSp>
        <p:nvCxnSpPr>
          <p:cNvPr id="95" name="Google Shape;157;p20">
            <a:extLst>
              <a:ext uri="{FF2B5EF4-FFF2-40B4-BE49-F238E27FC236}">
                <a16:creationId xmlns:a16="http://schemas.microsoft.com/office/drawing/2014/main" id="{D1566A71-40F2-37ED-2197-832191E4EC47}"/>
              </a:ext>
            </a:extLst>
          </p:cNvPr>
          <p:cNvCxnSpPr>
            <a:cxnSpLocks/>
          </p:cNvCxnSpPr>
          <p:nvPr userDrawn="1"/>
        </p:nvCxnSpPr>
        <p:spPr>
          <a:xfrm>
            <a:off x="6196410" y="4467354"/>
            <a:ext cx="1941514" cy="0"/>
          </a:xfrm>
          <a:prstGeom prst="straightConnector1">
            <a:avLst/>
          </a:prstGeom>
          <a:noFill/>
          <a:ln w="12700" cap="flat" cmpd="sng">
            <a:solidFill>
              <a:schemeClr val="accent1"/>
            </a:solidFill>
            <a:prstDash val="solid"/>
            <a:round/>
            <a:headEnd type="none" w="med" len="med"/>
            <a:tailEnd type="none" w="med" len="med"/>
          </a:ln>
        </p:spPr>
      </p:cxnSp>
      <p:cxnSp>
        <p:nvCxnSpPr>
          <p:cNvPr id="96" name="Google Shape;157;p20">
            <a:extLst>
              <a:ext uri="{FF2B5EF4-FFF2-40B4-BE49-F238E27FC236}">
                <a16:creationId xmlns:a16="http://schemas.microsoft.com/office/drawing/2014/main" id="{B2F3211F-D7E6-4FD2-B5F6-1552637DEAA9}"/>
              </a:ext>
            </a:extLst>
          </p:cNvPr>
          <p:cNvCxnSpPr>
            <a:cxnSpLocks/>
          </p:cNvCxnSpPr>
          <p:nvPr userDrawn="1"/>
        </p:nvCxnSpPr>
        <p:spPr>
          <a:xfrm>
            <a:off x="8477697" y="4467354"/>
            <a:ext cx="1941514" cy="0"/>
          </a:xfrm>
          <a:prstGeom prst="straightConnector1">
            <a:avLst/>
          </a:prstGeom>
          <a:noFill/>
          <a:ln w="12700" cap="flat" cmpd="sng">
            <a:solidFill>
              <a:schemeClr val="accent1"/>
            </a:solidFill>
            <a:prstDash val="solid"/>
            <a:round/>
            <a:headEnd type="none" w="med" len="med"/>
            <a:tailEnd type="none" w="med" len="med"/>
          </a:ln>
        </p:spPr>
      </p:cxnSp>
      <p:sp>
        <p:nvSpPr>
          <p:cNvPr id="97" name="Titre 96">
            <a:extLst>
              <a:ext uri="{FF2B5EF4-FFF2-40B4-BE49-F238E27FC236}">
                <a16:creationId xmlns:a16="http://schemas.microsoft.com/office/drawing/2014/main" id="{F6171492-D192-3F77-DDFD-43B3BC4AAE3D}"/>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27439587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ise en avant 3">
    <p:spTree>
      <p:nvGrpSpPr>
        <p:cNvPr id="1" name=""/>
        <p:cNvGrpSpPr/>
        <p:nvPr/>
      </p:nvGrpSpPr>
      <p:grpSpPr>
        <a:xfrm>
          <a:off x="0" y="0"/>
          <a:ext cx="0" cy="0"/>
          <a:chOff x="0" y="0"/>
          <a:chExt cx="0" cy="0"/>
        </a:xfrm>
      </p:grpSpPr>
      <p:sp>
        <p:nvSpPr>
          <p:cNvPr id="60" name="Espace réservé pour une image  59">
            <a:extLst>
              <a:ext uri="{FF2B5EF4-FFF2-40B4-BE49-F238E27FC236}">
                <a16:creationId xmlns:a16="http://schemas.microsoft.com/office/drawing/2014/main" id="{53613E78-1F36-616E-13E4-B62CDC9C3EFE}"/>
              </a:ext>
            </a:extLst>
          </p:cNvPr>
          <p:cNvSpPr>
            <a:spLocks noGrp="1"/>
          </p:cNvSpPr>
          <p:nvPr>
            <p:ph type="pic" sz="quarter" idx="10"/>
          </p:nvPr>
        </p:nvSpPr>
        <p:spPr>
          <a:xfrm>
            <a:off x="2840468" y="1869906"/>
            <a:ext cx="1941513" cy="1885950"/>
          </a:xfrm>
          <a:prstGeom prst="ellipse">
            <a:avLst/>
          </a:prstGeom>
        </p:spPr>
        <p:txBody>
          <a:bodyPr/>
          <a:lstStyle>
            <a:lvl1pPr marL="0" indent="0">
              <a:buNone/>
              <a:defRPr/>
            </a:lvl1pPr>
          </a:lstStyle>
          <a:p>
            <a:endParaRPr lang="fr-FR" dirty="0"/>
          </a:p>
        </p:txBody>
      </p:sp>
      <p:sp>
        <p:nvSpPr>
          <p:cNvPr id="62" name="Espace réservé pour une image  59">
            <a:extLst>
              <a:ext uri="{FF2B5EF4-FFF2-40B4-BE49-F238E27FC236}">
                <a16:creationId xmlns:a16="http://schemas.microsoft.com/office/drawing/2014/main" id="{91AA8F7E-9E07-44D9-944C-BB521774229A}"/>
              </a:ext>
            </a:extLst>
          </p:cNvPr>
          <p:cNvSpPr>
            <a:spLocks noGrp="1"/>
          </p:cNvSpPr>
          <p:nvPr>
            <p:ph type="pic" sz="quarter" idx="11"/>
          </p:nvPr>
        </p:nvSpPr>
        <p:spPr>
          <a:xfrm>
            <a:off x="5109736" y="1869906"/>
            <a:ext cx="1941513" cy="1885950"/>
          </a:xfrm>
          <a:prstGeom prst="ellipse">
            <a:avLst/>
          </a:prstGeom>
        </p:spPr>
        <p:txBody>
          <a:bodyPr/>
          <a:lstStyle>
            <a:lvl1pPr marL="0" indent="0">
              <a:buNone/>
              <a:defRPr/>
            </a:lvl1pPr>
          </a:lstStyle>
          <a:p>
            <a:endParaRPr lang="fr-FR" dirty="0"/>
          </a:p>
        </p:txBody>
      </p:sp>
      <p:sp>
        <p:nvSpPr>
          <p:cNvPr id="63" name="Espace réservé pour une image  59">
            <a:extLst>
              <a:ext uri="{FF2B5EF4-FFF2-40B4-BE49-F238E27FC236}">
                <a16:creationId xmlns:a16="http://schemas.microsoft.com/office/drawing/2014/main" id="{01144B97-310C-B1BE-BAC8-5E06A1D10F66}"/>
              </a:ext>
            </a:extLst>
          </p:cNvPr>
          <p:cNvSpPr>
            <a:spLocks noGrp="1"/>
          </p:cNvSpPr>
          <p:nvPr>
            <p:ph type="pic" sz="quarter" idx="12"/>
          </p:nvPr>
        </p:nvSpPr>
        <p:spPr>
          <a:xfrm>
            <a:off x="7374761" y="1869906"/>
            <a:ext cx="1941513" cy="1885950"/>
          </a:xfrm>
          <a:prstGeom prst="ellipse">
            <a:avLst/>
          </a:prstGeom>
        </p:spPr>
        <p:txBody>
          <a:bodyPr/>
          <a:lstStyle>
            <a:lvl1pPr marL="0" indent="0">
              <a:buNone/>
              <a:defRPr/>
            </a:lvl1pPr>
          </a:lstStyle>
          <a:p>
            <a:endParaRPr lang="fr-FR" dirty="0"/>
          </a:p>
        </p:txBody>
      </p:sp>
      <p:sp>
        <p:nvSpPr>
          <p:cNvPr id="66" name="Espace réservé du texte 65">
            <a:extLst>
              <a:ext uri="{FF2B5EF4-FFF2-40B4-BE49-F238E27FC236}">
                <a16:creationId xmlns:a16="http://schemas.microsoft.com/office/drawing/2014/main" id="{6D13E604-96B8-45FB-625C-0344878E58BF}"/>
              </a:ext>
            </a:extLst>
          </p:cNvPr>
          <p:cNvSpPr>
            <a:spLocks noGrp="1"/>
          </p:cNvSpPr>
          <p:nvPr>
            <p:ph type="body" sz="quarter" idx="14" hasCustomPrompt="1"/>
          </p:nvPr>
        </p:nvSpPr>
        <p:spPr>
          <a:xfrm>
            <a:off x="2840468" y="4062737"/>
            <a:ext cx="1941513" cy="385763"/>
          </a:xfrm>
        </p:spPr>
        <p:txBody>
          <a:bodyPr>
            <a:normAutofit/>
          </a:bodyPr>
          <a:lstStyle>
            <a:lvl1pPr marL="0" indent="0" algn="ctr">
              <a:buNone/>
              <a:defRPr sz="1600" b="1">
                <a:solidFill>
                  <a:schemeClr val="tx1"/>
                </a:solidFill>
              </a:defRPr>
            </a:lvl1pPr>
          </a:lstStyle>
          <a:p>
            <a:pPr lvl="0"/>
            <a:r>
              <a:rPr lang="fr-FR" dirty="0"/>
              <a:t>Sous titre</a:t>
            </a:r>
          </a:p>
        </p:txBody>
      </p:sp>
      <p:sp>
        <p:nvSpPr>
          <p:cNvPr id="67" name="Espace réservé du texte 65">
            <a:extLst>
              <a:ext uri="{FF2B5EF4-FFF2-40B4-BE49-F238E27FC236}">
                <a16:creationId xmlns:a16="http://schemas.microsoft.com/office/drawing/2014/main" id="{2B0580F0-E8DA-8FC9-96B5-D71238C77F27}"/>
              </a:ext>
            </a:extLst>
          </p:cNvPr>
          <p:cNvSpPr>
            <a:spLocks noGrp="1"/>
          </p:cNvSpPr>
          <p:nvPr>
            <p:ph type="body" sz="quarter" idx="15" hasCustomPrompt="1"/>
          </p:nvPr>
        </p:nvSpPr>
        <p:spPr>
          <a:xfrm>
            <a:off x="5109735" y="4062737"/>
            <a:ext cx="1941513" cy="385763"/>
          </a:xfrm>
        </p:spPr>
        <p:txBody>
          <a:bodyPr>
            <a:normAutofit/>
          </a:bodyPr>
          <a:lstStyle>
            <a:lvl1pPr marL="0" indent="0" algn="ctr">
              <a:buNone/>
              <a:defRPr sz="1600" b="1">
                <a:solidFill>
                  <a:schemeClr val="tx1"/>
                </a:solidFill>
              </a:defRPr>
            </a:lvl1pPr>
          </a:lstStyle>
          <a:p>
            <a:pPr lvl="0"/>
            <a:r>
              <a:rPr lang="fr-FR" dirty="0"/>
              <a:t>Sous titre</a:t>
            </a:r>
          </a:p>
        </p:txBody>
      </p:sp>
      <p:sp>
        <p:nvSpPr>
          <p:cNvPr id="68" name="Espace réservé du texte 65">
            <a:extLst>
              <a:ext uri="{FF2B5EF4-FFF2-40B4-BE49-F238E27FC236}">
                <a16:creationId xmlns:a16="http://schemas.microsoft.com/office/drawing/2014/main" id="{3397217F-E6A0-30A8-0809-034CA9050058}"/>
              </a:ext>
            </a:extLst>
          </p:cNvPr>
          <p:cNvSpPr>
            <a:spLocks noGrp="1"/>
          </p:cNvSpPr>
          <p:nvPr>
            <p:ph type="body" sz="quarter" idx="16" hasCustomPrompt="1"/>
          </p:nvPr>
        </p:nvSpPr>
        <p:spPr>
          <a:xfrm>
            <a:off x="7374760" y="4062737"/>
            <a:ext cx="1941513" cy="385763"/>
          </a:xfrm>
        </p:spPr>
        <p:txBody>
          <a:bodyPr>
            <a:normAutofit/>
          </a:bodyPr>
          <a:lstStyle>
            <a:lvl1pPr marL="0" indent="0" algn="ctr">
              <a:buNone/>
              <a:defRPr sz="1600" b="1">
                <a:solidFill>
                  <a:schemeClr val="tx1"/>
                </a:solidFill>
              </a:defRPr>
            </a:lvl1pPr>
          </a:lstStyle>
          <a:p>
            <a:pPr lvl="0"/>
            <a:r>
              <a:rPr lang="fr-FR" dirty="0"/>
              <a:t>Sous titre</a:t>
            </a:r>
          </a:p>
        </p:txBody>
      </p:sp>
      <p:sp>
        <p:nvSpPr>
          <p:cNvPr id="71" name="Espace réservé du texte 70">
            <a:extLst>
              <a:ext uri="{FF2B5EF4-FFF2-40B4-BE49-F238E27FC236}">
                <a16:creationId xmlns:a16="http://schemas.microsoft.com/office/drawing/2014/main" id="{1096430D-EB9C-B868-50F1-C80068C43B4F}"/>
              </a:ext>
            </a:extLst>
          </p:cNvPr>
          <p:cNvSpPr>
            <a:spLocks noGrp="1"/>
          </p:cNvSpPr>
          <p:nvPr>
            <p:ph type="body" sz="quarter" idx="18" hasCustomPrompt="1"/>
          </p:nvPr>
        </p:nvSpPr>
        <p:spPr>
          <a:xfrm>
            <a:off x="2840467" y="4551695"/>
            <a:ext cx="1941514" cy="754036"/>
          </a:xfrm>
        </p:spPr>
        <p:txBody>
          <a:bodyPr>
            <a:normAutofit/>
          </a:bodyPr>
          <a:lstStyle>
            <a:lvl1pPr marL="0" indent="0" algn="ctr">
              <a:buNone/>
              <a:defRPr sz="1200"/>
            </a:lvl1pPr>
          </a:lstStyle>
          <a:p>
            <a:pPr lvl="0"/>
            <a:r>
              <a:rPr lang="fr-FR" dirty="0"/>
              <a:t>Lorem ipsum </a:t>
            </a:r>
            <a:r>
              <a:rPr lang="fr-FR" dirty="0" err="1"/>
              <a:t>dolor</a:t>
            </a:r>
            <a:r>
              <a:rPr lang="fr-FR" dirty="0"/>
              <a:t> </a:t>
            </a:r>
            <a:br>
              <a:rPr lang="fr-FR" dirty="0"/>
            </a:br>
            <a:r>
              <a:rPr lang="fr-FR" dirty="0" err="1"/>
              <a:t>sit</a:t>
            </a:r>
            <a:r>
              <a:rPr lang="fr-FR" dirty="0"/>
              <a:t> </a:t>
            </a:r>
            <a:r>
              <a:rPr lang="fr-FR" dirty="0" err="1"/>
              <a:t>amet</a:t>
            </a:r>
            <a:r>
              <a:rPr lang="fr-FR" dirty="0"/>
              <a:t>, </a:t>
            </a:r>
            <a:br>
              <a:rPr lang="fr-FR" dirty="0"/>
            </a:br>
            <a:r>
              <a:rPr lang="fr-FR" dirty="0" err="1"/>
              <a:t>consectetur</a:t>
            </a:r>
            <a:endParaRPr lang="fr-FR" dirty="0"/>
          </a:p>
        </p:txBody>
      </p:sp>
      <p:sp>
        <p:nvSpPr>
          <p:cNvPr id="72" name="Espace réservé du texte 70">
            <a:extLst>
              <a:ext uri="{FF2B5EF4-FFF2-40B4-BE49-F238E27FC236}">
                <a16:creationId xmlns:a16="http://schemas.microsoft.com/office/drawing/2014/main" id="{49E4CD64-5477-F6AF-158D-28FE7C355E01}"/>
              </a:ext>
            </a:extLst>
          </p:cNvPr>
          <p:cNvSpPr>
            <a:spLocks noGrp="1"/>
          </p:cNvSpPr>
          <p:nvPr>
            <p:ph type="body" sz="quarter" idx="19" hasCustomPrompt="1"/>
          </p:nvPr>
        </p:nvSpPr>
        <p:spPr>
          <a:xfrm>
            <a:off x="5109734" y="4551693"/>
            <a:ext cx="1941513" cy="754037"/>
          </a:xfrm>
        </p:spPr>
        <p:txBody>
          <a:bodyPr>
            <a:normAutofit/>
          </a:bodyPr>
          <a:lstStyle>
            <a:lvl1pPr marL="0" indent="0" algn="ctr">
              <a:lnSpc>
                <a:spcPct val="100000"/>
              </a:lnSpc>
              <a:buNone/>
              <a:defRPr sz="1200"/>
            </a:lvl1pPr>
          </a:lstStyle>
          <a:p>
            <a:pPr lvl="0"/>
            <a:r>
              <a:rPr lang="fr-FR" dirty="0"/>
              <a:t>Lorem ipsum </a:t>
            </a:r>
            <a:r>
              <a:rPr lang="fr-FR" dirty="0" err="1"/>
              <a:t>dolor</a:t>
            </a:r>
            <a:r>
              <a:rPr lang="fr-FR" dirty="0"/>
              <a:t> </a:t>
            </a:r>
            <a:br>
              <a:rPr lang="fr-FR" dirty="0"/>
            </a:br>
            <a:r>
              <a:rPr lang="fr-FR" dirty="0" err="1"/>
              <a:t>sit</a:t>
            </a:r>
            <a:r>
              <a:rPr lang="fr-FR" dirty="0"/>
              <a:t> </a:t>
            </a:r>
            <a:r>
              <a:rPr lang="fr-FR" dirty="0" err="1"/>
              <a:t>amet</a:t>
            </a:r>
            <a:r>
              <a:rPr lang="fr-FR" dirty="0"/>
              <a:t>, </a:t>
            </a:r>
            <a:br>
              <a:rPr lang="fr-FR" dirty="0"/>
            </a:br>
            <a:r>
              <a:rPr lang="fr-FR" dirty="0" err="1"/>
              <a:t>consectetur</a:t>
            </a:r>
            <a:endParaRPr lang="fr-FR" dirty="0"/>
          </a:p>
        </p:txBody>
      </p:sp>
      <p:sp>
        <p:nvSpPr>
          <p:cNvPr id="73" name="Espace réservé du texte 70">
            <a:extLst>
              <a:ext uri="{FF2B5EF4-FFF2-40B4-BE49-F238E27FC236}">
                <a16:creationId xmlns:a16="http://schemas.microsoft.com/office/drawing/2014/main" id="{39757443-E4ED-7F2F-EA57-3BF61F47EAE1}"/>
              </a:ext>
            </a:extLst>
          </p:cNvPr>
          <p:cNvSpPr>
            <a:spLocks noGrp="1"/>
          </p:cNvSpPr>
          <p:nvPr>
            <p:ph type="body" sz="quarter" idx="20" hasCustomPrompt="1"/>
          </p:nvPr>
        </p:nvSpPr>
        <p:spPr>
          <a:xfrm>
            <a:off x="7374759" y="4551693"/>
            <a:ext cx="1941513" cy="754038"/>
          </a:xfrm>
        </p:spPr>
        <p:txBody>
          <a:bodyPr>
            <a:normAutofit/>
          </a:bodyPr>
          <a:lstStyle>
            <a:lvl1pPr marL="0" indent="0" algn="ctr">
              <a:buNone/>
              <a:defRPr sz="1200"/>
            </a:lvl1pPr>
          </a:lstStyle>
          <a:p>
            <a:pPr lvl="0"/>
            <a:r>
              <a:rPr lang="fr-FR" dirty="0"/>
              <a:t>Lorem ipsum </a:t>
            </a:r>
            <a:r>
              <a:rPr lang="fr-FR" dirty="0" err="1"/>
              <a:t>dolor</a:t>
            </a:r>
            <a:r>
              <a:rPr lang="fr-FR" dirty="0"/>
              <a:t> </a:t>
            </a:r>
            <a:br>
              <a:rPr lang="fr-FR" dirty="0"/>
            </a:br>
            <a:r>
              <a:rPr lang="fr-FR" dirty="0" err="1"/>
              <a:t>sit</a:t>
            </a:r>
            <a:r>
              <a:rPr lang="fr-FR" dirty="0"/>
              <a:t> </a:t>
            </a:r>
            <a:r>
              <a:rPr lang="fr-FR" dirty="0" err="1"/>
              <a:t>amet</a:t>
            </a:r>
            <a:r>
              <a:rPr lang="fr-FR" dirty="0"/>
              <a:t>, </a:t>
            </a:r>
            <a:br>
              <a:rPr lang="fr-FR" dirty="0"/>
            </a:br>
            <a:r>
              <a:rPr lang="fr-FR" dirty="0" err="1"/>
              <a:t>consectetur</a:t>
            </a:r>
            <a:endParaRPr lang="fr-FR" dirty="0"/>
          </a:p>
        </p:txBody>
      </p:sp>
      <p:sp>
        <p:nvSpPr>
          <p:cNvPr id="77" name="Espace réservé du texte 70">
            <a:extLst>
              <a:ext uri="{FF2B5EF4-FFF2-40B4-BE49-F238E27FC236}">
                <a16:creationId xmlns:a16="http://schemas.microsoft.com/office/drawing/2014/main" id="{9457CCB1-4331-C3D4-28D0-9FCDA4B1A913}"/>
              </a:ext>
            </a:extLst>
          </p:cNvPr>
          <p:cNvSpPr>
            <a:spLocks noGrp="1"/>
          </p:cNvSpPr>
          <p:nvPr>
            <p:ph type="body" sz="quarter" idx="22" hasCustomPrompt="1"/>
          </p:nvPr>
        </p:nvSpPr>
        <p:spPr>
          <a:xfrm>
            <a:off x="2840467" y="5306514"/>
            <a:ext cx="1941514" cy="358088"/>
          </a:xfrm>
        </p:spPr>
        <p:txBody>
          <a:bodyPr>
            <a:normAutofit/>
          </a:bodyPr>
          <a:lstStyle>
            <a:lvl1pPr marL="0" indent="0" algn="ctr">
              <a:buNone/>
              <a:defRPr sz="1000"/>
            </a:lvl1pPr>
          </a:lstStyle>
          <a:p>
            <a:pPr lvl="0"/>
            <a:r>
              <a:rPr lang="fr-FR" dirty="0"/>
              <a:t>+123 456 789</a:t>
            </a:r>
          </a:p>
        </p:txBody>
      </p:sp>
      <p:sp>
        <p:nvSpPr>
          <p:cNvPr id="78" name="Espace réservé du texte 70">
            <a:extLst>
              <a:ext uri="{FF2B5EF4-FFF2-40B4-BE49-F238E27FC236}">
                <a16:creationId xmlns:a16="http://schemas.microsoft.com/office/drawing/2014/main" id="{ABB12940-372E-6AE1-5946-3C5910E54EBD}"/>
              </a:ext>
            </a:extLst>
          </p:cNvPr>
          <p:cNvSpPr>
            <a:spLocks noGrp="1"/>
          </p:cNvSpPr>
          <p:nvPr>
            <p:ph type="body" sz="quarter" idx="23" hasCustomPrompt="1"/>
          </p:nvPr>
        </p:nvSpPr>
        <p:spPr>
          <a:xfrm>
            <a:off x="5109734" y="5306514"/>
            <a:ext cx="1941514" cy="358088"/>
          </a:xfrm>
        </p:spPr>
        <p:txBody>
          <a:bodyPr>
            <a:normAutofit/>
          </a:bodyPr>
          <a:lstStyle>
            <a:lvl1pPr marL="0" indent="0" algn="ctr">
              <a:buNone/>
              <a:defRPr sz="1000"/>
            </a:lvl1pPr>
          </a:lstStyle>
          <a:p>
            <a:pPr lvl="0"/>
            <a:r>
              <a:rPr lang="fr-FR" dirty="0"/>
              <a:t>+123 456 789</a:t>
            </a:r>
          </a:p>
        </p:txBody>
      </p:sp>
      <p:sp>
        <p:nvSpPr>
          <p:cNvPr id="79" name="Espace réservé du texte 70">
            <a:extLst>
              <a:ext uri="{FF2B5EF4-FFF2-40B4-BE49-F238E27FC236}">
                <a16:creationId xmlns:a16="http://schemas.microsoft.com/office/drawing/2014/main" id="{E9A8B5D7-9354-2195-D2C6-F0ADD6AC58A7}"/>
              </a:ext>
            </a:extLst>
          </p:cNvPr>
          <p:cNvSpPr>
            <a:spLocks noGrp="1"/>
          </p:cNvSpPr>
          <p:nvPr>
            <p:ph type="body" sz="quarter" idx="24" hasCustomPrompt="1"/>
          </p:nvPr>
        </p:nvSpPr>
        <p:spPr>
          <a:xfrm>
            <a:off x="7381594" y="5316071"/>
            <a:ext cx="1941514" cy="358088"/>
          </a:xfrm>
        </p:spPr>
        <p:txBody>
          <a:bodyPr>
            <a:normAutofit/>
          </a:bodyPr>
          <a:lstStyle>
            <a:lvl1pPr marL="0" indent="0" algn="ctr">
              <a:buNone/>
              <a:defRPr sz="1000"/>
            </a:lvl1pPr>
          </a:lstStyle>
          <a:p>
            <a:pPr lvl="0"/>
            <a:r>
              <a:rPr lang="fr-FR" dirty="0"/>
              <a:t>+123 456 789</a:t>
            </a:r>
          </a:p>
        </p:txBody>
      </p:sp>
      <p:sp>
        <p:nvSpPr>
          <p:cNvPr id="88" name="Espace réservé de la date 87">
            <a:extLst>
              <a:ext uri="{FF2B5EF4-FFF2-40B4-BE49-F238E27FC236}">
                <a16:creationId xmlns:a16="http://schemas.microsoft.com/office/drawing/2014/main" id="{5A0FAB28-817B-9A03-1EF9-0C99DF9F2540}"/>
              </a:ext>
            </a:extLst>
          </p:cNvPr>
          <p:cNvSpPr>
            <a:spLocks noGrp="1"/>
          </p:cNvSpPr>
          <p:nvPr>
            <p:ph type="dt" sz="half" idx="26"/>
          </p:nvPr>
        </p:nvSpPr>
        <p:spPr/>
        <p:txBody>
          <a:bodyPr/>
          <a:lstStyle/>
          <a:p>
            <a:fld id="{4A14B937-42A2-43D0-B41C-EBDA06D5F578}" type="datetime3">
              <a:rPr lang="fr-BE" smtClean="0"/>
              <a:t>13/06/2025</a:t>
            </a:fld>
            <a:endParaRPr lang="fr-FR" dirty="0"/>
          </a:p>
        </p:txBody>
      </p:sp>
      <p:sp>
        <p:nvSpPr>
          <p:cNvPr id="89" name="Espace réservé du pied de page 88">
            <a:extLst>
              <a:ext uri="{FF2B5EF4-FFF2-40B4-BE49-F238E27FC236}">
                <a16:creationId xmlns:a16="http://schemas.microsoft.com/office/drawing/2014/main" id="{A2D84D0D-AFF6-D1AA-6A4F-4917EEA3469B}"/>
              </a:ext>
            </a:extLst>
          </p:cNvPr>
          <p:cNvSpPr>
            <a:spLocks noGrp="1"/>
          </p:cNvSpPr>
          <p:nvPr>
            <p:ph type="ftr" sz="quarter" idx="27"/>
          </p:nvPr>
        </p:nvSpPr>
        <p:spPr/>
        <p:txBody>
          <a:bodyPr/>
          <a:lstStyle/>
          <a:p>
            <a:endParaRPr lang="fr-FR" dirty="0"/>
          </a:p>
        </p:txBody>
      </p:sp>
      <p:sp>
        <p:nvSpPr>
          <p:cNvPr id="90" name="Espace réservé du numéro de diapositive 89">
            <a:extLst>
              <a:ext uri="{FF2B5EF4-FFF2-40B4-BE49-F238E27FC236}">
                <a16:creationId xmlns:a16="http://schemas.microsoft.com/office/drawing/2014/main" id="{7C12B2AA-349E-C63D-C5BE-0E745EB633C6}"/>
              </a:ext>
            </a:extLst>
          </p:cNvPr>
          <p:cNvSpPr>
            <a:spLocks noGrp="1"/>
          </p:cNvSpPr>
          <p:nvPr>
            <p:ph type="sldNum" sz="quarter" idx="28"/>
          </p:nvPr>
        </p:nvSpPr>
        <p:spPr/>
        <p:txBody>
          <a:bodyPr/>
          <a:lstStyle/>
          <a:p>
            <a:pPr algn="l"/>
            <a:r>
              <a:rPr lang="fr-FR"/>
              <a:t>▪︎ </a:t>
            </a:r>
            <a:fld id="{71AEF36E-EA79-174C-93F9-FDA84EDD5956}" type="slidenum">
              <a:rPr lang="fr-FR" smtClean="0"/>
              <a:pPr algn="l"/>
              <a:t>‹N°›</a:t>
            </a:fld>
            <a:endParaRPr lang="fr-FR" dirty="0"/>
          </a:p>
        </p:txBody>
      </p:sp>
      <p:cxnSp>
        <p:nvCxnSpPr>
          <p:cNvPr id="91" name="Google Shape;157;p20">
            <a:extLst>
              <a:ext uri="{FF2B5EF4-FFF2-40B4-BE49-F238E27FC236}">
                <a16:creationId xmlns:a16="http://schemas.microsoft.com/office/drawing/2014/main" id="{B3846F5C-B184-73A5-127D-91290F644C55}"/>
              </a:ext>
            </a:extLst>
          </p:cNvPr>
          <p:cNvCxnSpPr>
            <a:cxnSpLocks/>
          </p:cNvCxnSpPr>
          <p:nvPr userDrawn="1"/>
        </p:nvCxnSpPr>
        <p:spPr>
          <a:xfrm>
            <a:off x="2840467" y="4448500"/>
            <a:ext cx="1941514" cy="0"/>
          </a:xfrm>
          <a:prstGeom prst="straightConnector1">
            <a:avLst/>
          </a:prstGeom>
          <a:noFill/>
          <a:ln w="12700" cap="flat" cmpd="sng">
            <a:solidFill>
              <a:schemeClr val="accent1"/>
            </a:solidFill>
            <a:prstDash val="solid"/>
            <a:round/>
            <a:headEnd type="none" w="med" len="med"/>
            <a:tailEnd type="none" w="med" len="med"/>
          </a:ln>
        </p:spPr>
      </p:cxnSp>
      <p:cxnSp>
        <p:nvCxnSpPr>
          <p:cNvPr id="94" name="Google Shape;157;p20">
            <a:extLst>
              <a:ext uri="{FF2B5EF4-FFF2-40B4-BE49-F238E27FC236}">
                <a16:creationId xmlns:a16="http://schemas.microsoft.com/office/drawing/2014/main" id="{8E28DC86-D3EB-1A61-54BA-DDA273AC4C6E}"/>
              </a:ext>
            </a:extLst>
          </p:cNvPr>
          <p:cNvCxnSpPr>
            <a:cxnSpLocks/>
          </p:cNvCxnSpPr>
          <p:nvPr userDrawn="1"/>
        </p:nvCxnSpPr>
        <p:spPr>
          <a:xfrm>
            <a:off x="5093473" y="4448500"/>
            <a:ext cx="1941514" cy="0"/>
          </a:xfrm>
          <a:prstGeom prst="straightConnector1">
            <a:avLst/>
          </a:prstGeom>
          <a:noFill/>
          <a:ln w="12700" cap="flat" cmpd="sng">
            <a:solidFill>
              <a:schemeClr val="accent1"/>
            </a:solidFill>
            <a:prstDash val="solid"/>
            <a:round/>
            <a:headEnd type="none" w="med" len="med"/>
            <a:tailEnd type="none" w="med" len="med"/>
          </a:ln>
        </p:spPr>
      </p:cxnSp>
      <p:cxnSp>
        <p:nvCxnSpPr>
          <p:cNvPr id="95" name="Google Shape;157;p20">
            <a:extLst>
              <a:ext uri="{FF2B5EF4-FFF2-40B4-BE49-F238E27FC236}">
                <a16:creationId xmlns:a16="http://schemas.microsoft.com/office/drawing/2014/main" id="{D1566A71-40F2-37ED-2197-832191E4EC47}"/>
              </a:ext>
            </a:extLst>
          </p:cNvPr>
          <p:cNvCxnSpPr>
            <a:cxnSpLocks/>
          </p:cNvCxnSpPr>
          <p:nvPr userDrawn="1"/>
        </p:nvCxnSpPr>
        <p:spPr>
          <a:xfrm>
            <a:off x="7355906" y="4448500"/>
            <a:ext cx="1941514" cy="0"/>
          </a:xfrm>
          <a:prstGeom prst="straightConnector1">
            <a:avLst/>
          </a:prstGeom>
          <a:noFill/>
          <a:ln w="12700" cap="flat" cmpd="sng">
            <a:solidFill>
              <a:schemeClr val="accent1"/>
            </a:solidFill>
            <a:prstDash val="solid"/>
            <a:round/>
            <a:headEnd type="none" w="med" len="med"/>
            <a:tailEnd type="none" w="med" len="med"/>
          </a:ln>
        </p:spPr>
      </p:cxnSp>
      <p:sp>
        <p:nvSpPr>
          <p:cNvPr id="3" name="Titre 2">
            <a:extLst>
              <a:ext uri="{FF2B5EF4-FFF2-40B4-BE49-F238E27FC236}">
                <a16:creationId xmlns:a16="http://schemas.microsoft.com/office/drawing/2014/main" id="{D770E375-40A9-FE67-75A5-D56463906F22}"/>
              </a:ext>
            </a:extLst>
          </p:cNvPr>
          <p:cNvSpPr>
            <a:spLocks noGrp="1"/>
          </p:cNvSpPr>
          <p:nvPr>
            <p:ph type="title"/>
          </p:nvPr>
        </p:nvSpPr>
        <p:spPr>
          <a:xfrm>
            <a:off x="587375" y="584200"/>
            <a:ext cx="8245539" cy="1304560"/>
          </a:xfrm>
        </p:spPr>
        <p:txBody>
          <a:bodyPr/>
          <a:lstStyle/>
          <a:p>
            <a:r>
              <a:rPr lang="fr-FR" dirty="0"/>
              <a:t>Modifiez le style du titre</a:t>
            </a:r>
          </a:p>
        </p:txBody>
      </p:sp>
    </p:spTree>
    <p:extLst>
      <p:ext uri="{BB962C8B-B14F-4D97-AF65-F5344CB8AC3E}">
        <p14:creationId xmlns:p14="http://schemas.microsoft.com/office/powerpoint/2010/main" val="22700343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Mise en avant 2">
    <p:spTree>
      <p:nvGrpSpPr>
        <p:cNvPr id="1" name=""/>
        <p:cNvGrpSpPr/>
        <p:nvPr/>
      </p:nvGrpSpPr>
      <p:grpSpPr>
        <a:xfrm>
          <a:off x="0" y="0"/>
          <a:ext cx="0" cy="0"/>
          <a:chOff x="0" y="0"/>
          <a:chExt cx="0" cy="0"/>
        </a:xfrm>
      </p:grpSpPr>
      <p:sp>
        <p:nvSpPr>
          <p:cNvPr id="60" name="Espace réservé pour une image  59">
            <a:extLst>
              <a:ext uri="{FF2B5EF4-FFF2-40B4-BE49-F238E27FC236}">
                <a16:creationId xmlns:a16="http://schemas.microsoft.com/office/drawing/2014/main" id="{53613E78-1F36-616E-13E4-B62CDC9C3EFE}"/>
              </a:ext>
            </a:extLst>
          </p:cNvPr>
          <p:cNvSpPr>
            <a:spLocks noGrp="1"/>
          </p:cNvSpPr>
          <p:nvPr>
            <p:ph type="pic" sz="quarter" idx="10"/>
          </p:nvPr>
        </p:nvSpPr>
        <p:spPr>
          <a:xfrm>
            <a:off x="4000983" y="1869906"/>
            <a:ext cx="1941513" cy="1885950"/>
          </a:xfrm>
          <a:prstGeom prst="ellipse">
            <a:avLst/>
          </a:prstGeom>
        </p:spPr>
        <p:txBody>
          <a:bodyPr/>
          <a:lstStyle>
            <a:lvl1pPr marL="0" indent="0">
              <a:buNone/>
              <a:defRPr/>
            </a:lvl1pPr>
          </a:lstStyle>
          <a:p>
            <a:endParaRPr lang="fr-FR" dirty="0"/>
          </a:p>
        </p:txBody>
      </p:sp>
      <p:sp>
        <p:nvSpPr>
          <p:cNvPr id="62" name="Espace réservé pour une image  59">
            <a:extLst>
              <a:ext uri="{FF2B5EF4-FFF2-40B4-BE49-F238E27FC236}">
                <a16:creationId xmlns:a16="http://schemas.microsoft.com/office/drawing/2014/main" id="{91AA8F7E-9E07-44D9-944C-BB521774229A}"/>
              </a:ext>
            </a:extLst>
          </p:cNvPr>
          <p:cNvSpPr>
            <a:spLocks noGrp="1"/>
          </p:cNvSpPr>
          <p:nvPr>
            <p:ph type="pic" sz="quarter" idx="11"/>
          </p:nvPr>
        </p:nvSpPr>
        <p:spPr>
          <a:xfrm>
            <a:off x="6270251" y="1869906"/>
            <a:ext cx="1941513" cy="1885950"/>
          </a:xfrm>
          <a:prstGeom prst="ellipse">
            <a:avLst/>
          </a:prstGeom>
        </p:spPr>
        <p:txBody>
          <a:bodyPr/>
          <a:lstStyle>
            <a:lvl1pPr marL="0" indent="0">
              <a:buNone/>
              <a:defRPr/>
            </a:lvl1pPr>
          </a:lstStyle>
          <a:p>
            <a:endParaRPr lang="fr-FR" dirty="0"/>
          </a:p>
        </p:txBody>
      </p:sp>
      <p:sp>
        <p:nvSpPr>
          <p:cNvPr id="66" name="Espace réservé du texte 65">
            <a:extLst>
              <a:ext uri="{FF2B5EF4-FFF2-40B4-BE49-F238E27FC236}">
                <a16:creationId xmlns:a16="http://schemas.microsoft.com/office/drawing/2014/main" id="{6D13E604-96B8-45FB-625C-0344878E58BF}"/>
              </a:ext>
            </a:extLst>
          </p:cNvPr>
          <p:cNvSpPr>
            <a:spLocks noGrp="1"/>
          </p:cNvSpPr>
          <p:nvPr>
            <p:ph type="body" sz="quarter" idx="14" hasCustomPrompt="1"/>
          </p:nvPr>
        </p:nvSpPr>
        <p:spPr>
          <a:xfrm>
            <a:off x="4000983" y="4062737"/>
            <a:ext cx="1941513" cy="385763"/>
          </a:xfrm>
        </p:spPr>
        <p:txBody>
          <a:bodyPr>
            <a:normAutofit/>
          </a:bodyPr>
          <a:lstStyle>
            <a:lvl1pPr marL="0" indent="0" algn="ctr">
              <a:buNone/>
              <a:defRPr sz="1600" b="1">
                <a:solidFill>
                  <a:schemeClr val="tx1"/>
                </a:solidFill>
              </a:defRPr>
            </a:lvl1pPr>
          </a:lstStyle>
          <a:p>
            <a:pPr lvl="0"/>
            <a:r>
              <a:rPr lang="fr-FR" dirty="0"/>
              <a:t>Sous titre</a:t>
            </a:r>
          </a:p>
        </p:txBody>
      </p:sp>
      <p:sp>
        <p:nvSpPr>
          <p:cNvPr id="67" name="Espace réservé du texte 65">
            <a:extLst>
              <a:ext uri="{FF2B5EF4-FFF2-40B4-BE49-F238E27FC236}">
                <a16:creationId xmlns:a16="http://schemas.microsoft.com/office/drawing/2014/main" id="{2B0580F0-E8DA-8FC9-96B5-D71238C77F27}"/>
              </a:ext>
            </a:extLst>
          </p:cNvPr>
          <p:cNvSpPr>
            <a:spLocks noGrp="1"/>
          </p:cNvSpPr>
          <p:nvPr>
            <p:ph type="body" sz="quarter" idx="15" hasCustomPrompt="1"/>
          </p:nvPr>
        </p:nvSpPr>
        <p:spPr>
          <a:xfrm>
            <a:off x="6270250" y="4062737"/>
            <a:ext cx="1941513" cy="385763"/>
          </a:xfrm>
        </p:spPr>
        <p:txBody>
          <a:bodyPr>
            <a:normAutofit/>
          </a:bodyPr>
          <a:lstStyle>
            <a:lvl1pPr marL="0" indent="0" algn="ctr">
              <a:buNone/>
              <a:defRPr sz="1600" b="1">
                <a:solidFill>
                  <a:schemeClr val="tx1"/>
                </a:solidFill>
              </a:defRPr>
            </a:lvl1pPr>
          </a:lstStyle>
          <a:p>
            <a:pPr lvl="0"/>
            <a:r>
              <a:rPr lang="fr-FR" dirty="0"/>
              <a:t>Sous titre</a:t>
            </a:r>
          </a:p>
        </p:txBody>
      </p:sp>
      <p:sp>
        <p:nvSpPr>
          <p:cNvPr id="71" name="Espace réservé du texte 70">
            <a:extLst>
              <a:ext uri="{FF2B5EF4-FFF2-40B4-BE49-F238E27FC236}">
                <a16:creationId xmlns:a16="http://schemas.microsoft.com/office/drawing/2014/main" id="{1096430D-EB9C-B868-50F1-C80068C43B4F}"/>
              </a:ext>
            </a:extLst>
          </p:cNvPr>
          <p:cNvSpPr>
            <a:spLocks noGrp="1"/>
          </p:cNvSpPr>
          <p:nvPr>
            <p:ph type="body" sz="quarter" idx="18" hasCustomPrompt="1"/>
          </p:nvPr>
        </p:nvSpPr>
        <p:spPr>
          <a:xfrm>
            <a:off x="4000982" y="4551695"/>
            <a:ext cx="1941514" cy="754036"/>
          </a:xfrm>
        </p:spPr>
        <p:txBody>
          <a:bodyPr>
            <a:normAutofit/>
          </a:bodyPr>
          <a:lstStyle>
            <a:lvl1pPr marL="0" indent="0" algn="ctr">
              <a:buNone/>
              <a:defRPr sz="1200"/>
            </a:lvl1pPr>
          </a:lstStyle>
          <a:p>
            <a:pPr lvl="0"/>
            <a:r>
              <a:rPr lang="fr-FR" dirty="0"/>
              <a:t>Lorem ipsum </a:t>
            </a:r>
            <a:r>
              <a:rPr lang="fr-FR" dirty="0" err="1"/>
              <a:t>dolor</a:t>
            </a:r>
            <a:r>
              <a:rPr lang="fr-FR" dirty="0"/>
              <a:t> </a:t>
            </a:r>
            <a:br>
              <a:rPr lang="fr-FR" dirty="0"/>
            </a:br>
            <a:r>
              <a:rPr lang="fr-FR" dirty="0" err="1"/>
              <a:t>sit</a:t>
            </a:r>
            <a:r>
              <a:rPr lang="fr-FR" dirty="0"/>
              <a:t> </a:t>
            </a:r>
            <a:r>
              <a:rPr lang="fr-FR" dirty="0" err="1"/>
              <a:t>amet</a:t>
            </a:r>
            <a:r>
              <a:rPr lang="fr-FR" dirty="0"/>
              <a:t>, </a:t>
            </a:r>
            <a:br>
              <a:rPr lang="fr-FR" dirty="0"/>
            </a:br>
            <a:r>
              <a:rPr lang="fr-FR" dirty="0" err="1"/>
              <a:t>consectetur</a:t>
            </a:r>
            <a:endParaRPr lang="fr-FR" dirty="0"/>
          </a:p>
        </p:txBody>
      </p:sp>
      <p:sp>
        <p:nvSpPr>
          <p:cNvPr id="72" name="Espace réservé du texte 70">
            <a:extLst>
              <a:ext uri="{FF2B5EF4-FFF2-40B4-BE49-F238E27FC236}">
                <a16:creationId xmlns:a16="http://schemas.microsoft.com/office/drawing/2014/main" id="{49E4CD64-5477-F6AF-158D-28FE7C355E01}"/>
              </a:ext>
            </a:extLst>
          </p:cNvPr>
          <p:cNvSpPr>
            <a:spLocks noGrp="1"/>
          </p:cNvSpPr>
          <p:nvPr>
            <p:ph type="body" sz="quarter" idx="19" hasCustomPrompt="1"/>
          </p:nvPr>
        </p:nvSpPr>
        <p:spPr>
          <a:xfrm>
            <a:off x="6270249" y="4551693"/>
            <a:ext cx="1941513" cy="754037"/>
          </a:xfrm>
        </p:spPr>
        <p:txBody>
          <a:bodyPr>
            <a:normAutofit/>
          </a:bodyPr>
          <a:lstStyle>
            <a:lvl1pPr marL="0" indent="0" algn="ctr">
              <a:lnSpc>
                <a:spcPct val="100000"/>
              </a:lnSpc>
              <a:buNone/>
              <a:defRPr sz="1200"/>
            </a:lvl1pPr>
          </a:lstStyle>
          <a:p>
            <a:pPr lvl="0"/>
            <a:r>
              <a:rPr lang="fr-FR" dirty="0"/>
              <a:t>Lorem ipsum </a:t>
            </a:r>
            <a:r>
              <a:rPr lang="fr-FR" dirty="0" err="1"/>
              <a:t>dolor</a:t>
            </a:r>
            <a:r>
              <a:rPr lang="fr-FR" dirty="0"/>
              <a:t> </a:t>
            </a:r>
            <a:br>
              <a:rPr lang="fr-FR" dirty="0"/>
            </a:br>
            <a:r>
              <a:rPr lang="fr-FR" dirty="0" err="1"/>
              <a:t>sit</a:t>
            </a:r>
            <a:r>
              <a:rPr lang="fr-FR" dirty="0"/>
              <a:t> </a:t>
            </a:r>
            <a:r>
              <a:rPr lang="fr-FR" dirty="0" err="1"/>
              <a:t>amet</a:t>
            </a:r>
            <a:r>
              <a:rPr lang="fr-FR" dirty="0"/>
              <a:t>, </a:t>
            </a:r>
            <a:br>
              <a:rPr lang="fr-FR" dirty="0"/>
            </a:br>
            <a:r>
              <a:rPr lang="fr-FR" dirty="0" err="1"/>
              <a:t>consectetur</a:t>
            </a:r>
            <a:endParaRPr lang="fr-FR" dirty="0"/>
          </a:p>
        </p:txBody>
      </p:sp>
      <p:sp>
        <p:nvSpPr>
          <p:cNvPr id="77" name="Espace réservé du texte 70">
            <a:extLst>
              <a:ext uri="{FF2B5EF4-FFF2-40B4-BE49-F238E27FC236}">
                <a16:creationId xmlns:a16="http://schemas.microsoft.com/office/drawing/2014/main" id="{9457CCB1-4331-C3D4-28D0-9FCDA4B1A913}"/>
              </a:ext>
            </a:extLst>
          </p:cNvPr>
          <p:cNvSpPr>
            <a:spLocks noGrp="1"/>
          </p:cNvSpPr>
          <p:nvPr>
            <p:ph type="body" sz="quarter" idx="22" hasCustomPrompt="1"/>
          </p:nvPr>
        </p:nvSpPr>
        <p:spPr>
          <a:xfrm>
            <a:off x="4000982" y="5306514"/>
            <a:ext cx="1941514" cy="358088"/>
          </a:xfrm>
        </p:spPr>
        <p:txBody>
          <a:bodyPr>
            <a:normAutofit/>
          </a:bodyPr>
          <a:lstStyle>
            <a:lvl1pPr marL="0" indent="0" algn="ctr">
              <a:buNone/>
              <a:defRPr sz="1000"/>
            </a:lvl1pPr>
          </a:lstStyle>
          <a:p>
            <a:pPr lvl="0"/>
            <a:r>
              <a:rPr lang="fr-FR" dirty="0"/>
              <a:t>+123 456 789</a:t>
            </a:r>
          </a:p>
        </p:txBody>
      </p:sp>
      <p:sp>
        <p:nvSpPr>
          <p:cNvPr id="78" name="Espace réservé du texte 70">
            <a:extLst>
              <a:ext uri="{FF2B5EF4-FFF2-40B4-BE49-F238E27FC236}">
                <a16:creationId xmlns:a16="http://schemas.microsoft.com/office/drawing/2014/main" id="{ABB12940-372E-6AE1-5946-3C5910E54EBD}"/>
              </a:ext>
            </a:extLst>
          </p:cNvPr>
          <p:cNvSpPr>
            <a:spLocks noGrp="1"/>
          </p:cNvSpPr>
          <p:nvPr>
            <p:ph type="body" sz="quarter" idx="23" hasCustomPrompt="1"/>
          </p:nvPr>
        </p:nvSpPr>
        <p:spPr>
          <a:xfrm>
            <a:off x="6270249" y="5306514"/>
            <a:ext cx="1941514" cy="358088"/>
          </a:xfrm>
        </p:spPr>
        <p:txBody>
          <a:bodyPr>
            <a:normAutofit/>
          </a:bodyPr>
          <a:lstStyle>
            <a:lvl1pPr marL="0" indent="0" algn="ctr">
              <a:buNone/>
              <a:defRPr sz="1000"/>
            </a:lvl1pPr>
          </a:lstStyle>
          <a:p>
            <a:pPr lvl="0"/>
            <a:r>
              <a:rPr lang="fr-FR" dirty="0"/>
              <a:t>+123 456 789</a:t>
            </a:r>
          </a:p>
        </p:txBody>
      </p:sp>
      <p:sp>
        <p:nvSpPr>
          <p:cNvPr id="88" name="Espace réservé de la date 87">
            <a:extLst>
              <a:ext uri="{FF2B5EF4-FFF2-40B4-BE49-F238E27FC236}">
                <a16:creationId xmlns:a16="http://schemas.microsoft.com/office/drawing/2014/main" id="{5A0FAB28-817B-9A03-1EF9-0C99DF9F2540}"/>
              </a:ext>
            </a:extLst>
          </p:cNvPr>
          <p:cNvSpPr>
            <a:spLocks noGrp="1"/>
          </p:cNvSpPr>
          <p:nvPr>
            <p:ph type="dt" sz="half" idx="26"/>
          </p:nvPr>
        </p:nvSpPr>
        <p:spPr/>
        <p:txBody>
          <a:bodyPr/>
          <a:lstStyle/>
          <a:p>
            <a:fld id="{A0E15951-0D31-41BA-A50F-F9E3EDEB83EB}" type="datetime3">
              <a:rPr lang="fr-BE" smtClean="0"/>
              <a:t>13/06/2025</a:t>
            </a:fld>
            <a:endParaRPr lang="fr-FR" dirty="0"/>
          </a:p>
        </p:txBody>
      </p:sp>
      <p:sp>
        <p:nvSpPr>
          <p:cNvPr id="89" name="Espace réservé du pied de page 88">
            <a:extLst>
              <a:ext uri="{FF2B5EF4-FFF2-40B4-BE49-F238E27FC236}">
                <a16:creationId xmlns:a16="http://schemas.microsoft.com/office/drawing/2014/main" id="{A2D84D0D-AFF6-D1AA-6A4F-4917EEA3469B}"/>
              </a:ext>
            </a:extLst>
          </p:cNvPr>
          <p:cNvSpPr>
            <a:spLocks noGrp="1"/>
          </p:cNvSpPr>
          <p:nvPr>
            <p:ph type="ftr" sz="quarter" idx="27"/>
          </p:nvPr>
        </p:nvSpPr>
        <p:spPr/>
        <p:txBody>
          <a:bodyPr/>
          <a:lstStyle/>
          <a:p>
            <a:endParaRPr lang="fr-FR" dirty="0"/>
          </a:p>
        </p:txBody>
      </p:sp>
      <p:sp>
        <p:nvSpPr>
          <p:cNvPr id="90" name="Espace réservé du numéro de diapositive 89">
            <a:extLst>
              <a:ext uri="{FF2B5EF4-FFF2-40B4-BE49-F238E27FC236}">
                <a16:creationId xmlns:a16="http://schemas.microsoft.com/office/drawing/2014/main" id="{7C12B2AA-349E-C63D-C5BE-0E745EB633C6}"/>
              </a:ext>
            </a:extLst>
          </p:cNvPr>
          <p:cNvSpPr>
            <a:spLocks noGrp="1"/>
          </p:cNvSpPr>
          <p:nvPr>
            <p:ph type="sldNum" sz="quarter" idx="28"/>
          </p:nvPr>
        </p:nvSpPr>
        <p:spPr/>
        <p:txBody>
          <a:bodyPr/>
          <a:lstStyle/>
          <a:p>
            <a:pPr algn="l"/>
            <a:r>
              <a:rPr lang="fr-FR"/>
              <a:t>▪︎ </a:t>
            </a:r>
            <a:fld id="{71AEF36E-EA79-174C-93F9-FDA84EDD5956}" type="slidenum">
              <a:rPr lang="fr-FR" smtClean="0"/>
              <a:pPr algn="l"/>
              <a:t>‹N°›</a:t>
            </a:fld>
            <a:endParaRPr lang="fr-FR" dirty="0"/>
          </a:p>
        </p:txBody>
      </p:sp>
      <p:cxnSp>
        <p:nvCxnSpPr>
          <p:cNvPr id="91" name="Google Shape;157;p20">
            <a:extLst>
              <a:ext uri="{FF2B5EF4-FFF2-40B4-BE49-F238E27FC236}">
                <a16:creationId xmlns:a16="http://schemas.microsoft.com/office/drawing/2014/main" id="{B3846F5C-B184-73A5-127D-91290F644C55}"/>
              </a:ext>
            </a:extLst>
          </p:cNvPr>
          <p:cNvCxnSpPr>
            <a:cxnSpLocks/>
          </p:cNvCxnSpPr>
          <p:nvPr userDrawn="1"/>
        </p:nvCxnSpPr>
        <p:spPr>
          <a:xfrm>
            <a:off x="4000982" y="4448500"/>
            <a:ext cx="1941514" cy="0"/>
          </a:xfrm>
          <a:prstGeom prst="straightConnector1">
            <a:avLst/>
          </a:prstGeom>
          <a:noFill/>
          <a:ln w="12700" cap="flat" cmpd="sng">
            <a:solidFill>
              <a:schemeClr val="accent1"/>
            </a:solidFill>
            <a:prstDash val="solid"/>
            <a:round/>
            <a:headEnd type="none" w="med" len="med"/>
            <a:tailEnd type="none" w="med" len="med"/>
          </a:ln>
        </p:spPr>
      </p:cxnSp>
      <p:cxnSp>
        <p:nvCxnSpPr>
          <p:cNvPr id="94" name="Google Shape;157;p20">
            <a:extLst>
              <a:ext uri="{FF2B5EF4-FFF2-40B4-BE49-F238E27FC236}">
                <a16:creationId xmlns:a16="http://schemas.microsoft.com/office/drawing/2014/main" id="{8E28DC86-D3EB-1A61-54BA-DDA273AC4C6E}"/>
              </a:ext>
            </a:extLst>
          </p:cNvPr>
          <p:cNvCxnSpPr>
            <a:cxnSpLocks/>
          </p:cNvCxnSpPr>
          <p:nvPr userDrawn="1"/>
        </p:nvCxnSpPr>
        <p:spPr>
          <a:xfrm>
            <a:off x="6253988" y="4448500"/>
            <a:ext cx="1941514" cy="0"/>
          </a:xfrm>
          <a:prstGeom prst="straightConnector1">
            <a:avLst/>
          </a:prstGeom>
          <a:noFill/>
          <a:ln w="12700" cap="flat" cmpd="sng">
            <a:solidFill>
              <a:schemeClr val="accent1"/>
            </a:solidFill>
            <a:prstDash val="solid"/>
            <a:round/>
            <a:headEnd type="none" w="med" len="med"/>
            <a:tailEnd type="none" w="med" len="med"/>
          </a:ln>
        </p:spPr>
      </p:cxnSp>
      <p:sp>
        <p:nvSpPr>
          <p:cNvPr id="3" name="Titre 2">
            <a:extLst>
              <a:ext uri="{FF2B5EF4-FFF2-40B4-BE49-F238E27FC236}">
                <a16:creationId xmlns:a16="http://schemas.microsoft.com/office/drawing/2014/main" id="{D770E375-40A9-FE67-75A5-D56463906F22}"/>
              </a:ext>
            </a:extLst>
          </p:cNvPr>
          <p:cNvSpPr>
            <a:spLocks noGrp="1"/>
          </p:cNvSpPr>
          <p:nvPr>
            <p:ph type="title"/>
          </p:nvPr>
        </p:nvSpPr>
        <p:spPr>
          <a:xfrm>
            <a:off x="587375" y="584200"/>
            <a:ext cx="8245539" cy="1304560"/>
          </a:xfrm>
        </p:spPr>
        <p:txBody>
          <a:bodyPr/>
          <a:lstStyle/>
          <a:p>
            <a:r>
              <a:rPr lang="fr-FR" dirty="0"/>
              <a:t>Modifiez le style du titre</a:t>
            </a:r>
          </a:p>
        </p:txBody>
      </p:sp>
    </p:spTree>
    <p:extLst>
      <p:ext uri="{BB962C8B-B14F-4D97-AF65-F5344CB8AC3E}">
        <p14:creationId xmlns:p14="http://schemas.microsoft.com/office/powerpoint/2010/main" val="25827133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hiffres clés">
    <p:spTree>
      <p:nvGrpSpPr>
        <p:cNvPr id="1" name=""/>
        <p:cNvGrpSpPr/>
        <p:nvPr/>
      </p:nvGrpSpPr>
      <p:grpSpPr>
        <a:xfrm>
          <a:off x="0" y="0"/>
          <a:ext cx="0" cy="0"/>
          <a:chOff x="0" y="0"/>
          <a:chExt cx="0" cy="0"/>
        </a:xfrm>
      </p:grpSpPr>
      <p:sp>
        <p:nvSpPr>
          <p:cNvPr id="7" name="Sous-titre 2">
            <a:extLst>
              <a:ext uri="{FF2B5EF4-FFF2-40B4-BE49-F238E27FC236}">
                <a16:creationId xmlns:a16="http://schemas.microsoft.com/office/drawing/2014/main" id="{EE147119-CE5B-6FDD-B8AC-FC2646EB8C9A}"/>
              </a:ext>
            </a:extLst>
          </p:cNvPr>
          <p:cNvSpPr>
            <a:spLocks noGrp="1"/>
          </p:cNvSpPr>
          <p:nvPr>
            <p:ph type="subTitle" idx="1"/>
          </p:nvPr>
        </p:nvSpPr>
        <p:spPr>
          <a:xfrm>
            <a:off x="589766" y="1280201"/>
            <a:ext cx="3714487" cy="4540439"/>
          </a:xfrm>
          <a:prstGeom prst="rect">
            <a:avLst/>
          </a:prstGeom>
        </p:spPr>
        <p:txBody>
          <a:bodyPr>
            <a:normAutofit/>
          </a:bodyPr>
          <a:lstStyle>
            <a:lvl1pPr marL="0" indent="0" algn="l">
              <a:lnSpc>
                <a:spcPct val="100000"/>
              </a:lnSpc>
              <a:buFont typeface="Wingdings" pitchFamily="2" charset="2"/>
              <a:buNone/>
              <a:defRPr sz="14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fr-FR" dirty="0"/>
          </a:p>
        </p:txBody>
      </p:sp>
      <p:sp>
        <p:nvSpPr>
          <p:cNvPr id="5" name="Rectangle 4">
            <a:extLst>
              <a:ext uri="{FF2B5EF4-FFF2-40B4-BE49-F238E27FC236}">
                <a16:creationId xmlns:a16="http://schemas.microsoft.com/office/drawing/2014/main" id="{8E85CC99-9715-6FED-E3D3-4CAC710789D1}"/>
              </a:ext>
            </a:extLst>
          </p:cNvPr>
          <p:cNvSpPr>
            <a:spLocks noChangeAspect="1"/>
          </p:cNvSpPr>
          <p:nvPr userDrawn="1"/>
        </p:nvSpPr>
        <p:spPr>
          <a:xfrm>
            <a:off x="4985389" y="1650094"/>
            <a:ext cx="1922322" cy="122612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8" name="Graphique 7" descr="Monde contour">
            <a:extLst>
              <a:ext uri="{FF2B5EF4-FFF2-40B4-BE49-F238E27FC236}">
                <a16:creationId xmlns:a16="http://schemas.microsoft.com/office/drawing/2014/main" id="{9A6B0FC3-C3A1-E16A-9F0D-28163492DF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78396" y="1842182"/>
            <a:ext cx="914401" cy="914401"/>
          </a:xfrm>
          <a:prstGeom prst="rect">
            <a:avLst/>
          </a:prstGeom>
        </p:spPr>
      </p:pic>
      <p:sp>
        <p:nvSpPr>
          <p:cNvPr id="13" name="Rectangle 12">
            <a:extLst>
              <a:ext uri="{FF2B5EF4-FFF2-40B4-BE49-F238E27FC236}">
                <a16:creationId xmlns:a16="http://schemas.microsoft.com/office/drawing/2014/main" id="{A0795B94-7E81-4801-C592-573105EC1F26}"/>
              </a:ext>
            </a:extLst>
          </p:cNvPr>
          <p:cNvSpPr>
            <a:spLocks noChangeAspect="1"/>
          </p:cNvSpPr>
          <p:nvPr userDrawn="1"/>
        </p:nvSpPr>
        <p:spPr>
          <a:xfrm>
            <a:off x="6903961" y="1650093"/>
            <a:ext cx="1922322" cy="122612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Rectangle 15">
            <a:extLst>
              <a:ext uri="{FF2B5EF4-FFF2-40B4-BE49-F238E27FC236}">
                <a16:creationId xmlns:a16="http://schemas.microsoft.com/office/drawing/2014/main" id="{C3F9F177-4F33-5048-2E9D-106CE77BC83B}"/>
              </a:ext>
            </a:extLst>
          </p:cNvPr>
          <p:cNvSpPr>
            <a:spLocks noChangeAspect="1"/>
          </p:cNvSpPr>
          <p:nvPr userDrawn="1"/>
        </p:nvSpPr>
        <p:spPr>
          <a:xfrm>
            <a:off x="8822533" y="1650090"/>
            <a:ext cx="1922322" cy="12261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2" name="Graphique 11" descr="Livre ouvert contour">
            <a:extLst>
              <a:ext uri="{FF2B5EF4-FFF2-40B4-BE49-F238E27FC236}">
                <a16:creationId xmlns:a16="http://schemas.microsoft.com/office/drawing/2014/main" id="{BE060D9E-4133-88B7-CFDB-2E448D3B2A6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407923" y="1838810"/>
            <a:ext cx="914401" cy="914401"/>
          </a:xfrm>
          <a:prstGeom prst="rect">
            <a:avLst/>
          </a:prstGeom>
        </p:spPr>
      </p:pic>
      <p:sp>
        <p:nvSpPr>
          <p:cNvPr id="17" name="Rectangle 16">
            <a:extLst>
              <a:ext uri="{FF2B5EF4-FFF2-40B4-BE49-F238E27FC236}">
                <a16:creationId xmlns:a16="http://schemas.microsoft.com/office/drawing/2014/main" id="{F7E33129-B414-03A7-7C6E-9C94A72833C5}"/>
              </a:ext>
            </a:extLst>
          </p:cNvPr>
          <p:cNvSpPr>
            <a:spLocks noChangeAspect="1"/>
          </p:cNvSpPr>
          <p:nvPr userDrawn="1"/>
        </p:nvSpPr>
        <p:spPr>
          <a:xfrm>
            <a:off x="4985248" y="2876220"/>
            <a:ext cx="1922322" cy="12261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Rectangle 17">
            <a:extLst>
              <a:ext uri="{FF2B5EF4-FFF2-40B4-BE49-F238E27FC236}">
                <a16:creationId xmlns:a16="http://schemas.microsoft.com/office/drawing/2014/main" id="{5CFB882A-4386-B81D-81C6-C27A7435D245}"/>
              </a:ext>
            </a:extLst>
          </p:cNvPr>
          <p:cNvSpPr>
            <a:spLocks noChangeAspect="1"/>
          </p:cNvSpPr>
          <p:nvPr userDrawn="1"/>
        </p:nvSpPr>
        <p:spPr>
          <a:xfrm>
            <a:off x="6903961" y="2876219"/>
            <a:ext cx="1922322" cy="122612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Rectangle 18">
            <a:extLst>
              <a:ext uri="{FF2B5EF4-FFF2-40B4-BE49-F238E27FC236}">
                <a16:creationId xmlns:a16="http://schemas.microsoft.com/office/drawing/2014/main" id="{AA97FF0B-6FFD-009D-225F-4F80D2556AA7}"/>
              </a:ext>
            </a:extLst>
          </p:cNvPr>
          <p:cNvSpPr>
            <a:spLocks noChangeAspect="1"/>
          </p:cNvSpPr>
          <p:nvPr userDrawn="1"/>
        </p:nvSpPr>
        <p:spPr>
          <a:xfrm>
            <a:off x="8823598" y="2876219"/>
            <a:ext cx="1922322" cy="122612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Rectangle 19">
            <a:extLst>
              <a:ext uri="{FF2B5EF4-FFF2-40B4-BE49-F238E27FC236}">
                <a16:creationId xmlns:a16="http://schemas.microsoft.com/office/drawing/2014/main" id="{8221E193-879E-63BD-3DEC-14A555D7494D}"/>
              </a:ext>
            </a:extLst>
          </p:cNvPr>
          <p:cNvSpPr>
            <a:spLocks noChangeAspect="1"/>
          </p:cNvSpPr>
          <p:nvPr userDrawn="1"/>
        </p:nvSpPr>
        <p:spPr>
          <a:xfrm>
            <a:off x="4985998" y="4102347"/>
            <a:ext cx="1922322" cy="122612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Rectangle 20">
            <a:extLst>
              <a:ext uri="{FF2B5EF4-FFF2-40B4-BE49-F238E27FC236}">
                <a16:creationId xmlns:a16="http://schemas.microsoft.com/office/drawing/2014/main" id="{96359A95-C7E0-D7D3-BC49-34F32145DF4D}"/>
              </a:ext>
            </a:extLst>
          </p:cNvPr>
          <p:cNvSpPr>
            <a:spLocks noChangeAspect="1"/>
          </p:cNvSpPr>
          <p:nvPr userDrawn="1"/>
        </p:nvSpPr>
        <p:spPr>
          <a:xfrm>
            <a:off x="6904798" y="4102346"/>
            <a:ext cx="1922322" cy="122612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Rectangle 21">
            <a:extLst>
              <a:ext uri="{FF2B5EF4-FFF2-40B4-BE49-F238E27FC236}">
                <a16:creationId xmlns:a16="http://schemas.microsoft.com/office/drawing/2014/main" id="{A201649C-C954-C9C6-4E1D-320D8633F244}"/>
              </a:ext>
            </a:extLst>
          </p:cNvPr>
          <p:cNvSpPr>
            <a:spLocks noChangeAspect="1"/>
          </p:cNvSpPr>
          <p:nvPr userDrawn="1"/>
        </p:nvSpPr>
        <p:spPr>
          <a:xfrm>
            <a:off x="8823598" y="4102342"/>
            <a:ext cx="1922322" cy="12261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24" name="Graphique 23" descr="Toque d'étudiant contour">
            <a:extLst>
              <a:ext uri="{FF2B5EF4-FFF2-40B4-BE49-F238E27FC236}">
                <a16:creationId xmlns:a16="http://schemas.microsoft.com/office/drawing/2014/main" id="{FA4A1945-65B9-0519-DC5B-DC1B4F8B855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332714" y="3041636"/>
            <a:ext cx="914401" cy="914401"/>
          </a:xfrm>
          <a:prstGeom prst="rect">
            <a:avLst/>
          </a:prstGeom>
        </p:spPr>
      </p:pic>
      <p:pic>
        <p:nvPicPr>
          <p:cNvPr id="26" name="Graphique 25" descr="Mathématiques contour">
            <a:extLst>
              <a:ext uri="{FF2B5EF4-FFF2-40B4-BE49-F238E27FC236}">
                <a16:creationId xmlns:a16="http://schemas.microsoft.com/office/drawing/2014/main" id="{FF8554C1-534E-6D20-9842-85148CA0E22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337450" y="4249211"/>
            <a:ext cx="914401" cy="914401"/>
          </a:xfrm>
          <a:prstGeom prst="rect">
            <a:avLst/>
          </a:prstGeom>
        </p:spPr>
      </p:pic>
      <p:pic>
        <p:nvPicPr>
          <p:cNvPr id="28" name="Graphique 27" descr="Document contour">
            <a:extLst>
              <a:ext uri="{FF2B5EF4-FFF2-40B4-BE49-F238E27FC236}">
                <a16:creationId xmlns:a16="http://schemas.microsoft.com/office/drawing/2014/main" id="{CCAAC4F1-F6DC-908C-A8C3-6B0B98AFDD07}"/>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7407923" y="4225359"/>
            <a:ext cx="914401" cy="914401"/>
          </a:xfrm>
          <a:prstGeom prst="rect">
            <a:avLst/>
          </a:prstGeom>
        </p:spPr>
      </p:pic>
      <p:pic>
        <p:nvPicPr>
          <p:cNvPr id="30" name="Graphique 29" descr="Globe contour">
            <a:extLst>
              <a:ext uri="{FF2B5EF4-FFF2-40B4-BE49-F238E27FC236}">
                <a16:creationId xmlns:a16="http://schemas.microsoft.com/office/drawing/2014/main" id="{18D5B1A9-3199-FD89-F58B-49EB9EDED3E1}"/>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7407923" y="2999233"/>
            <a:ext cx="914401" cy="914401"/>
          </a:xfrm>
          <a:prstGeom prst="rect">
            <a:avLst/>
          </a:prstGeom>
        </p:spPr>
      </p:pic>
      <p:pic>
        <p:nvPicPr>
          <p:cNvPr id="32" name="Graphique 31" descr="Banque contour">
            <a:extLst>
              <a:ext uri="{FF2B5EF4-FFF2-40B4-BE49-F238E27FC236}">
                <a16:creationId xmlns:a16="http://schemas.microsoft.com/office/drawing/2014/main" id="{39146051-431E-0F5F-2981-378ACD87078F}"/>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5478396" y="3032085"/>
            <a:ext cx="914401" cy="914401"/>
          </a:xfrm>
          <a:prstGeom prst="rect">
            <a:avLst/>
          </a:prstGeom>
        </p:spPr>
      </p:pic>
      <p:sp>
        <p:nvSpPr>
          <p:cNvPr id="33" name="Google Shape;162;p20">
            <a:extLst>
              <a:ext uri="{FF2B5EF4-FFF2-40B4-BE49-F238E27FC236}">
                <a16:creationId xmlns:a16="http://schemas.microsoft.com/office/drawing/2014/main" id="{74AB8E63-1115-1984-EE0E-9B0E02C9F4A1}"/>
              </a:ext>
            </a:extLst>
          </p:cNvPr>
          <p:cNvSpPr/>
          <p:nvPr userDrawn="1"/>
        </p:nvSpPr>
        <p:spPr>
          <a:xfrm rot="5400000">
            <a:off x="4585961" y="4612463"/>
            <a:ext cx="280200" cy="242400"/>
          </a:xfrm>
          <a:prstGeom prst="triangle">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62;p20">
            <a:extLst>
              <a:ext uri="{FF2B5EF4-FFF2-40B4-BE49-F238E27FC236}">
                <a16:creationId xmlns:a16="http://schemas.microsoft.com/office/drawing/2014/main" id="{CF981088-F02F-110C-490A-02DC8E02DD6B}"/>
              </a:ext>
            </a:extLst>
          </p:cNvPr>
          <p:cNvSpPr/>
          <p:nvPr userDrawn="1"/>
        </p:nvSpPr>
        <p:spPr>
          <a:xfrm rot="16200000">
            <a:off x="10860475" y="2141958"/>
            <a:ext cx="280200" cy="242400"/>
          </a:xfrm>
          <a:prstGeom prst="triangle">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Espace réservé du texte 35">
            <a:extLst>
              <a:ext uri="{FF2B5EF4-FFF2-40B4-BE49-F238E27FC236}">
                <a16:creationId xmlns:a16="http://schemas.microsoft.com/office/drawing/2014/main" id="{30E20D9F-A7B9-D3D8-7B1B-79D7AA4F4948}"/>
              </a:ext>
            </a:extLst>
          </p:cNvPr>
          <p:cNvSpPr>
            <a:spLocks noGrp="1" noChangeAspect="1"/>
          </p:cNvSpPr>
          <p:nvPr>
            <p:ph type="body" sz="quarter" idx="10" hasCustomPrompt="1"/>
          </p:nvPr>
        </p:nvSpPr>
        <p:spPr>
          <a:xfrm>
            <a:off x="8818927" y="1935390"/>
            <a:ext cx="1915112" cy="345517"/>
          </a:xfrm>
        </p:spPr>
        <p:txBody>
          <a:bodyPr>
            <a:noAutofit/>
          </a:bodyPr>
          <a:lstStyle>
            <a:lvl1pPr marL="0" indent="0" algn="ctr">
              <a:buNone/>
              <a:defRPr sz="3200" b="1">
                <a:solidFill>
                  <a:schemeClr val="bg1"/>
                </a:solidFill>
              </a:defRPr>
            </a:lvl1pPr>
          </a:lstStyle>
          <a:p>
            <a:pPr lvl="0"/>
            <a:r>
              <a:rPr lang="fr-FR" dirty="0"/>
              <a:t>5.710</a:t>
            </a:r>
          </a:p>
        </p:txBody>
      </p:sp>
      <p:sp>
        <p:nvSpPr>
          <p:cNvPr id="38" name="Espace réservé du texte 37">
            <a:extLst>
              <a:ext uri="{FF2B5EF4-FFF2-40B4-BE49-F238E27FC236}">
                <a16:creationId xmlns:a16="http://schemas.microsoft.com/office/drawing/2014/main" id="{09DBD60A-9E07-B777-4939-AB3C8EF5B0BD}"/>
              </a:ext>
            </a:extLst>
          </p:cNvPr>
          <p:cNvSpPr>
            <a:spLocks noGrp="1" noChangeAspect="1"/>
          </p:cNvSpPr>
          <p:nvPr>
            <p:ph type="body" sz="quarter" idx="11" hasCustomPrompt="1"/>
          </p:nvPr>
        </p:nvSpPr>
        <p:spPr>
          <a:xfrm>
            <a:off x="8818926" y="2380111"/>
            <a:ext cx="1915112" cy="325435"/>
          </a:xfrm>
        </p:spPr>
        <p:txBody>
          <a:bodyPr>
            <a:normAutofit/>
          </a:bodyPr>
          <a:lstStyle>
            <a:lvl1pPr marL="0" indent="0" algn="ctr">
              <a:buNone/>
              <a:defRPr sz="1400">
                <a:solidFill>
                  <a:schemeClr val="bg1"/>
                </a:solidFill>
              </a:defRPr>
            </a:lvl1pPr>
          </a:lstStyle>
          <a:p>
            <a:pPr lvl="0"/>
            <a:r>
              <a:rPr lang="fr-FR" dirty="0"/>
              <a:t>Staff </a:t>
            </a:r>
            <a:r>
              <a:rPr lang="fr-FR" dirty="0" err="1"/>
              <a:t>members</a:t>
            </a:r>
            <a:endParaRPr lang="fr-FR" dirty="0"/>
          </a:p>
        </p:txBody>
      </p:sp>
      <p:sp>
        <p:nvSpPr>
          <p:cNvPr id="39" name="Espace réservé du texte 35">
            <a:extLst>
              <a:ext uri="{FF2B5EF4-FFF2-40B4-BE49-F238E27FC236}">
                <a16:creationId xmlns:a16="http://schemas.microsoft.com/office/drawing/2014/main" id="{76A1B18B-DF67-E16E-77FE-5BE3ADB3C25C}"/>
              </a:ext>
            </a:extLst>
          </p:cNvPr>
          <p:cNvSpPr>
            <a:spLocks noGrp="1" noChangeAspect="1"/>
          </p:cNvSpPr>
          <p:nvPr>
            <p:ph type="body" sz="quarter" idx="12" hasCustomPrompt="1"/>
          </p:nvPr>
        </p:nvSpPr>
        <p:spPr>
          <a:xfrm>
            <a:off x="4991428" y="4390036"/>
            <a:ext cx="1902757" cy="345517"/>
          </a:xfrm>
        </p:spPr>
        <p:txBody>
          <a:bodyPr>
            <a:noAutofit/>
          </a:bodyPr>
          <a:lstStyle>
            <a:lvl1pPr marL="0" indent="0" algn="ctr">
              <a:buNone/>
              <a:defRPr sz="3200" b="1">
                <a:solidFill>
                  <a:schemeClr val="bg1"/>
                </a:solidFill>
              </a:defRPr>
            </a:lvl1pPr>
          </a:lstStyle>
          <a:p>
            <a:pPr lvl="0"/>
            <a:r>
              <a:rPr lang="fr-FR" dirty="0"/>
              <a:t>25.421</a:t>
            </a:r>
          </a:p>
        </p:txBody>
      </p:sp>
      <p:sp>
        <p:nvSpPr>
          <p:cNvPr id="40" name="Espace réservé du texte 37">
            <a:extLst>
              <a:ext uri="{FF2B5EF4-FFF2-40B4-BE49-F238E27FC236}">
                <a16:creationId xmlns:a16="http://schemas.microsoft.com/office/drawing/2014/main" id="{5A7313C0-8E73-AF11-17E9-FAC15EEAB163}"/>
              </a:ext>
            </a:extLst>
          </p:cNvPr>
          <p:cNvSpPr>
            <a:spLocks noGrp="1" noChangeAspect="1"/>
          </p:cNvSpPr>
          <p:nvPr>
            <p:ph type="body" sz="quarter" idx="13" hasCustomPrompt="1"/>
          </p:nvPr>
        </p:nvSpPr>
        <p:spPr>
          <a:xfrm>
            <a:off x="4988996" y="4814322"/>
            <a:ext cx="1909567" cy="325435"/>
          </a:xfrm>
        </p:spPr>
        <p:txBody>
          <a:bodyPr>
            <a:normAutofit/>
          </a:bodyPr>
          <a:lstStyle>
            <a:lvl1pPr marL="0" indent="0" algn="ctr">
              <a:buNone/>
              <a:defRPr sz="1400">
                <a:solidFill>
                  <a:schemeClr val="bg1"/>
                </a:solidFill>
              </a:defRPr>
            </a:lvl1pPr>
          </a:lstStyle>
          <a:p>
            <a:pPr lvl="0"/>
            <a:r>
              <a:rPr lang="fr-FR" dirty="0" err="1"/>
              <a:t>Students</a:t>
            </a:r>
            <a:r>
              <a:rPr lang="fr-FR" dirty="0"/>
              <a:t> and</a:t>
            </a:r>
            <a:br>
              <a:rPr lang="fr-FR" dirty="0"/>
            </a:br>
            <a:r>
              <a:rPr lang="fr-FR" dirty="0"/>
              <a:t>PhD </a:t>
            </a:r>
            <a:r>
              <a:rPr lang="fr-FR" dirty="0" err="1"/>
              <a:t>students</a:t>
            </a:r>
            <a:endParaRPr lang="fr-FR" dirty="0"/>
          </a:p>
        </p:txBody>
      </p:sp>
      <p:cxnSp>
        <p:nvCxnSpPr>
          <p:cNvPr id="43" name="Google Shape;157;p20">
            <a:extLst>
              <a:ext uri="{FF2B5EF4-FFF2-40B4-BE49-F238E27FC236}">
                <a16:creationId xmlns:a16="http://schemas.microsoft.com/office/drawing/2014/main" id="{5D7952C8-6BAD-5F6D-097F-83CDE61962C2}"/>
              </a:ext>
            </a:extLst>
          </p:cNvPr>
          <p:cNvCxnSpPr>
            <a:cxnSpLocks/>
          </p:cNvCxnSpPr>
          <p:nvPr userDrawn="1"/>
        </p:nvCxnSpPr>
        <p:spPr>
          <a:xfrm>
            <a:off x="588297" y="1037356"/>
            <a:ext cx="3715956" cy="0"/>
          </a:xfrm>
          <a:prstGeom prst="straightConnector1">
            <a:avLst/>
          </a:prstGeom>
          <a:noFill/>
          <a:ln w="12700" cap="flat" cmpd="sng">
            <a:solidFill>
              <a:schemeClr val="accent1"/>
            </a:solidFill>
            <a:prstDash val="solid"/>
            <a:round/>
            <a:headEnd type="none" w="med" len="med"/>
            <a:tailEnd type="none" w="med" len="med"/>
          </a:ln>
        </p:spPr>
      </p:cxnSp>
      <p:sp>
        <p:nvSpPr>
          <p:cNvPr id="2" name="Espace réservé de la date 1">
            <a:extLst>
              <a:ext uri="{FF2B5EF4-FFF2-40B4-BE49-F238E27FC236}">
                <a16:creationId xmlns:a16="http://schemas.microsoft.com/office/drawing/2014/main" id="{5C6C8C81-1787-41BE-7F0B-44F900BA03A6}"/>
              </a:ext>
            </a:extLst>
          </p:cNvPr>
          <p:cNvSpPr>
            <a:spLocks noGrp="1"/>
          </p:cNvSpPr>
          <p:nvPr>
            <p:ph type="dt" sz="half" idx="14"/>
          </p:nvPr>
        </p:nvSpPr>
        <p:spPr/>
        <p:txBody>
          <a:bodyPr/>
          <a:lstStyle/>
          <a:p>
            <a:fld id="{5A688160-C60E-47E5-9388-22455EA25F98}" type="datetime3">
              <a:rPr lang="fr-BE" smtClean="0"/>
              <a:t>13/06/2025</a:t>
            </a:fld>
            <a:endParaRPr lang="fr-FR" dirty="0"/>
          </a:p>
        </p:txBody>
      </p:sp>
      <p:sp>
        <p:nvSpPr>
          <p:cNvPr id="3" name="Espace réservé du pied de page 2">
            <a:extLst>
              <a:ext uri="{FF2B5EF4-FFF2-40B4-BE49-F238E27FC236}">
                <a16:creationId xmlns:a16="http://schemas.microsoft.com/office/drawing/2014/main" id="{1B13FE74-C00D-BB39-4BF2-E32E38059E67}"/>
              </a:ext>
            </a:extLst>
          </p:cNvPr>
          <p:cNvSpPr>
            <a:spLocks noGrp="1"/>
          </p:cNvSpPr>
          <p:nvPr>
            <p:ph type="ftr" sz="quarter" idx="15"/>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A4D072F6-9924-94AC-BB3F-E87312453838}"/>
              </a:ext>
            </a:extLst>
          </p:cNvPr>
          <p:cNvSpPr>
            <a:spLocks noGrp="1"/>
          </p:cNvSpPr>
          <p:nvPr>
            <p:ph type="sldNum" sz="quarter" idx="16"/>
          </p:nvPr>
        </p:nvSpPr>
        <p:spPr/>
        <p:txBody>
          <a:bodyPr/>
          <a:lstStyle/>
          <a:p>
            <a:pPr algn="l"/>
            <a:r>
              <a:rPr lang="fr-FR"/>
              <a:t>▪︎ </a:t>
            </a:r>
            <a:fld id="{71AEF36E-EA79-174C-93F9-FDA84EDD5956}" type="slidenum">
              <a:rPr lang="fr-FR" smtClean="0"/>
              <a:pPr algn="l"/>
              <a:t>‹N°›</a:t>
            </a:fld>
            <a:endParaRPr lang="fr-FR" dirty="0"/>
          </a:p>
        </p:txBody>
      </p:sp>
      <p:sp>
        <p:nvSpPr>
          <p:cNvPr id="6" name="Titre 5">
            <a:extLst>
              <a:ext uri="{FF2B5EF4-FFF2-40B4-BE49-F238E27FC236}">
                <a16:creationId xmlns:a16="http://schemas.microsoft.com/office/drawing/2014/main" id="{D06ED03A-FBDB-778E-EB57-99CFEB6D480B}"/>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36984105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graphiques">
    <p:spTree>
      <p:nvGrpSpPr>
        <p:cNvPr id="1" name=""/>
        <p:cNvGrpSpPr/>
        <p:nvPr/>
      </p:nvGrpSpPr>
      <p:grpSpPr>
        <a:xfrm>
          <a:off x="0" y="0"/>
          <a:ext cx="0" cy="0"/>
          <a:chOff x="0" y="0"/>
          <a:chExt cx="0" cy="0"/>
        </a:xfrm>
      </p:grpSpPr>
      <p:sp>
        <p:nvSpPr>
          <p:cNvPr id="66" name="Espace réservé du texte 65">
            <a:extLst>
              <a:ext uri="{FF2B5EF4-FFF2-40B4-BE49-F238E27FC236}">
                <a16:creationId xmlns:a16="http://schemas.microsoft.com/office/drawing/2014/main" id="{6D13E604-96B8-45FB-625C-0344878E58BF}"/>
              </a:ext>
            </a:extLst>
          </p:cNvPr>
          <p:cNvSpPr>
            <a:spLocks noGrp="1"/>
          </p:cNvSpPr>
          <p:nvPr>
            <p:ph type="body" sz="quarter" idx="14" hasCustomPrompt="1"/>
          </p:nvPr>
        </p:nvSpPr>
        <p:spPr>
          <a:xfrm>
            <a:off x="1734675" y="4260645"/>
            <a:ext cx="1734124" cy="385763"/>
          </a:xfrm>
        </p:spPr>
        <p:txBody>
          <a:bodyPr>
            <a:normAutofit/>
          </a:bodyPr>
          <a:lstStyle>
            <a:lvl1pPr marL="0" indent="0" algn="ctr">
              <a:buNone/>
              <a:defRPr sz="1400" b="1">
                <a:solidFill>
                  <a:schemeClr val="accent2"/>
                </a:solidFill>
              </a:defRPr>
            </a:lvl1pPr>
          </a:lstStyle>
          <a:p>
            <a:pPr lvl="0"/>
            <a:r>
              <a:rPr lang="fr-FR" dirty="0"/>
              <a:t>Lorem ipsum</a:t>
            </a:r>
          </a:p>
        </p:txBody>
      </p:sp>
      <p:sp>
        <p:nvSpPr>
          <p:cNvPr id="71" name="Espace réservé du texte 70">
            <a:extLst>
              <a:ext uri="{FF2B5EF4-FFF2-40B4-BE49-F238E27FC236}">
                <a16:creationId xmlns:a16="http://schemas.microsoft.com/office/drawing/2014/main" id="{1096430D-EB9C-B868-50F1-C80068C43B4F}"/>
              </a:ext>
            </a:extLst>
          </p:cNvPr>
          <p:cNvSpPr>
            <a:spLocks noGrp="1"/>
          </p:cNvSpPr>
          <p:nvPr>
            <p:ph type="body" sz="quarter" idx="18" hasCustomPrompt="1"/>
          </p:nvPr>
        </p:nvSpPr>
        <p:spPr>
          <a:xfrm>
            <a:off x="1734675" y="4655835"/>
            <a:ext cx="1734124" cy="1782440"/>
          </a:xfrm>
        </p:spPr>
        <p:txBody>
          <a:bodyPr>
            <a:normAutofit/>
          </a:bodyPr>
          <a:lstStyle>
            <a:lvl1pPr marL="0" indent="0" algn="ctr">
              <a:buNone/>
              <a:defRPr sz="1000"/>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 </a:t>
            </a:r>
            <a:r>
              <a:rPr lang="fr-FR" dirty="0" err="1"/>
              <a:t>Mauris</a:t>
            </a:r>
            <a:r>
              <a:rPr lang="fr-FR" dirty="0"/>
              <a:t> </a:t>
            </a:r>
            <a:r>
              <a:rPr lang="fr-FR" dirty="0" err="1"/>
              <a:t>consectetur</a:t>
            </a:r>
            <a:r>
              <a:rPr lang="fr-FR" dirty="0"/>
              <a:t>, </a:t>
            </a:r>
            <a:r>
              <a:rPr lang="fr-FR" dirty="0" err="1"/>
              <a:t>quam</a:t>
            </a:r>
            <a:r>
              <a:rPr lang="fr-FR" dirty="0"/>
              <a:t> at </a:t>
            </a:r>
            <a:r>
              <a:rPr lang="fr-FR" dirty="0" err="1"/>
              <a:t>sagittis</a:t>
            </a:r>
            <a:r>
              <a:rPr lang="fr-FR" dirty="0"/>
              <a:t> </a:t>
            </a:r>
            <a:r>
              <a:rPr lang="fr-FR" dirty="0" err="1"/>
              <a:t>malesuada</a:t>
            </a:r>
            <a:r>
              <a:rPr lang="fr-FR" dirty="0"/>
              <a:t>.</a:t>
            </a:r>
          </a:p>
        </p:txBody>
      </p:sp>
      <p:sp>
        <p:nvSpPr>
          <p:cNvPr id="88" name="Espace réservé de la date 87">
            <a:extLst>
              <a:ext uri="{FF2B5EF4-FFF2-40B4-BE49-F238E27FC236}">
                <a16:creationId xmlns:a16="http://schemas.microsoft.com/office/drawing/2014/main" id="{5A0FAB28-817B-9A03-1EF9-0C99DF9F2540}"/>
              </a:ext>
            </a:extLst>
          </p:cNvPr>
          <p:cNvSpPr>
            <a:spLocks noGrp="1"/>
          </p:cNvSpPr>
          <p:nvPr>
            <p:ph type="dt" sz="half" idx="26"/>
          </p:nvPr>
        </p:nvSpPr>
        <p:spPr/>
        <p:txBody>
          <a:bodyPr/>
          <a:lstStyle/>
          <a:p>
            <a:fld id="{06C8D0B9-1F33-4433-9D93-AFA1937DB7DB}" type="datetime3">
              <a:rPr lang="fr-BE" smtClean="0"/>
              <a:t>13/06/2025</a:t>
            </a:fld>
            <a:endParaRPr lang="fr-FR" dirty="0"/>
          </a:p>
        </p:txBody>
      </p:sp>
      <p:sp>
        <p:nvSpPr>
          <p:cNvPr id="89" name="Espace réservé du pied de page 88">
            <a:extLst>
              <a:ext uri="{FF2B5EF4-FFF2-40B4-BE49-F238E27FC236}">
                <a16:creationId xmlns:a16="http://schemas.microsoft.com/office/drawing/2014/main" id="{A2D84D0D-AFF6-D1AA-6A4F-4917EEA3469B}"/>
              </a:ext>
            </a:extLst>
          </p:cNvPr>
          <p:cNvSpPr>
            <a:spLocks noGrp="1"/>
          </p:cNvSpPr>
          <p:nvPr>
            <p:ph type="ftr" sz="quarter" idx="27"/>
          </p:nvPr>
        </p:nvSpPr>
        <p:spPr/>
        <p:txBody>
          <a:bodyPr/>
          <a:lstStyle/>
          <a:p>
            <a:endParaRPr lang="fr-FR" dirty="0"/>
          </a:p>
        </p:txBody>
      </p:sp>
      <p:sp>
        <p:nvSpPr>
          <p:cNvPr id="90" name="Espace réservé du numéro de diapositive 89">
            <a:extLst>
              <a:ext uri="{FF2B5EF4-FFF2-40B4-BE49-F238E27FC236}">
                <a16:creationId xmlns:a16="http://schemas.microsoft.com/office/drawing/2014/main" id="{7C12B2AA-349E-C63D-C5BE-0E745EB633C6}"/>
              </a:ext>
            </a:extLst>
          </p:cNvPr>
          <p:cNvSpPr>
            <a:spLocks noGrp="1"/>
          </p:cNvSpPr>
          <p:nvPr>
            <p:ph type="sldNum" sz="quarter" idx="28"/>
          </p:nvPr>
        </p:nvSpPr>
        <p:spPr/>
        <p:txBody>
          <a:bodyPr/>
          <a:lstStyle/>
          <a:p>
            <a:pPr algn="l"/>
            <a:r>
              <a:rPr lang="fr-FR"/>
              <a:t>▪︎ </a:t>
            </a:r>
            <a:fld id="{71AEF36E-EA79-174C-93F9-FDA84EDD5956}" type="slidenum">
              <a:rPr lang="fr-FR" smtClean="0"/>
              <a:pPr algn="l"/>
              <a:t>‹N°›</a:t>
            </a:fld>
            <a:endParaRPr lang="fr-FR" dirty="0"/>
          </a:p>
        </p:txBody>
      </p:sp>
      <p:sp>
        <p:nvSpPr>
          <p:cNvPr id="25" name="Espace réservé du texte 70">
            <a:extLst>
              <a:ext uri="{FF2B5EF4-FFF2-40B4-BE49-F238E27FC236}">
                <a16:creationId xmlns:a16="http://schemas.microsoft.com/office/drawing/2014/main" id="{4745B0A3-E24E-3741-4527-2A8F7CD26656}"/>
              </a:ext>
            </a:extLst>
          </p:cNvPr>
          <p:cNvSpPr>
            <a:spLocks noGrp="1"/>
          </p:cNvSpPr>
          <p:nvPr>
            <p:ph type="body" sz="quarter" idx="29" hasCustomPrompt="1"/>
          </p:nvPr>
        </p:nvSpPr>
        <p:spPr>
          <a:xfrm>
            <a:off x="4015961" y="4655835"/>
            <a:ext cx="1734124" cy="1782440"/>
          </a:xfrm>
        </p:spPr>
        <p:txBody>
          <a:bodyPr>
            <a:normAutofit/>
          </a:bodyPr>
          <a:lstStyle>
            <a:lvl1pPr marL="0" indent="0" algn="ctr">
              <a:buNone/>
              <a:defRPr sz="1000"/>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 </a:t>
            </a:r>
            <a:r>
              <a:rPr lang="fr-FR" dirty="0" err="1"/>
              <a:t>Mauris</a:t>
            </a:r>
            <a:r>
              <a:rPr lang="fr-FR" dirty="0"/>
              <a:t> </a:t>
            </a:r>
            <a:r>
              <a:rPr lang="fr-FR" dirty="0" err="1"/>
              <a:t>consectetur</a:t>
            </a:r>
            <a:r>
              <a:rPr lang="fr-FR" dirty="0"/>
              <a:t>, </a:t>
            </a:r>
            <a:r>
              <a:rPr lang="fr-FR" dirty="0" err="1"/>
              <a:t>quam</a:t>
            </a:r>
            <a:r>
              <a:rPr lang="fr-FR" dirty="0"/>
              <a:t> at </a:t>
            </a:r>
            <a:r>
              <a:rPr lang="fr-FR" dirty="0" err="1"/>
              <a:t>sagittis</a:t>
            </a:r>
            <a:r>
              <a:rPr lang="fr-FR" dirty="0"/>
              <a:t> </a:t>
            </a:r>
            <a:r>
              <a:rPr lang="fr-FR" dirty="0" err="1"/>
              <a:t>malesuada</a:t>
            </a:r>
            <a:r>
              <a:rPr lang="fr-FR" dirty="0"/>
              <a:t>.</a:t>
            </a:r>
          </a:p>
        </p:txBody>
      </p:sp>
      <p:sp>
        <p:nvSpPr>
          <p:cNvPr id="26" name="Espace réservé du texte 70">
            <a:extLst>
              <a:ext uri="{FF2B5EF4-FFF2-40B4-BE49-F238E27FC236}">
                <a16:creationId xmlns:a16="http://schemas.microsoft.com/office/drawing/2014/main" id="{C63762C1-52A9-53AB-3387-4A209C76E1E4}"/>
              </a:ext>
            </a:extLst>
          </p:cNvPr>
          <p:cNvSpPr>
            <a:spLocks noGrp="1"/>
          </p:cNvSpPr>
          <p:nvPr>
            <p:ph type="body" sz="quarter" idx="30" hasCustomPrompt="1"/>
          </p:nvPr>
        </p:nvSpPr>
        <p:spPr>
          <a:xfrm>
            <a:off x="6250111" y="4655835"/>
            <a:ext cx="1734124" cy="1782440"/>
          </a:xfrm>
        </p:spPr>
        <p:txBody>
          <a:bodyPr>
            <a:normAutofit/>
          </a:bodyPr>
          <a:lstStyle>
            <a:lvl1pPr marL="0" indent="0" algn="ctr">
              <a:buNone/>
              <a:defRPr sz="1000"/>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 </a:t>
            </a:r>
            <a:r>
              <a:rPr lang="fr-FR" dirty="0" err="1"/>
              <a:t>Mauris</a:t>
            </a:r>
            <a:r>
              <a:rPr lang="fr-FR" dirty="0"/>
              <a:t> </a:t>
            </a:r>
            <a:r>
              <a:rPr lang="fr-FR" dirty="0" err="1"/>
              <a:t>consectetur</a:t>
            </a:r>
            <a:r>
              <a:rPr lang="fr-FR" dirty="0"/>
              <a:t>, </a:t>
            </a:r>
            <a:r>
              <a:rPr lang="fr-FR" dirty="0" err="1"/>
              <a:t>quam</a:t>
            </a:r>
            <a:r>
              <a:rPr lang="fr-FR" dirty="0"/>
              <a:t> at </a:t>
            </a:r>
            <a:r>
              <a:rPr lang="fr-FR" dirty="0" err="1"/>
              <a:t>sagittis</a:t>
            </a:r>
            <a:r>
              <a:rPr lang="fr-FR" dirty="0"/>
              <a:t> </a:t>
            </a:r>
            <a:r>
              <a:rPr lang="fr-FR" dirty="0" err="1"/>
              <a:t>malesuada</a:t>
            </a:r>
            <a:r>
              <a:rPr lang="fr-FR" dirty="0"/>
              <a:t>, ex </a:t>
            </a:r>
            <a:r>
              <a:rPr lang="fr-FR" dirty="0" err="1"/>
              <a:t>justo</a:t>
            </a:r>
            <a:r>
              <a:rPr lang="fr-FR" dirty="0"/>
              <a:t> </a:t>
            </a:r>
            <a:r>
              <a:rPr lang="fr-FR" dirty="0" err="1"/>
              <a:t>luctus</a:t>
            </a:r>
            <a:r>
              <a:rPr lang="fr-FR" dirty="0"/>
              <a:t> </a:t>
            </a:r>
            <a:r>
              <a:rPr lang="fr-FR" dirty="0" err="1"/>
              <a:t>arcu</a:t>
            </a:r>
            <a:r>
              <a:rPr lang="fr-FR" dirty="0"/>
              <a:t>, vitae </a:t>
            </a:r>
            <a:r>
              <a:rPr lang="fr-FR" dirty="0" err="1"/>
              <a:t>tempor</a:t>
            </a:r>
            <a:r>
              <a:rPr lang="fr-FR" dirty="0"/>
              <a:t> </a:t>
            </a:r>
            <a:r>
              <a:rPr lang="fr-FR" dirty="0" err="1"/>
              <a:t>risus</a:t>
            </a:r>
            <a:r>
              <a:rPr lang="fr-FR" dirty="0"/>
              <a:t> </a:t>
            </a:r>
            <a:r>
              <a:rPr lang="fr-FR" dirty="0" err="1"/>
              <a:t>odio</a:t>
            </a:r>
            <a:r>
              <a:rPr lang="fr-FR" dirty="0"/>
              <a:t> eu ipsum. </a:t>
            </a:r>
          </a:p>
        </p:txBody>
      </p:sp>
      <p:sp>
        <p:nvSpPr>
          <p:cNvPr id="27" name="Espace réservé du texte 70">
            <a:extLst>
              <a:ext uri="{FF2B5EF4-FFF2-40B4-BE49-F238E27FC236}">
                <a16:creationId xmlns:a16="http://schemas.microsoft.com/office/drawing/2014/main" id="{F83A912C-4338-3A34-A6EA-AEA709A52BCC}"/>
              </a:ext>
            </a:extLst>
          </p:cNvPr>
          <p:cNvSpPr>
            <a:spLocks noGrp="1"/>
          </p:cNvSpPr>
          <p:nvPr>
            <p:ph type="body" sz="quarter" idx="31" hasCustomPrompt="1"/>
          </p:nvPr>
        </p:nvSpPr>
        <p:spPr>
          <a:xfrm>
            <a:off x="8497538" y="4655835"/>
            <a:ext cx="1734124" cy="1782440"/>
          </a:xfrm>
        </p:spPr>
        <p:txBody>
          <a:bodyPr>
            <a:normAutofit/>
          </a:bodyPr>
          <a:lstStyle>
            <a:lvl1pPr marL="0" indent="0" algn="ctr">
              <a:buNone/>
              <a:defRPr sz="1000"/>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 </a:t>
            </a:r>
            <a:r>
              <a:rPr lang="fr-FR" dirty="0" err="1"/>
              <a:t>Mauris</a:t>
            </a:r>
            <a:r>
              <a:rPr lang="fr-FR" dirty="0"/>
              <a:t> </a:t>
            </a:r>
            <a:r>
              <a:rPr lang="fr-FR" dirty="0" err="1"/>
              <a:t>consectetur</a:t>
            </a:r>
            <a:r>
              <a:rPr lang="fr-FR" dirty="0"/>
              <a:t>, </a:t>
            </a:r>
            <a:r>
              <a:rPr lang="fr-FR" dirty="0" err="1"/>
              <a:t>quam</a:t>
            </a:r>
            <a:r>
              <a:rPr lang="fr-FR" dirty="0"/>
              <a:t> at </a:t>
            </a:r>
            <a:r>
              <a:rPr lang="fr-FR" dirty="0" err="1"/>
              <a:t>sagittis</a:t>
            </a:r>
            <a:r>
              <a:rPr lang="fr-FR" dirty="0"/>
              <a:t> </a:t>
            </a:r>
            <a:r>
              <a:rPr lang="fr-FR" dirty="0" err="1"/>
              <a:t>malesuada</a:t>
            </a:r>
            <a:r>
              <a:rPr lang="fr-FR" dirty="0"/>
              <a:t>, ex </a:t>
            </a:r>
            <a:r>
              <a:rPr lang="fr-FR" dirty="0" err="1"/>
              <a:t>justo</a:t>
            </a:r>
            <a:r>
              <a:rPr lang="fr-FR" dirty="0"/>
              <a:t> </a:t>
            </a:r>
            <a:r>
              <a:rPr lang="fr-FR" dirty="0" err="1"/>
              <a:t>luctus</a:t>
            </a:r>
            <a:r>
              <a:rPr lang="fr-FR" dirty="0"/>
              <a:t> </a:t>
            </a:r>
            <a:r>
              <a:rPr lang="fr-FR" dirty="0" err="1"/>
              <a:t>arcu</a:t>
            </a:r>
            <a:r>
              <a:rPr lang="fr-FR" dirty="0"/>
              <a:t>, vitae </a:t>
            </a:r>
            <a:r>
              <a:rPr lang="fr-FR" dirty="0" err="1"/>
              <a:t>tempor</a:t>
            </a:r>
            <a:r>
              <a:rPr lang="fr-FR" dirty="0"/>
              <a:t> </a:t>
            </a:r>
            <a:r>
              <a:rPr lang="fr-FR" dirty="0" err="1"/>
              <a:t>risus</a:t>
            </a:r>
            <a:r>
              <a:rPr lang="fr-FR" dirty="0"/>
              <a:t> </a:t>
            </a:r>
            <a:r>
              <a:rPr lang="fr-FR" dirty="0" err="1"/>
              <a:t>odio</a:t>
            </a:r>
            <a:r>
              <a:rPr lang="fr-FR" dirty="0"/>
              <a:t> eu ipsum. </a:t>
            </a:r>
          </a:p>
        </p:txBody>
      </p:sp>
      <p:sp>
        <p:nvSpPr>
          <p:cNvPr id="32" name="Espace réservé du texte 65">
            <a:extLst>
              <a:ext uri="{FF2B5EF4-FFF2-40B4-BE49-F238E27FC236}">
                <a16:creationId xmlns:a16="http://schemas.microsoft.com/office/drawing/2014/main" id="{EA8FACF4-7082-E50D-D8E2-FB46ACDBA7FB}"/>
              </a:ext>
            </a:extLst>
          </p:cNvPr>
          <p:cNvSpPr>
            <a:spLocks noGrp="1"/>
          </p:cNvSpPr>
          <p:nvPr>
            <p:ph type="body" sz="quarter" idx="32" hasCustomPrompt="1"/>
          </p:nvPr>
        </p:nvSpPr>
        <p:spPr>
          <a:xfrm>
            <a:off x="4006535" y="4260645"/>
            <a:ext cx="1734124" cy="385763"/>
          </a:xfrm>
        </p:spPr>
        <p:txBody>
          <a:bodyPr>
            <a:normAutofit/>
          </a:bodyPr>
          <a:lstStyle>
            <a:lvl1pPr marL="0" indent="0" algn="ctr">
              <a:buNone/>
              <a:defRPr sz="1400" b="1">
                <a:solidFill>
                  <a:schemeClr val="accent2"/>
                </a:solidFill>
              </a:defRPr>
            </a:lvl1pPr>
          </a:lstStyle>
          <a:p>
            <a:pPr lvl="0"/>
            <a:r>
              <a:rPr lang="fr-FR" dirty="0"/>
              <a:t>Lorem ipsum</a:t>
            </a:r>
          </a:p>
        </p:txBody>
      </p:sp>
      <p:sp>
        <p:nvSpPr>
          <p:cNvPr id="33" name="Espace réservé du texte 65">
            <a:extLst>
              <a:ext uri="{FF2B5EF4-FFF2-40B4-BE49-F238E27FC236}">
                <a16:creationId xmlns:a16="http://schemas.microsoft.com/office/drawing/2014/main" id="{6AB3265E-B392-6617-ED44-0BACED097B59}"/>
              </a:ext>
            </a:extLst>
          </p:cNvPr>
          <p:cNvSpPr>
            <a:spLocks noGrp="1"/>
          </p:cNvSpPr>
          <p:nvPr>
            <p:ph type="body" sz="quarter" idx="33" hasCustomPrompt="1"/>
          </p:nvPr>
        </p:nvSpPr>
        <p:spPr>
          <a:xfrm>
            <a:off x="6250112" y="4260645"/>
            <a:ext cx="1734124" cy="385763"/>
          </a:xfrm>
        </p:spPr>
        <p:txBody>
          <a:bodyPr>
            <a:normAutofit/>
          </a:bodyPr>
          <a:lstStyle>
            <a:lvl1pPr marL="0" indent="0" algn="ctr">
              <a:buNone/>
              <a:defRPr sz="1400" b="1">
                <a:solidFill>
                  <a:schemeClr val="accent2"/>
                </a:solidFill>
              </a:defRPr>
            </a:lvl1pPr>
          </a:lstStyle>
          <a:p>
            <a:pPr lvl="0"/>
            <a:r>
              <a:rPr lang="fr-FR" dirty="0"/>
              <a:t>Lorem ipsum</a:t>
            </a:r>
          </a:p>
        </p:txBody>
      </p:sp>
      <p:sp>
        <p:nvSpPr>
          <p:cNvPr id="34" name="Espace réservé du texte 65">
            <a:extLst>
              <a:ext uri="{FF2B5EF4-FFF2-40B4-BE49-F238E27FC236}">
                <a16:creationId xmlns:a16="http://schemas.microsoft.com/office/drawing/2014/main" id="{3133932A-ED0F-9645-1182-09EA058CAEE0}"/>
              </a:ext>
            </a:extLst>
          </p:cNvPr>
          <p:cNvSpPr>
            <a:spLocks noGrp="1"/>
          </p:cNvSpPr>
          <p:nvPr>
            <p:ph type="body" sz="quarter" idx="34" hasCustomPrompt="1"/>
          </p:nvPr>
        </p:nvSpPr>
        <p:spPr>
          <a:xfrm>
            <a:off x="8503118" y="4270072"/>
            <a:ext cx="1734124" cy="385763"/>
          </a:xfrm>
        </p:spPr>
        <p:txBody>
          <a:bodyPr>
            <a:normAutofit/>
          </a:bodyPr>
          <a:lstStyle>
            <a:lvl1pPr marL="0" indent="0" algn="ctr">
              <a:buNone/>
              <a:defRPr sz="1400" b="1">
                <a:solidFill>
                  <a:schemeClr val="accent2"/>
                </a:solidFill>
              </a:defRPr>
            </a:lvl1pPr>
          </a:lstStyle>
          <a:p>
            <a:pPr lvl="0"/>
            <a:r>
              <a:rPr lang="fr-FR" dirty="0"/>
              <a:t>Lorem ipsum</a:t>
            </a:r>
          </a:p>
        </p:txBody>
      </p:sp>
      <p:sp>
        <p:nvSpPr>
          <p:cNvPr id="2" name="Rectangle 1">
            <a:extLst>
              <a:ext uri="{FF2B5EF4-FFF2-40B4-BE49-F238E27FC236}">
                <a16:creationId xmlns:a16="http://schemas.microsoft.com/office/drawing/2014/main" id="{95626375-BFD3-A5CD-8A01-A5D5E5D3CA72}"/>
              </a:ext>
            </a:extLst>
          </p:cNvPr>
          <p:cNvSpPr/>
          <p:nvPr userDrawn="1"/>
        </p:nvSpPr>
        <p:spPr>
          <a:xfrm rot="5400000">
            <a:off x="1883166" y="3582033"/>
            <a:ext cx="622540" cy="2690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35">
            <a:extLst>
              <a:ext uri="{FF2B5EF4-FFF2-40B4-BE49-F238E27FC236}">
                <a16:creationId xmlns:a16="http://schemas.microsoft.com/office/drawing/2014/main" id="{107941E0-033B-D8AD-806D-67CCBB8418EC}"/>
              </a:ext>
            </a:extLst>
          </p:cNvPr>
          <p:cNvSpPr/>
          <p:nvPr userDrawn="1"/>
        </p:nvSpPr>
        <p:spPr>
          <a:xfrm rot="5400000">
            <a:off x="2055276" y="3482662"/>
            <a:ext cx="816055" cy="2690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7" name="Rectangle 36">
            <a:extLst>
              <a:ext uri="{FF2B5EF4-FFF2-40B4-BE49-F238E27FC236}">
                <a16:creationId xmlns:a16="http://schemas.microsoft.com/office/drawing/2014/main" id="{0090542A-EE35-F17A-59CE-AC17E44B3F47}"/>
              </a:ext>
            </a:extLst>
          </p:cNvPr>
          <p:cNvSpPr/>
          <p:nvPr userDrawn="1"/>
        </p:nvSpPr>
        <p:spPr>
          <a:xfrm rot="5400000">
            <a:off x="2071391" y="3238411"/>
            <a:ext cx="1304559" cy="2690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37">
            <a:extLst>
              <a:ext uri="{FF2B5EF4-FFF2-40B4-BE49-F238E27FC236}">
                <a16:creationId xmlns:a16="http://schemas.microsoft.com/office/drawing/2014/main" id="{DA35A0A6-CC51-D8AC-6BFA-15647E09D36B}"/>
              </a:ext>
            </a:extLst>
          </p:cNvPr>
          <p:cNvSpPr/>
          <p:nvPr userDrawn="1"/>
        </p:nvSpPr>
        <p:spPr>
          <a:xfrm rot="5400000">
            <a:off x="2222427" y="3119771"/>
            <a:ext cx="1541839" cy="2690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itre 2">
            <a:extLst>
              <a:ext uri="{FF2B5EF4-FFF2-40B4-BE49-F238E27FC236}">
                <a16:creationId xmlns:a16="http://schemas.microsoft.com/office/drawing/2014/main" id="{EA42DD6E-4BA0-CD9F-3ECF-EE334AB52BE4}"/>
              </a:ext>
            </a:extLst>
          </p:cNvPr>
          <p:cNvSpPr>
            <a:spLocks noGrp="1"/>
          </p:cNvSpPr>
          <p:nvPr>
            <p:ph type="title"/>
          </p:nvPr>
        </p:nvSpPr>
        <p:spPr/>
        <p:txBody>
          <a:bodyPr/>
          <a:lstStyle/>
          <a:p>
            <a:r>
              <a:rPr lang="fr-FR"/>
              <a:t>Modifiez le style du titre</a:t>
            </a:r>
          </a:p>
        </p:txBody>
      </p:sp>
      <p:sp>
        <p:nvSpPr>
          <p:cNvPr id="35" name="Rectangle 34">
            <a:extLst>
              <a:ext uri="{FF2B5EF4-FFF2-40B4-BE49-F238E27FC236}">
                <a16:creationId xmlns:a16="http://schemas.microsoft.com/office/drawing/2014/main" id="{D5C13B8A-213D-77B6-7A13-181A00DE2623}"/>
              </a:ext>
            </a:extLst>
          </p:cNvPr>
          <p:cNvSpPr/>
          <p:nvPr userDrawn="1"/>
        </p:nvSpPr>
        <p:spPr>
          <a:xfrm rot="5400000">
            <a:off x="4130665" y="3582033"/>
            <a:ext cx="622540" cy="2690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a:extLst>
              <a:ext uri="{FF2B5EF4-FFF2-40B4-BE49-F238E27FC236}">
                <a16:creationId xmlns:a16="http://schemas.microsoft.com/office/drawing/2014/main" id="{0DBC17C7-BD45-28EF-7A0C-EDDAB4294D33}"/>
              </a:ext>
            </a:extLst>
          </p:cNvPr>
          <p:cNvSpPr/>
          <p:nvPr userDrawn="1"/>
        </p:nvSpPr>
        <p:spPr>
          <a:xfrm rot="5400000">
            <a:off x="4168447" y="3348335"/>
            <a:ext cx="1084709" cy="2690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4" name="Rectangle 43">
            <a:extLst>
              <a:ext uri="{FF2B5EF4-FFF2-40B4-BE49-F238E27FC236}">
                <a16:creationId xmlns:a16="http://schemas.microsoft.com/office/drawing/2014/main" id="{5DDA95C4-6A86-9D01-FBE2-9D023C382D87}"/>
              </a:ext>
            </a:extLst>
          </p:cNvPr>
          <p:cNvSpPr/>
          <p:nvPr userDrawn="1"/>
        </p:nvSpPr>
        <p:spPr>
          <a:xfrm rot="5400000">
            <a:off x="4544317" y="3463838"/>
            <a:ext cx="853704" cy="2690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Rectangle 44">
            <a:extLst>
              <a:ext uri="{FF2B5EF4-FFF2-40B4-BE49-F238E27FC236}">
                <a16:creationId xmlns:a16="http://schemas.microsoft.com/office/drawing/2014/main" id="{AEC9977D-F7CB-35C5-C577-44233BF9DF85}"/>
              </a:ext>
            </a:extLst>
          </p:cNvPr>
          <p:cNvSpPr/>
          <p:nvPr userDrawn="1"/>
        </p:nvSpPr>
        <p:spPr>
          <a:xfrm rot="5400000">
            <a:off x="4588564" y="3238410"/>
            <a:ext cx="1304561" cy="2690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Rectangle 45">
            <a:extLst>
              <a:ext uri="{FF2B5EF4-FFF2-40B4-BE49-F238E27FC236}">
                <a16:creationId xmlns:a16="http://schemas.microsoft.com/office/drawing/2014/main" id="{B3D73C61-634F-F068-F820-55AB7F001524}"/>
              </a:ext>
            </a:extLst>
          </p:cNvPr>
          <p:cNvSpPr/>
          <p:nvPr userDrawn="1"/>
        </p:nvSpPr>
        <p:spPr>
          <a:xfrm rot="5400000">
            <a:off x="6078396" y="3272640"/>
            <a:ext cx="1241326" cy="2690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46">
            <a:extLst>
              <a:ext uri="{FF2B5EF4-FFF2-40B4-BE49-F238E27FC236}">
                <a16:creationId xmlns:a16="http://schemas.microsoft.com/office/drawing/2014/main" id="{CF572892-B0DB-7CCF-869B-A1828F743864}"/>
              </a:ext>
            </a:extLst>
          </p:cNvPr>
          <p:cNvSpPr/>
          <p:nvPr userDrawn="1"/>
        </p:nvSpPr>
        <p:spPr>
          <a:xfrm rot="5400000">
            <a:off x="6719141" y="3641905"/>
            <a:ext cx="497568" cy="2690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8" name="Rectangle 47">
            <a:extLst>
              <a:ext uri="{FF2B5EF4-FFF2-40B4-BE49-F238E27FC236}">
                <a16:creationId xmlns:a16="http://schemas.microsoft.com/office/drawing/2014/main" id="{4B92EBEE-2D55-61AD-A917-68A9AF011403}"/>
              </a:ext>
            </a:extLst>
          </p:cNvPr>
          <p:cNvSpPr/>
          <p:nvPr userDrawn="1"/>
        </p:nvSpPr>
        <p:spPr>
          <a:xfrm rot="5400000">
            <a:off x="6851975" y="3514372"/>
            <a:ext cx="752636" cy="2690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Rectangle 48">
            <a:extLst>
              <a:ext uri="{FF2B5EF4-FFF2-40B4-BE49-F238E27FC236}">
                <a16:creationId xmlns:a16="http://schemas.microsoft.com/office/drawing/2014/main" id="{04DDFB88-474B-CAED-E663-C4ACAEEB63A3}"/>
              </a:ext>
            </a:extLst>
          </p:cNvPr>
          <p:cNvSpPr/>
          <p:nvPr userDrawn="1"/>
        </p:nvSpPr>
        <p:spPr>
          <a:xfrm rot="5400000">
            <a:off x="6955613" y="3348336"/>
            <a:ext cx="1084709" cy="2690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Rectangle 49">
            <a:extLst>
              <a:ext uri="{FF2B5EF4-FFF2-40B4-BE49-F238E27FC236}">
                <a16:creationId xmlns:a16="http://schemas.microsoft.com/office/drawing/2014/main" id="{12F4F689-80C8-49D9-931F-350A12D72773}"/>
              </a:ext>
            </a:extLst>
          </p:cNvPr>
          <p:cNvSpPr/>
          <p:nvPr userDrawn="1"/>
        </p:nvSpPr>
        <p:spPr>
          <a:xfrm rot="5400000">
            <a:off x="8758489" y="3700421"/>
            <a:ext cx="385763" cy="2690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Rectangle 50">
            <a:extLst>
              <a:ext uri="{FF2B5EF4-FFF2-40B4-BE49-F238E27FC236}">
                <a16:creationId xmlns:a16="http://schemas.microsoft.com/office/drawing/2014/main" id="{E8D64C5B-5B72-FC40-3C20-68569A3C6254}"/>
              </a:ext>
            </a:extLst>
          </p:cNvPr>
          <p:cNvSpPr/>
          <p:nvPr userDrawn="1"/>
        </p:nvSpPr>
        <p:spPr>
          <a:xfrm rot="5400000">
            <a:off x="8910274" y="3580727"/>
            <a:ext cx="619925" cy="2690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2" name="Rectangle 51">
            <a:extLst>
              <a:ext uri="{FF2B5EF4-FFF2-40B4-BE49-F238E27FC236}">
                <a16:creationId xmlns:a16="http://schemas.microsoft.com/office/drawing/2014/main" id="{ED17AD22-4CA9-B8DA-0C12-3EF00EE9696B}"/>
              </a:ext>
            </a:extLst>
          </p:cNvPr>
          <p:cNvSpPr/>
          <p:nvPr userDrawn="1"/>
        </p:nvSpPr>
        <p:spPr>
          <a:xfrm rot="5400000">
            <a:off x="9015253" y="3425339"/>
            <a:ext cx="930703" cy="2690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Rectangle 52">
            <a:extLst>
              <a:ext uri="{FF2B5EF4-FFF2-40B4-BE49-F238E27FC236}">
                <a16:creationId xmlns:a16="http://schemas.microsoft.com/office/drawing/2014/main" id="{12C9E9DA-37F8-1FDC-4175-C0923FE86F93}"/>
              </a:ext>
            </a:extLst>
          </p:cNvPr>
          <p:cNvSpPr/>
          <p:nvPr userDrawn="1"/>
        </p:nvSpPr>
        <p:spPr>
          <a:xfrm rot="5400000">
            <a:off x="9207925" y="3348336"/>
            <a:ext cx="1084709" cy="2690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406496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E0705F5-DF63-5C4C-BA36-0A550739B60B}"/>
              </a:ext>
            </a:extLst>
          </p:cNvPr>
          <p:cNvSpPr>
            <a:spLocks noGrp="1"/>
          </p:cNvSpPr>
          <p:nvPr>
            <p:ph idx="1"/>
          </p:nvPr>
        </p:nvSpPr>
        <p:spPr>
          <a:xfrm>
            <a:off x="4505093" y="1773043"/>
            <a:ext cx="6104959" cy="4500757"/>
          </a:xfrm>
          <a:prstGeom prst="rect">
            <a:avLst/>
          </a:prstGeom>
        </p:spPr>
        <p:txBody>
          <a:bodyPr/>
          <a:lstStyle/>
          <a:p>
            <a:pPr lvl="0"/>
            <a:endParaRPr lang="fr-FR" dirty="0"/>
          </a:p>
        </p:txBody>
      </p:sp>
      <p:sp>
        <p:nvSpPr>
          <p:cNvPr id="6" name="ZoneTexte 5">
            <a:extLst>
              <a:ext uri="{FF2B5EF4-FFF2-40B4-BE49-F238E27FC236}">
                <a16:creationId xmlns:a16="http://schemas.microsoft.com/office/drawing/2014/main" id="{81A2CFD0-D9DE-BB10-FEED-3E4AE00B9793}"/>
              </a:ext>
            </a:extLst>
          </p:cNvPr>
          <p:cNvSpPr txBox="1"/>
          <p:nvPr userDrawn="1"/>
        </p:nvSpPr>
        <p:spPr>
          <a:xfrm>
            <a:off x="294290" y="6421821"/>
            <a:ext cx="184731" cy="369332"/>
          </a:xfrm>
          <a:prstGeom prst="rect">
            <a:avLst/>
          </a:prstGeom>
          <a:noFill/>
        </p:spPr>
        <p:txBody>
          <a:bodyPr wrap="none" rtlCol="0">
            <a:spAutoFit/>
          </a:bodyPr>
          <a:lstStyle/>
          <a:p>
            <a:endParaRPr lang="fr-FR" dirty="0"/>
          </a:p>
        </p:txBody>
      </p:sp>
      <p:sp>
        <p:nvSpPr>
          <p:cNvPr id="7" name="Espace réservé de la date 6">
            <a:extLst>
              <a:ext uri="{FF2B5EF4-FFF2-40B4-BE49-F238E27FC236}">
                <a16:creationId xmlns:a16="http://schemas.microsoft.com/office/drawing/2014/main" id="{464EADBC-B6A2-70DA-D605-25A7BDDEA6B5}"/>
              </a:ext>
            </a:extLst>
          </p:cNvPr>
          <p:cNvSpPr>
            <a:spLocks noGrp="1"/>
          </p:cNvSpPr>
          <p:nvPr>
            <p:ph type="dt" sz="half" idx="10"/>
          </p:nvPr>
        </p:nvSpPr>
        <p:spPr/>
        <p:txBody>
          <a:bodyPr/>
          <a:lstStyle/>
          <a:p>
            <a:fld id="{6BD38601-F366-4FD2-8D67-EA5C2CFDAA25}" type="datetime3">
              <a:rPr lang="fr-BE" smtClean="0"/>
              <a:t>13/06/2025</a:t>
            </a:fld>
            <a:endParaRPr lang="fr-FR" dirty="0"/>
          </a:p>
        </p:txBody>
      </p:sp>
      <p:sp>
        <p:nvSpPr>
          <p:cNvPr id="9" name="Espace réservé du pied de page 8">
            <a:extLst>
              <a:ext uri="{FF2B5EF4-FFF2-40B4-BE49-F238E27FC236}">
                <a16:creationId xmlns:a16="http://schemas.microsoft.com/office/drawing/2014/main" id="{5E3573B8-7320-5036-4D61-777146D1CFF4}"/>
              </a:ext>
            </a:extLst>
          </p:cNvPr>
          <p:cNvSpPr>
            <a:spLocks noGrp="1"/>
          </p:cNvSpPr>
          <p:nvPr>
            <p:ph type="ftr" sz="quarter" idx="11"/>
          </p:nvPr>
        </p:nvSpPr>
        <p:spPr/>
        <p:txBody>
          <a:bodyPr/>
          <a:lstStyle/>
          <a:p>
            <a:endParaRPr lang="fr-FR" dirty="0"/>
          </a:p>
        </p:txBody>
      </p:sp>
      <p:sp>
        <p:nvSpPr>
          <p:cNvPr id="10" name="Espace réservé du numéro de diapositive 9">
            <a:extLst>
              <a:ext uri="{FF2B5EF4-FFF2-40B4-BE49-F238E27FC236}">
                <a16:creationId xmlns:a16="http://schemas.microsoft.com/office/drawing/2014/main" id="{B393512A-FBBB-6C7C-953D-8A236385F944}"/>
              </a:ext>
            </a:extLst>
          </p:cNvPr>
          <p:cNvSpPr>
            <a:spLocks noGrp="1"/>
          </p:cNvSpPr>
          <p:nvPr>
            <p:ph type="sldNum" sz="quarter" idx="12"/>
          </p:nvPr>
        </p:nvSpPr>
        <p:spPr/>
        <p:txBody>
          <a:bodyPr/>
          <a:lstStyle/>
          <a:p>
            <a:pPr algn="l"/>
            <a:r>
              <a:rPr lang="fr-FR"/>
              <a:t>▪︎ </a:t>
            </a:r>
            <a:fld id="{71AEF36E-EA79-174C-93F9-FDA84EDD5956}" type="slidenum">
              <a:rPr lang="fr-FR" smtClean="0"/>
              <a:pPr algn="l"/>
              <a:t>‹N°›</a:t>
            </a:fld>
            <a:endParaRPr lang="fr-FR" dirty="0"/>
          </a:p>
        </p:txBody>
      </p:sp>
      <p:cxnSp>
        <p:nvCxnSpPr>
          <p:cNvPr id="15" name="Google Shape;157;p20">
            <a:extLst>
              <a:ext uri="{FF2B5EF4-FFF2-40B4-BE49-F238E27FC236}">
                <a16:creationId xmlns:a16="http://schemas.microsoft.com/office/drawing/2014/main" id="{5B8BDEC8-A9F5-A7DB-08D2-4CC01B54EC8D}"/>
              </a:ext>
            </a:extLst>
          </p:cNvPr>
          <p:cNvCxnSpPr>
            <a:cxnSpLocks/>
          </p:cNvCxnSpPr>
          <p:nvPr userDrawn="1"/>
        </p:nvCxnSpPr>
        <p:spPr>
          <a:xfrm>
            <a:off x="4318416" y="1737360"/>
            <a:ext cx="0" cy="4536440"/>
          </a:xfrm>
          <a:prstGeom prst="straightConnector1">
            <a:avLst/>
          </a:prstGeom>
          <a:noFill/>
          <a:ln w="12700" cap="flat" cmpd="sng">
            <a:solidFill>
              <a:schemeClr val="accent1"/>
            </a:solidFill>
            <a:prstDash val="solid"/>
            <a:round/>
            <a:headEnd type="none" w="med" len="med"/>
            <a:tailEnd type="none" w="med" len="med"/>
          </a:ln>
        </p:spPr>
      </p:cxnSp>
      <p:sp>
        <p:nvSpPr>
          <p:cNvPr id="2" name="Titre 1">
            <a:extLst>
              <a:ext uri="{FF2B5EF4-FFF2-40B4-BE49-F238E27FC236}">
                <a16:creationId xmlns:a16="http://schemas.microsoft.com/office/drawing/2014/main" id="{CD0A4AD0-ECD9-A688-D217-46C8206E5D91}"/>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19379497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hoto triangulaire + Titre et contenu">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E0705F5-DF63-5C4C-BA36-0A550739B60B}"/>
              </a:ext>
            </a:extLst>
          </p:cNvPr>
          <p:cNvSpPr>
            <a:spLocks noGrp="1"/>
          </p:cNvSpPr>
          <p:nvPr>
            <p:ph idx="1"/>
          </p:nvPr>
        </p:nvSpPr>
        <p:spPr>
          <a:xfrm>
            <a:off x="4505093" y="1773043"/>
            <a:ext cx="6104959" cy="4500757"/>
          </a:xfrm>
          <a:prstGeom prst="rect">
            <a:avLst/>
          </a:prstGeom>
        </p:spPr>
        <p:txBody>
          <a:bodyPr/>
          <a:lstStyle/>
          <a:p>
            <a:pPr lvl="0"/>
            <a:endParaRPr lang="fr-FR" dirty="0"/>
          </a:p>
        </p:txBody>
      </p:sp>
      <p:sp>
        <p:nvSpPr>
          <p:cNvPr id="14" name="Titre 13">
            <a:extLst>
              <a:ext uri="{FF2B5EF4-FFF2-40B4-BE49-F238E27FC236}">
                <a16:creationId xmlns:a16="http://schemas.microsoft.com/office/drawing/2014/main" id="{B55D04F7-8C52-0942-8A34-6B994C5CD525}"/>
              </a:ext>
            </a:extLst>
          </p:cNvPr>
          <p:cNvSpPr>
            <a:spLocks noGrp="1"/>
          </p:cNvSpPr>
          <p:nvPr>
            <p:ph type="title"/>
          </p:nvPr>
        </p:nvSpPr>
        <p:spPr>
          <a:xfrm>
            <a:off x="4505093" y="508001"/>
            <a:ext cx="6104951" cy="1100568"/>
          </a:xfrm>
        </p:spPr>
        <p:txBody>
          <a:bodyPr anchor="b">
            <a:normAutofit/>
          </a:bodyPr>
          <a:lstStyle>
            <a:lvl1pPr>
              <a:defRPr sz="2400"/>
            </a:lvl1pPr>
          </a:lstStyle>
          <a:p>
            <a:r>
              <a:rPr lang="fr-FR" dirty="0"/>
              <a:t>Modifiez le style du titre</a:t>
            </a:r>
          </a:p>
        </p:txBody>
      </p:sp>
      <p:sp>
        <p:nvSpPr>
          <p:cNvPr id="6" name="ZoneTexte 5">
            <a:extLst>
              <a:ext uri="{FF2B5EF4-FFF2-40B4-BE49-F238E27FC236}">
                <a16:creationId xmlns:a16="http://schemas.microsoft.com/office/drawing/2014/main" id="{81A2CFD0-D9DE-BB10-FEED-3E4AE00B9793}"/>
              </a:ext>
            </a:extLst>
          </p:cNvPr>
          <p:cNvSpPr txBox="1"/>
          <p:nvPr userDrawn="1"/>
        </p:nvSpPr>
        <p:spPr>
          <a:xfrm>
            <a:off x="294290" y="6421821"/>
            <a:ext cx="184731" cy="369332"/>
          </a:xfrm>
          <a:prstGeom prst="rect">
            <a:avLst/>
          </a:prstGeom>
          <a:noFill/>
        </p:spPr>
        <p:txBody>
          <a:bodyPr wrap="none" rtlCol="0">
            <a:spAutoFit/>
          </a:bodyPr>
          <a:lstStyle/>
          <a:p>
            <a:endParaRPr lang="fr-FR" dirty="0"/>
          </a:p>
        </p:txBody>
      </p:sp>
      <p:cxnSp>
        <p:nvCxnSpPr>
          <p:cNvPr id="15" name="Google Shape;157;p20">
            <a:extLst>
              <a:ext uri="{FF2B5EF4-FFF2-40B4-BE49-F238E27FC236}">
                <a16:creationId xmlns:a16="http://schemas.microsoft.com/office/drawing/2014/main" id="{5B8BDEC8-A9F5-A7DB-08D2-4CC01B54EC8D}"/>
              </a:ext>
            </a:extLst>
          </p:cNvPr>
          <p:cNvCxnSpPr>
            <a:cxnSpLocks/>
          </p:cNvCxnSpPr>
          <p:nvPr userDrawn="1"/>
        </p:nvCxnSpPr>
        <p:spPr>
          <a:xfrm>
            <a:off x="4318416" y="1737360"/>
            <a:ext cx="0" cy="4536440"/>
          </a:xfrm>
          <a:prstGeom prst="straightConnector1">
            <a:avLst/>
          </a:prstGeom>
          <a:noFill/>
          <a:ln w="12700" cap="flat" cmpd="sng">
            <a:solidFill>
              <a:schemeClr val="accent1"/>
            </a:solidFill>
            <a:prstDash val="solid"/>
            <a:round/>
            <a:headEnd type="none" w="med" len="med"/>
            <a:tailEnd type="none" w="med" len="med"/>
          </a:ln>
        </p:spPr>
      </p:cxnSp>
      <p:sp>
        <p:nvSpPr>
          <p:cNvPr id="12" name="Espace réservé pour une image  34">
            <a:extLst>
              <a:ext uri="{FF2B5EF4-FFF2-40B4-BE49-F238E27FC236}">
                <a16:creationId xmlns:a16="http://schemas.microsoft.com/office/drawing/2014/main" id="{84D32F74-0A3E-8FE5-EEB6-0E41C176E17A}"/>
              </a:ext>
            </a:extLst>
          </p:cNvPr>
          <p:cNvSpPr>
            <a:spLocks noGrp="1"/>
          </p:cNvSpPr>
          <p:nvPr>
            <p:ph type="pic" sz="quarter" idx="13"/>
          </p:nvPr>
        </p:nvSpPr>
        <p:spPr>
          <a:xfrm>
            <a:off x="-72991" y="-95124"/>
            <a:ext cx="4387787" cy="4971923"/>
          </a:xfrm>
          <a:custGeom>
            <a:avLst/>
            <a:gdLst>
              <a:gd name="connsiteX0" fmla="*/ 0 w 2217390"/>
              <a:gd name="connsiteY0" fmla="*/ 2614311 h 2614311"/>
              <a:gd name="connsiteX1" fmla="*/ 0 w 2217390"/>
              <a:gd name="connsiteY1" fmla="*/ 0 h 2614311"/>
              <a:gd name="connsiteX2" fmla="*/ 2217390 w 2217390"/>
              <a:gd name="connsiteY2" fmla="*/ 2614311 h 2614311"/>
              <a:gd name="connsiteX3" fmla="*/ 0 w 2217390"/>
              <a:gd name="connsiteY3" fmla="*/ 2614311 h 2614311"/>
              <a:gd name="connsiteX0" fmla="*/ 0 w 2217390"/>
              <a:gd name="connsiteY0" fmla="*/ 2583831 h 2583831"/>
              <a:gd name="connsiteX1" fmla="*/ 2194560 w 2217390"/>
              <a:gd name="connsiteY1" fmla="*/ 0 h 2583831"/>
              <a:gd name="connsiteX2" fmla="*/ 2217390 w 2217390"/>
              <a:gd name="connsiteY2" fmla="*/ 2583831 h 2583831"/>
              <a:gd name="connsiteX3" fmla="*/ 0 w 2217390"/>
              <a:gd name="connsiteY3" fmla="*/ 2583831 h 2583831"/>
              <a:gd name="connsiteX0" fmla="*/ 0 w 2197070"/>
              <a:gd name="connsiteY0" fmla="*/ 1283351 h 2583831"/>
              <a:gd name="connsiteX1" fmla="*/ 2174240 w 2197070"/>
              <a:gd name="connsiteY1" fmla="*/ 0 h 2583831"/>
              <a:gd name="connsiteX2" fmla="*/ 2197070 w 2197070"/>
              <a:gd name="connsiteY2" fmla="*/ 2583831 h 2583831"/>
              <a:gd name="connsiteX3" fmla="*/ 0 w 2197070"/>
              <a:gd name="connsiteY3" fmla="*/ 1283351 h 2583831"/>
              <a:gd name="connsiteX0" fmla="*/ 0 w 2227550"/>
              <a:gd name="connsiteY0" fmla="*/ 1273191 h 2583831"/>
              <a:gd name="connsiteX1" fmla="*/ 2204720 w 2227550"/>
              <a:gd name="connsiteY1" fmla="*/ 0 h 2583831"/>
              <a:gd name="connsiteX2" fmla="*/ 2227550 w 2227550"/>
              <a:gd name="connsiteY2" fmla="*/ 2583831 h 2583831"/>
              <a:gd name="connsiteX3" fmla="*/ 0 w 2227550"/>
              <a:gd name="connsiteY3" fmla="*/ 1273191 h 2583831"/>
              <a:gd name="connsiteX0" fmla="*/ 10268 w 2214988"/>
              <a:gd name="connsiteY0" fmla="*/ 1273191 h 2633948"/>
              <a:gd name="connsiteX1" fmla="*/ 2214988 w 2214988"/>
              <a:gd name="connsiteY1" fmla="*/ 0 h 2633948"/>
              <a:gd name="connsiteX2" fmla="*/ 0 w 2214988"/>
              <a:gd name="connsiteY2" fmla="*/ 2633948 h 2633948"/>
              <a:gd name="connsiteX3" fmla="*/ 10268 w 2214988"/>
              <a:gd name="connsiteY3" fmla="*/ 1273191 h 2633948"/>
              <a:gd name="connsiteX0" fmla="*/ 445 w 2226128"/>
              <a:gd name="connsiteY0" fmla="*/ 0 h 2663810"/>
              <a:gd name="connsiteX1" fmla="*/ 2226128 w 2226128"/>
              <a:gd name="connsiteY1" fmla="*/ 29862 h 2663810"/>
              <a:gd name="connsiteX2" fmla="*/ 11140 w 2226128"/>
              <a:gd name="connsiteY2" fmla="*/ 2663810 h 2663810"/>
              <a:gd name="connsiteX3" fmla="*/ 445 w 2226128"/>
              <a:gd name="connsiteY3" fmla="*/ 0 h 2663810"/>
              <a:gd name="connsiteX0" fmla="*/ 10268 w 2235951"/>
              <a:gd name="connsiteY0" fmla="*/ 0 h 2691653"/>
              <a:gd name="connsiteX1" fmla="*/ 2235951 w 2235951"/>
              <a:gd name="connsiteY1" fmla="*/ 29862 h 2691653"/>
              <a:gd name="connsiteX2" fmla="*/ 0 w 2235951"/>
              <a:gd name="connsiteY2" fmla="*/ 2691653 h 2691653"/>
              <a:gd name="connsiteX3" fmla="*/ 10268 w 2235951"/>
              <a:gd name="connsiteY3" fmla="*/ 0 h 2691653"/>
              <a:gd name="connsiteX0" fmla="*/ 10268 w 2272637"/>
              <a:gd name="connsiteY0" fmla="*/ 20255 h 2711908"/>
              <a:gd name="connsiteX1" fmla="*/ 2272637 w 2272637"/>
              <a:gd name="connsiteY1" fmla="*/ 0 h 2711908"/>
              <a:gd name="connsiteX2" fmla="*/ 0 w 2272637"/>
              <a:gd name="connsiteY2" fmla="*/ 2711908 h 2711908"/>
              <a:gd name="connsiteX3" fmla="*/ 10268 w 2272637"/>
              <a:gd name="connsiteY3" fmla="*/ 20255 h 2711908"/>
              <a:gd name="connsiteX0" fmla="*/ 10268 w 2272637"/>
              <a:gd name="connsiteY0" fmla="*/ 0 h 2713927"/>
              <a:gd name="connsiteX1" fmla="*/ 2272637 w 2272637"/>
              <a:gd name="connsiteY1" fmla="*/ 2019 h 2713927"/>
              <a:gd name="connsiteX2" fmla="*/ 0 w 2272637"/>
              <a:gd name="connsiteY2" fmla="*/ 2713927 h 2713927"/>
              <a:gd name="connsiteX3" fmla="*/ 10268 w 2272637"/>
              <a:gd name="connsiteY3" fmla="*/ 0 h 2713927"/>
              <a:gd name="connsiteX0" fmla="*/ 965 w 2263334"/>
              <a:gd name="connsiteY0" fmla="*/ 0 h 2725064"/>
              <a:gd name="connsiteX1" fmla="*/ 2263334 w 2263334"/>
              <a:gd name="connsiteY1" fmla="*/ 2019 h 2725064"/>
              <a:gd name="connsiteX2" fmla="*/ 1179 w 2263334"/>
              <a:gd name="connsiteY2" fmla="*/ 2725064 h 2725064"/>
              <a:gd name="connsiteX3" fmla="*/ 965 w 2263334"/>
              <a:gd name="connsiteY3" fmla="*/ 0 h 2725064"/>
            </a:gdLst>
            <a:ahLst/>
            <a:cxnLst>
              <a:cxn ang="0">
                <a:pos x="connsiteX0" y="connsiteY0"/>
              </a:cxn>
              <a:cxn ang="0">
                <a:pos x="connsiteX1" y="connsiteY1"/>
              </a:cxn>
              <a:cxn ang="0">
                <a:pos x="connsiteX2" y="connsiteY2"/>
              </a:cxn>
              <a:cxn ang="0">
                <a:pos x="connsiteX3" y="connsiteY3"/>
              </a:cxn>
            </a:cxnLst>
            <a:rect l="l" t="t" r="r" b="b"/>
            <a:pathLst>
              <a:path w="2263334" h="2725064">
                <a:moveTo>
                  <a:pt x="965" y="0"/>
                </a:moveTo>
                <a:lnTo>
                  <a:pt x="2263334" y="2019"/>
                </a:lnTo>
                <a:lnTo>
                  <a:pt x="1179" y="2725064"/>
                </a:lnTo>
                <a:cubicBezTo>
                  <a:pt x="4602" y="2271478"/>
                  <a:pt x="-2458" y="453586"/>
                  <a:pt x="965" y="0"/>
                </a:cubicBezTo>
                <a:close/>
              </a:path>
            </a:pathLst>
          </a:custGeom>
        </p:spPr>
        <p:txBody>
          <a:bodyPr/>
          <a:lstStyle>
            <a:lvl1pPr marL="0" indent="0">
              <a:buNone/>
              <a:defRPr/>
            </a:lvl1pPr>
          </a:lstStyle>
          <a:p>
            <a:endParaRPr lang="fr-FR" dirty="0"/>
          </a:p>
        </p:txBody>
      </p:sp>
      <p:sp>
        <p:nvSpPr>
          <p:cNvPr id="2" name="Espace réservé de la date 1">
            <a:extLst>
              <a:ext uri="{FF2B5EF4-FFF2-40B4-BE49-F238E27FC236}">
                <a16:creationId xmlns:a16="http://schemas.microsoft.com/office/drawing/2014/main" id="{DCAFF8FD-CDF9-BF9C-5170-997B58AA6EF9}"/>
              </a:ext>
            </a:extLst>
          </p:cNvPr>
          <p:cNvSpPr>
            <a:spLocks noGrp="1"/>
          </p:cNvSpPr>
          <p:nvPr>
            <p:ph type="dt" sz="half" idx="14"/>
          </p:nvPr>
        </p:nvSpPr>
        <p:spPr/>
        <p:txBody>
          <a:bodyPr/>
          <a:lstStyle/>
          <a:p>
            <a:fld id="{1A66A41F-F911-4486-B8D1-16E4496DEA0F}" type="datetime3">
              <a:rPr lang="fr-BE" smtClean="0"/>
              <a:t>13/06/2025</a:t>
            </a:fld>
            <a:endParaRPr lang="fr-FR" dirty="0"/>
          </a:p>
        </p:txBody>
      </p:sp>
      <p:sp>
        <p:nvSpPr>
          <p:cNvPr id="4" name="Espace réservé du pied de page 3">
            <a:extLst>
              <a:ext uri="{FF2B5EF4-FFF2-40B4-BE49-F238E27FC236}">
                <a16:creationId xmlns:a16="http://schemas.microsoft.com/office/drawing/2014/main" id="{5F8E731D-BEC6-2C2A-B00C-5BCF5275C1BF}"/>
              </a:ext>
            </a:extLst>
          </p:cNvPr>
          <p:cNvSpPr>
            <a:spLocks noGrp="1"/>
          </p:cNvSpPr>
          <p:nvPr>
            <p:ph type="ftr" sz="quarter" idx="15"/>
          </p:nvPr>
        </p:nvSpPr>
        <p:spPr/>
        <p:txBody>
          <a:bodyPr/>
          <a:lstStyle/>
          <a:p>
            <a:endParaRPr lang="fr-FR" dirty="0"/>
          </a:p>
        </p:txBody>
      </p:sp>
      <p:sp>
        <p:nvSpPr>
          <p:cNvPr id="5" name="Espace réservé du numéro de diapositive 4">
            <a:extLst>
              <a:ext uri="{FF2B5EF4-FFF2-40B4-BE49-F238E27FC236}">
                <a16:creationId xmlns:a16="http://schemas.microsoft.com/office/drawing/2014/main" id="{D8671781-FE5D-FC4F-919A-C5A674B804A1}"/>
              </a:ext>
            </a:extLst>
          </p:cNvPr>
          <p:cNvSpPr>
            <a:spLocks noGrp="1"/>
          </p:cNvSpPr>
          <p:nvPr>
            <p:ph type="sldNum" sz="quarter" idx="16"/>
          </p:nvPr>
        </p:nvSpPr>
        <p:spPr/>
        <p:txBody>
          <a:bodyPr/>
          <a:lstStyle/>
          <a:p>
            <a:pPr algn="l"/>
            <a:r>
              <a:rPr lang="fr-FR"/>
              <a:t>▪︎ </a:t>
            </a:r>
            <a:fld id="{71AEF36E-EA79-174C-93F9-FDA84EDD5956}" type="slidenum">
              <a:rPr lang="fr-FR" smtClean="0"/>
              <a:pPr algn="l"/>
              <a:t>‹N°›</a:t>
            </a:fld>
            <a:endParaRPr lang="fr-FR" dirty="0"/>
          </a:p>
        </p:txBody>
      </p:sp>
      <p:pic>
        <p:nvPicPr>
          <p:cNvPr id="13" name="Image 12" descr="Une image contenant texte&#10;&#10;Description générée automatiquement">
            <a:extLst>
              <a:ext uri="{FF2B5EF4-FFF2-40B4-BE49-F238E27FC236}">
                <a16:creationId xmlns:a16="http://schemas.microsoft.com/office/drawing/2014/main" id="{C7509ACF-C735-5ED3-5648-185F39524D25}"/>
              </a:ext>
            </a:extLst>
          </p:cNvPr>
          <p:cNvPicPr>
            <a:picLocks noChangeAspect="1"/>
          </p:cNvPicPr>
          <p:nvPr userDrawn="1"/>
        </p:nvPicPr>
        <p:blipFill rotWithShape="1">
          <a:blip r:embed="rId2"/>
          <a:srcRect l="3372" r="77900"/>
          <a:stretch/>
        </p:blipFill>
        <p:spPr>
          <a:xfrm>
            <a:off x="11035511" y="254037"/>
            <a:ext cx="670560" cy="908088"/>
          </a:xfrm>
          <a:prstGeom prst="rect">
            <a:avLst/>
          </a:prstGeom>
        </p:spPr>
      </p:pic>
    </p:spTree>
    <p:extLst>
      <p:ext uri="{BB962C8B-B14F-4D97-AF65-F5344CB8AC3E}">
        <p14:creationId xmlns:p14="http://schemas.microsoft.com/office/powerpoint/2010/main" val="22916157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hoto triangulaire + TO - Pied de page">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E0705F5-DF63-5C4C-BA36-0A550739B60B}"/>
              </a:ext>
            </a:extLst>
          </p:cNvPr>
          <p:cNvSpPr>
            <a:spLocks noGrp="1"/>
          </p:cNvSpPr>
          <p:nvPr>
            <p:ph idx="1"/>
          </p:nvPr>
        </p:nvSpPr>
        <p:spPr>
          <a:xfrm>
            <a:off x="4505093" y="1773043"/>
            <a:ext cx="6104959" cy="4500757"/>
          </a:xfrm>
          <a:prstGeom prst="rect">
            <a:avLst/>
          </a:prstGeom>
        </p:spPr>
        <p:txBody>
          <a:bodyPr/>
          <a:lstStyle/>
          <a:p>
            <a:pPr lvl="0"/>
            <a:endParaRPr lang="fr-FR" dirty="0"/>
          </a:p>
        </p:txBody>
      </p:sp>
      <p:sp>
        <p:nvSpPr>
          <p:cNvPr id="14" name="Titre 13">
            <a:extLst>
              <a:ext uri="{FF2B5EF4-FFF2-40B4-BE49-F238E27FC236}">
                <a16:creationId xmlns:a16="http://schemas.microsoft.com/office/drawing/2014/main" id="{B55D04F7-8C52-0942-8A34-6B994C5CD525}"/>
              </a:ext>
            </a:extLst>
          </p:cNvPr>
          <p:cNvSpPr>
            <a:spLocks noGrp="1"/>
          </p:cNvSpPr>
          <p:nvPr>
            <p:ph type="title"/>
          </p:nvPr>
        </p:nvSpPr>
        <p:spPr>
          <a:xfrm>
            <a:off x="4505093" y="508001"/>
            <a:ext cx="6104951" cy="1100568"/>
          </a:xfrm>
        </p:spPr>
        <p:txBody>
          <a:bodyPr anchor="b">
            <a:normAutofit/>
          </a:bodyPr>
          <a:lstStyle>
            <a:lvl1pPr>
              <a:defRPr sz="2400"/>
            </a:lvl1pPr>
          </a:lstStyle>
          <a:p>
            <a:r>
              <a:rPr lang="fr-FR" dirty="0"/>
              <a:t>Modifiez le style du titre</a:t>
            </a:r>
          </a:p>
        </p:txBody>
      </p:sp>
      <p:sp>
        <p:nvSpPr>
          <p:cNvPr id="6" name="ZoneTexte 5">
            <a:extLst>
              <a:ext uri="{FF2B5EF4-FFF2-40B4-BE49-F238E27FC236}">
                <a16:creationId xmlns:a16="http://schemas.microsoft.com/office/drawing/2014/main" id="{81A2CFD0-D9DE-BB10-FEED-3E4AE00B9793}"/>
              </a:ext>
            </a:extLst>
          </p:cNvPr>
          <p:cNvSpPr txBox="1"/>
          <p:nvPr userDrawn="1"/>
        </p:nvSpPr>
        <p:spPr>
          <a:xfrm>
            <a:off x="294290" y="6421821"/>
            <a:ext cx="184731" cy="369332"/>
          </a:xfrm>
          <a:prstGeom prst="rect">
            <a:avLst/>
          </a:prstGeom>
          <a:noFill/>
        </p:spPr>
        <p:txBody>
          <a:bodyPr wrap="none" rtlCol="0">
            <a:spAutoFit/>
          </a:bodyPr>
          <a:lstStyle/>
          <a:p>
            <a:endParaRPr lang="fr-FR" dirty="0"/>
          </a:p>
        </p:txBody>
      </p:sp>
      <p:cxnSp>
        <p:nvCxnSpPr>
          <p:cNvPr id="15" name="Google Shape;157;p20">
            <a:extLst>
              <a:ext uri="{FF2B5EF4-FFF2-40B4-BE49-F238E27FC236}">
                <a16:creationId xmlns:a16="http://schemas.microsoft.com/office/drawing/2014/main" id="{5B8BDEC8-A9F5-A7DB-08D2-4CC01B54EC8D}"/>
              </a:ext>
            </a:extLst>
          </p:cNvPr>
          <p:cNvCxnSpPr>
            <a:cxnSpLocks/>
          </p:cNvCxnSpPr>
          <p:nvPr userDrawn="1"/>
        </p:nvCxnSpPr>
        <p:spPr>
          <a:xfrm>
            <a:off x="4318416" y="1737360"/>
            <a:ext cx="0" cy="4536440"/>
          </a:xfrm>
          <a:prstGeom prst="straightConnector1">
            <a:avLst/>
          </a:prstGeom>
          <a:noFill/>
          <a:ln w="12700" cap="flat" cmpd="sng">
            <a:solidFill>
              <a:schemeClr val="accent1"/>
            </a:solidFill>
            <a:prstDash val="solid"/>
            <a:round/>
            <a:headEnd type="none" w="med" len="med"/>
            <a:tailEnd type="none" w="med" len="med"/>
          </a:ln>
        </p:spPr>
      </p:cxnSp>
      <p:sp>
        <p:nvSpPr>
          <p:cNvPr id="12" name="Espace réservé pour une image  34">
            <a:extLst>
              <a:ext uri="{FF2B5EF4-FFF2-40B4-BE49-F238E27FC236}">
                <a16:creationId xmlns:a16="http://schemas.microsoft.com/office/drawing/2014/main" id="{84D32F74-0A3E-8FE5-EEB6-0E41C176E17A}"/>
              </a:ext>
            </a:extLst>
          </p:cNvPr>
          <p:cNvSpPr>
            <a:spLocks noGrp="1"/>
          </p:cNvSpPr>
          <p:nvPr>
            <p:ph type="pic" sz="quarter" idx="13"/>
          </p:nvPr>
        </p:nvSpPr>
        <p:spPr>
          <a:xfrm>
            <a:off x="-72991" y="-95124"/>
            <a:ext cx="4387787" cy="4971923"/>
          </a:xfrm>
          <a:custGeom>
            <a:avLst/>
            <a:gdLst>
              <a:gd name="connsiteX0" fmla="*/ 0 w 2217390"/>
              <a:gd name="connsiteY0" fmla="*/ 2614311 h 2614311"/>
              <a:gd name="connsiteX1" fmla="*/ 0 w 2217390"/>
              <a:gd name="connsiteY1" fmla="*/ 0 h 2614311"/>
              <a:gd name="connsiteX2" fmla="*/ 2217390 w 2217390"/>
              <a:gd name="connsiteY2" fmla="*/ 2614311 h 2614311"/>
              <a:gd name="connsiteX3" fmla="*/ 0 w 2217390"/>
              <a:gd name="connsiteY3" fmla="*/ 2614311 h 2614311"/>
              <a:gd name="connsiteX0" fmla="*/ 0 w 2217390"/>
              <a:gd name="connsiteY0" fmla="*/ 2583831 h 2583831"/>
              <a:gd name="connsiteX1" fmla="*/ 2194560 w 2217390"/>
              <a:gd name="connsiteY1" fmla="*/ 0 h 2583831"/>
              <a:gd name="connsiteX2" fmla="*/ 2217390 w 2217390"/>
              <a:gd name="connsiteY2" fmla="*/ 2583831 h 2583831"/>
              <a:gd name="connsiteX3" fmla="*/ 0 w 2217390"/>
              <a:gd name="connsiteY3" fmla="*/ 2583831 h 2583831"/>
              <a:gd name="connsiteX0" fmla="*/ 0 w 2197070"/>
              <a:gd name="connsiteY0" fmla="*/ 1283351 h 2583831"/>
              <a:gd name="connsiteX1" fmla="*/ 2174240 w 2197070"/>
              <a:gd name="connsiteY1" fmla="*/ 0 h 2583831"/>
              <a:gd name="connsiteX2" fmla="*/ 2197070 w 2197070"/>
              <a:gd name="connsiteY2" fmla="*/ 2583831 h 2583831"/>
              <a:gd name="connsiteX3" fmla="*/ 0 w 2197070"/>
              <a:gd name="connsiteY3" fmla="*/ 1283351 h 2583831"/>
              <a:gd name="connsiteX0" fmla="*/ 0 w 2227550"/>
              <a:gd name="connsiteY0" fmla="*/ 1273191 h 2583831"/>
              <a:gd name="connsiteX1" fmla="*/ 2204720 w 2227550"/>
              <a:gd name="connsiteY1" fmla="*/ 0 h 2583831"/>
              <a:gd name="connsiteX2" fmla="*/ 2227550 w 2227550"/>
              <a:gd name="connsiteY2" fmla="*/ 2583831 h 2583831"/>
              <a:gd name="connsiteX3" fmla="*/ 0 w 2227550"/>
              <a:gd name="connsiteY3" fmla="*/ 1273191 h 2583831"/>
              <a:gd name="connsiteX0" fmla="*/ 10268 w 2214988"/>
              <a:gd name="connsiteY0" fmla="*/ 1273191 h 2633948"/>
              <a:gd name="connsiteX1" fmla="*/ 2214988 w 2214988"/>
              <a:gd name="connsiteY1" fmla="*/ 0 h 2633948"/>
              <a:gd name="connsiteX2" fmla="*/ 0 w 2214988"/>
              <a:gd name="connsiteY2" fmla="*/ 2633948 h 2633948"/>
              <a:gd name="connsiteX3" fmla="*/ 10268 w 2214988"/>
              <a:gd name="connsiteY3" fmla="*/ 1273191 h 2633948"/>
              <a:gd name="connsiteX0" fmla="*/ 445 w 2226128"/>
              <a:gd name="connsiteY0" fmla="*/ 0 h 2663810"/>
              <a:gd name="connsiteX1" fmla="*/ 2226128 w 2226128"/>
              <a:gd name="connsiteY1" fmla="*/ 29862 h 2663810"/>
              <a:gd name="connsiteX2" fmla="*/ 11140 w 2226128"/>
              <a:gd name="connsiteY2" fmla="*/ 2663810 h 2663810"/>
              <a:gd name="connsiteX3" fmla="*/ 445 w 2226128"/>
              <a:gd name="connsiteY3" fmla="*/ 0 h 2663810"/>
              <a:gd name="connsiteX0" fmla="*/ 10268 w 2235951"/>
              <a:gd name="connsiteY0" fmla="*/ 0 h 2691653"/>
              <a:gd name="connsiteX1" fmla="*/ 2235951 w 2235951"/>
              <a:gd name="connsiteY1" fmla="*/ 29862 h 2691653"/>
              <a:gd name="connsiteX2" fmla="*/ 0 w 2235951"/>
              <a:gd name="connsiteY2" fmla="*/ 2691653 h 2691653"/>
              <a:gd name="connsiteX3" fmla="*/ 10268 w 2235951"/>
              <a:gd name="connsiteY3" fmla="*/ 0 h 2691653"/>
              <a:gd name="connsiteX0" fmla="*/ 10268 w 2272637"/>
              <a:gd name="connsiteY0" fmla="*/ 20255 h 2711908"/>
              <a:gd name="connsiteX1" fmla="*/ 2272637 w 2272637"/>
              <a:gd name="connsiteY1" fmla="*/ 0 h 2711908"/>
              <a:gd name="connsiteX2" fmla="*/ 0 w 2272637"/>
              <a:gd name="connsiteY2" fmla="*/ 2711908 h 2711908"/>
              <a:gd name="connsiteX3" fmla="*/ 10268 w 2272637"/>
              <a:gd name="connsiteY3" fmla="*/ 20255 h 2711908"/>
              <a:gd name="connsiteX0" fmla="*/ 10268 w 2272637"/>
              <a:gd name="connsiteY0" fmla="*/ 0 h 2713927"/>
              <a:gd name="connsiteX1" fmla="*/ 2272637 w 2272637"/>
              <a:gd name="connsiteY1" fmla="*/ 2019 h 2713927"/>
              <a:gd name="connsiteX2" fmla="*/ 0 w 2272637"/>
              <a:gd name="connsiteY2" fmla="*/ 2713927 h 2713927"/>
              <a:gd name="connsiteX3" fmla="*/ 10268 w 2272637"/>
              <a:gd name="connsiteY3" fmla="*/ 0 h 2713927"/>
              <a:gd name="connsiteX0" fmla="*/ 965 w 2263334"/>
              <a:gd name="connsiteY0" fmla="*/ 0 h 2725064"/>
              <a:gd name="connsiteX1" fmla="*/ 2263334 w 2263334"/>
              <a:gd name="connsiteY1" fmla="*/ 2019 h 2725064"/>
              <a:gd name="connsiteX2" fmla="*/ 1179 w 2263334"/>
              <a:gd name="connsiteY2" fmla="*/ 2725064 h 2725064"/>
              <a:gd name="connsiteX3" fmla="*/ 965 w 2263334"/>
              <a:gd name="connsiteY3" fmla="*/ 0 h 2725064"/>
            </a:gdLst>
            <a:ahLst/>
            <a:cxnLst>
              <a:cxn ang="0">
                <a:pos x="connsiteX0" y="connsiteY0"/>
              </a:cxn>
              <a:cxn ang="0">
                <a:pos x="connsiteX1" y="connsiteY1"/>
              </a:cxn>
              <a:cxn ang="0">
                <a:pos x="connsiteX2" y="connsiteY2"/>
              </a:cxn>
              <a:cxn ang="0">
                <a:pos x="connsiteX3" y="connsiteY3"/>
              </a:cxn>
            </a:cxnLst>
            <a:rect l="l" t="t" r="r" b="b"/>
            <a:pathLst>
              <a:path w="2263334" h="2725064">
                <a:moveTo>
                  <a:pt x="965" y="0"/>
                </a:moveTo>
                <a:lnTo>
                  <a:pt x="2263334" y="2019"/>
                </a:lnTo>
                <a:lnTo>
                  <a:pt x="1179" y="2725064"/>
                </a:lnTo>
                <a:cubicBezTo>
                  <a:pt x="4602" y="2271478"/>
                  <a:pt x="-2458" y="453586"/>
                  <a:pt x="965" y="0"/>
                </a:cubicBezTo>
                <a:close/>
              </a:path>
            </a:pathLst>
          </a:custGeom>
        </p:spPr>
        <p:txBody>
          <a:bodyPr/>
          <a:lstStyle>
            <a:lvl1pPr marL="0" indent="0">
              <a:buNone/>
              <a:defRPr/>
            </a:lvl1pPr>
          </a:lstStyle>
          <a:p>
            <a:endParaRPr lang="fr-FR" dirty="0"/>
          </a:p>
        </p:txBody>
      </p:sp>
      <p:pic>
        <p:nvPicPr>
          <p:cNvPr id="9" name="Image 8" descr="Une image contenant texte&#10;&#10;Description générée automatiquement">
            <a:extLst>
              <a:ext uri="{FF2B5EF4-FFF2-40B4-BE49-F238E27FC236}">
                <a16:creationId xmlns:a16="http://schemas.microsoft.com/office/drawing/2014/main" id="{BA081508-F88B-4964-9A9A-F33B7F3A360B}"/>
              </a:ext>
            </a:extLst>
          </p:cNvPr>
          <p:cNvPicPr>
            <a:picLocks noChangeAspect="1"/>
          </p:cNvPicPr>
          <p:nvPr userDrawn="1"/>
        </p:nvPicPr>
        <p:blipFill rotWithShape="1">
          <a:blip r:embed="rId2"/>
          <a:srcRect l="3372" r="77900"/>
          <a:stretch/>
        </p:blipFill>
        <p:spPr>
          <a:xfrm>
            <a:off x="11035511" y="254037"/>
            <a:ext cx="670560" cy="908088"/>
          </a:xfrm>
          <a:prstGeom prst="rect">
            <a:avLst/>
          </a:prstGeom>
        </p:spPr>
      </p:pic>
    </p:spTree>
    <p:extLst>
      <p:ext uri="{BB962C8B-B14F-4D97-AF65-F5344CB8AC3E}">
        <p14:creationId xmlns:p14="http://schemas.microsoft.com/office/powerpoint/2010/main" val="24235593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B0391B1-1C76-5948-935B-14D9C9250169}"/>
              </a:ext>
            </a:extLst>
          </p:cNvPr>
          <p:cNvSpPr>
            <a:spLocks noGrp="1"/>
          </p:cNvSpPr>
          <p:nvPr>
            <p:ph sz="half" idx="1"/>
          </p:nvPr>
        </p:nvSpPr>
        <p:spPr>
          <a:xfrm>
            <a:off x="731519" y="2033588"/>
            <a:ext cx="4726305" cy="4240212"/>
          </a:xfrm>
          <a:prstGeom prst="rect">
            <a:avLst/>
          </a:prstGeom>
        </p:spPr>
        <p:txBody>
          <a:bodyPr/>
          <a:lstStyle>
            <a:lvl2pPr marL="457200" indent="0">
              <a:buNone/>
              <a:defRPr/>
            </a:lvl2pPr>
          </a:lstStyle>
          <a:p>
            <a:pPr lvl="0"/>
            <a:endParaRPr lang="fr-FR" dirty="0"/>
          </a:p>
        </p:txBody>
      </p:sp>
      <p:sp>
        <p:nvSpPr>
          <p:cNvPr id="4" name="Espace réservé du contenu 3">
            <a:extLst>
              <a:ext uri="{FF2B5EF4-FFF2-40B4-BE49-F238E27FC236}">
                <a16:creationId xmlns:a16="http://schemas.microsoft.com/office/drawing/2014/main" id="{17F4AF8D-892C-D24D-8D62-673F695CC6D3}"/>
              </a:ext>
            </a:extLst>
          </p:cNvPr>
          <p:cNvSpPr>
            <a:spLocks noGrp="1"/>
          </p:cNvSpPr>
          <p:nvPr>
            <p:ph sz="half" idx="2"/>
          </p:nvPr>
        </p:nvSpPr>
        <p:spPr>
          <a:xfrm>
            <a:off x="5902964" y="2038661"/>
            <a:ext cx="4707088" cy="4235139"/>
          </a:xfrm>
          <a:prstGeom prst="rect">
            <a:avLst/>
          </a:prstGeom>
        </p:spPr>
        <p:txBody>
          <a:bodyPr/>
          <a:lstStyle/>
          <a:p>
            <a:pPr lvl="0"/>
            <a:endParaRPr lang="fr-FR" dirty="0"/>
          </a:p>
        </p:txBody>
      </p:sp>
      <p:sp>
        <p:nvSpPr>
          <p:cNvPr id="11" name="Titre 10">
            <a:extLst>
              <a:ext uri="{FF2B5EF4-FFF2-40B4-BE49-F238E27FC236}">
                <a16:creationId xmlns:a16="http://schemas.microsoft.com/office/drawing/2014/main" id="{8E323667-05A2-8D48-988F-F0061887B63A}"/>
              </a:ext>
            </a:extLst>
          </p:cNvPr>
          <p:cNvSpPr>
            <a:spLocks noGrp="1"/>
          </p:cNvSpPr>
          <p:nvPr>
            <p:ph type="title"/>
          </p:nvPr>
        </p:nvSpPr>
        <p:spPr>
          <a:xfrm>
            <a:off x="587375" y="566094"/>
            <a:ext cx="10022677" cy="1304560"/>
          </a:xfrm>
        </p:spPr>
        <p:txBody>
          <a:bodyPr/>
          <a:lstStyle/>
          <a:p>
            <a:r>
              <a:rPr lang="fr-FR" dirty="0"/>
              <a:t>Modifiez le style du titre</a:t>
            </a:r>
          </a:p>
        </p:txBody>
      </p:sp>
      <p:sp>
        <p:nvSpPr>
          <p:cNvPr id="2" name="Espace réservé de la date 1">
            <a:extLst>
              <a:ext uri="{FF2B5EF4-FFF2-40B4-BE49-F238E27FC236}">
                <a16:creationId xmlns:a16="http://schemas.microsoft.com/office/drawing/2014/main" id="{CA58D5D2-CB24-2D4D-988C-79B0045FD014}"/>
              </a:ext>
            </a:extLst>
          </p:cNvPr>
          <p:cNvSpPr>
            <a:spLocks noGrp="1"/>
          </p:cNvSpPr>
          <p:nvPr>
            <p:ph type="dt" sz="half" idx="10"/>
          </p:nvPr>
        </p:nvSpPr>
        <p:spPr/>
        <p:txBody>
          <a:bodyPr/>
          <a:lstStyle/>
          <a:p>
            <a:fld id="{8F0B1CB3-FEA9-4D2D-85D0-3271F02A07E7}" type="datetime3">
              <a:rPr lang="fr-BE" smtClean="0"/>
              <a:t>13/06/2025</a:t>
            </a:fld>
            <a:endParaRPr lang="fr-FR" dirty="0"/>
          </a:p>
        </p:txBody>
      </p:sp>
      <p:sp>
        <p:nvSpPr>
          <p:cNvPr id="5" name="Espace réservé du pied de page 4">
            <a:extLst>
              <a:ext uri="{FF2B5EF4-FFF2-40B4-BE49-F238E27FC236}">
                <a16:creationId xmlns:a16="http://schemas.microsoft.com/office/drawing/2014/main" id="{F027C6E2-0139-4141-B4B3-B8C4CBBA0368}"/>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C58CDFBE-F976-354E-A4D7-ACC4032BFE86}"/>
              </a:ext>
            </a:extLst>
          </p:cNvPr>
          <p:cNvSpPr>
            <a:spLocks noGrp="1"/>
          </p:cNvSpPr>
          <p:nvPr>
            <p:ph type="sldNum" sz="quarter" idx="12"/>
          </p:nvPr>
        </p:nvSpPr>
        <p:spPr/>
        <p:txBody>
          <a:bodyPr/>
          <a:lstStyle/>
          <a:p>
            <a:pPr algn="l"/>
            <a:r>
              <a:rPr lang="fr-FR"/>
              <a:t>▪︎ </a:t>
            </a:r>
            <a:fld id="{71AEF36E-EA79-174C-93F9-FDA84EDD5956}" type="slidenum">
              <a:rPr lang="fr-FR" smtClean="0"/>
              <a:pPr algn="l"/>
              <a:t>‹N°›</a:t>
            </a:fld>
            <a:endParaRPr lang="fr-FR" dirty="0"/>
          </a:p>
        </p:txBody>
      </p:sp>
      <p:cxnSp>
        <p:nvCxnSpPr>
          <p:cNvPr id="9" name="Google Shape;157;p20">
            <a:extLst>
              <a:ext uri="{FF2B5EF4-FFF2-40B4-BE49-F238E27FC236}">
                <a16:creationId xmlns:a16="http://schemas.microsoft.com/office/drawing/2014/main" id="{2286CED2-D4F0-5950-693B-F9BD99BED66A}"/>
              </a:ext>
            </a:extLst>
          </p:cNvPr>
          <p:cNvCxnSpPr>
            <a:cxnSpLocks/>
          </p:cNvCxnSpPr>
          <p:nvPr userDrawn="1"/>
        </p:nvCxnSpPr>
        <p:spPr>
          <a:xfrm>
            <a:off x="587791" y="2033588"/>
            <a:ext cx="0" cy="4240212"/>
          </a:xfrm>
          <a:prstGeom prst="straightConnector1">
            <a:avLst/>
          </a:prstGeom>
          <a:noFill/>
          <a:ln w="12700" cap="flat" cmpd="sng">
            <a:solidFill>
              <a:schemeClr val="accent1"/>
            </a:solidFill>
            <a:prstDash val="solid"/>
            <a:round/>
            <a:headEnd type="none" w="med" len="med"/>
            <a:tailEnd type="none" w="med" len="med"/>
          </a:ln>
        </p:spPr>
      </p:cxnSp>
      <p:cxnSp>
        <p:nvCxnSpPr>
          <p:cNvPr id="12" name="Google Shape;157;p20">
            <a:extLst>
              <a:ext uri="{FF2B5EF4-FFF2-40B4-BE49-F238E27FC236}">
                <a16:creationId xmlns:a16="http://schemas.microsoft.com/office/drawing/2014/main" id="{E5BA9D51-5EF8-BDC6-2A85-FFF461EF8E07}"/>
              </a:ext>
            </a:extLst>
          </p:cNvPr>
          <p:cNvCxnSpPr>
            <a:cxnSpLocks/>
          </p:cNvCxnSpPr>
          <p:nvPr userDrawn="1"/>
        </p:nvCxnSpPr>
        <p:spPr>
          <a:xfrm>
            <a:off x="5718591" y="2033588"/>
            <a:ext cx="0" cy="4240212"/>
          </a:xfrm>
          <a:prstGeom prst="straightConnector1">
            <a:avLst/>
          </a:prstGeom>
          <a:noFill/>
          <a:ln w="12700"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17428339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59DFBA7D-7216-4849-B88E-4BA8FFCCB0E8}"/>
              </a:ext>
            </a:extLst>
          </p:cNvPr>
          <p:cNvSpPr>
            <a:spLocks noGrp="1"/>
          </p:cNvSpPr>
          <p:nvPr>
            <p:ph type="body" idx="1"/>
          </p:nvPr>
        </p:nvSpPr>
        <p:spPr>
          <a:xfrm>
            <a:off x="715797" y="2033586"/>
            <a:ext cx="4717862" cy="582613"/>
          </a:xfrm>
          <a:prstGeom prst="rect">
            <a:avLst/>
          </a:prstGeom>
        </p:spPr>
        <p:txBody>
          <a:bodyPr anchor="b" anchorCtr="0">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fr-FR" dirty="0"/>
          </a:p>
        </p:txBody>
      </p:sp>
      <p:sp>
        <p:nvSpPr>
          <p:cNvPr id="4" name="Espace réservé du contenu 3">
            <a:extLst>
              <a:ext uri="{FF2B5EF4-FFF2-40B4-BE49-F238E27FC236}">
                <a16:creationId xmlns:a16="http://schemas.microsoft.com/office/drawing/2014/main" id="{DF0CF2AB-C864-1C46-B8A5-390C262BBB51}"/>
              </a:ext>
            </a:extLst>
          </p:cNvPr>
          <p:cNvSpPr>
            <a:spLocks noGrp="1"/>
          </p:cNvSpPr>
          <p:nvPr>
            <p:ph sz="half" idx="2"/>
          </p:nvPr>
        </p:nvSpPr>
        <p:spPr>
          <a:xfrm>
            <a:off x="751839" y="2781300"/>
            <a:ext cx="4705985" cy="3492500"/>
          </a:xfrm>
          <a:prstGeom prst="rect">
            <a:avLst/>
          </a:prstGeom>
        </p:spPr>
        <p:txBody>
          <a:bodyPr/>
          <a:lstStyle/>
          <a:p>
            <a:pPr lvl="0"/>
            <a:endParaRPr lang="fr-FR" dirty="0"/>
          </a:p>
        </p:txBody>
      </p:sp>
      <p:sp>
        <p:nvSpPr>
          <p:cNvPr id="5" name="Espace réservé du texte 4">
            <a:extLst>
              <a:ext uri="{FF2B5EF4-FFF2-40B4-BE49-F238E27FC236}">
                <a16:creationId xmlns:a16="http://schemas.microsoft.com/office/drawing/2014/main" id="{65FDFF92-7A41-5D4A-A79A-869C2E04E190}"/>
              </a:ext>
            </a:extLst>
          </p:cNvPr>
          <p:cNvSpPr>
            <a:spLocks noGrp="1"/>
          </p:cNvSpPr>
          <p:nvPr>
            <p:ph type="body" sz="quarter" idx="3"/>
          </p:nvPr>
        </p:nvSpPr>
        <p:spPr>
          <a:xfrm>
            <a:off x="5892800" y="2033587"/>
            <a:ext cx="4717862" cy="582613"/>
          </a:xfrm>
          <a:prstGeom prst="rect">
            <a:avLst/>
          </a:prstGeom>
        </p:spPr>
        <p:txBody>
          <a:bodyPr anchor="b" anchorCtr="0">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fr-FR" dirty="0"/>
          </a:p>
        </p:txBody>
      </p:sp>
      <p:sp>
        <p:nvSpPr>
          <p:cNvPr id="6" name="Espace réservé du contenu 5">
            <a:extLst>
              <a:ext uri="{FF2B5EF4-FFF2-40B4-BE49-F238E27FC236}">
                <a16:creationId xmlns:a16="http://schemas.microsoft.com/office/drawing/2014/main" id="{920E4C3A-E0ED-3548-8768-FC4D5F38FC4D}"/>
              </a:ext>
            </a:extLst>
          </p:cNvPr>
          <p:cNvSpPr>
            <a:spLocks noGrp="1"/>
          </p:cNvSpPr>
          <p:nvPr>
            <p:ph sz="quarter" idx="4"/>
          </p:nvPr>
        </p:nvSpPr>
        <p:spPr>
          <a:xfrm>
            <a:off x="5892800" y="2781300"/>
            <a:ext cx="4717251" cy="3492500"/>
          </a:xfrm>
          <a:prstGeom prst="rect">
            <a:avLst/>
          </a:prstGeom>
        </p:spPr>
        <p:txBody>
          <a:bodyPr/>
          <a:lstStyle/>
          <a:p>
            <a:pPr lvl="0"/>
            <a:endParaRPr lang="fr-FR" dirty="0"/>
          </a:p>
        </p:txBody>
      </p:sp>
      <p:sp>
        <p:nvSpPr>
          <p:cNvPr id="7" name="Espace réservé de la date 6">
            <a:extLst>
              <a:ext uri="{FF2B5EF4-FFF2-40B4-BE49-F238E27FC236}">
                <a16:creationId xmlns:a16="http://schemas.microsoft.com/office/drawing/2014/main" id="{BE0B5CA1-D741-B246-803F-9006A82C94C2}"/>
              </a:ext>
            </a:extLst>
          </p:cNvPr>
          <p:cNvSpPr>
            <a:spLocks noGrp="1"/>
          </p:cNvSpPr>
          <p:nvPr>
            <p:ph type="dt" sz="half" idx="10"/>
          </p:nvPr>
        </p:nvSpPr>
        <p:spPr/>
        <p:txBody>
          <a:bodyPr/>
          <a:lstStyle/>
          <a:p>
            <a:fld id="{71853CD2-744F-4931-BB1D-0F2A4C1E0DDF}" type="datetime3">
              <a:rPr lang="fr-BE" smtClean="0"/>
              <a:t>13/06/2025</a:t>
            </a:fld>
            <a:endParaRPr lang="fr-FR" dirty="0"/>
          </a:p>
        </p:txBody>
      </p:sp>
      <p:sp>
        <p:nvSpPr>
          <p:cNvPr id="8" name="Espace réservé du pied de page 7">
            <a:extLst>
              <a:ext uri="{FF2B5EF4-FFF2-40B4-BE49-F238E27FC236}">
                <a16:creationId xmlns:a16="http://schemas.microsoft.com/office/drawing/2014/main" id="{E7B0DE61-14F9-1A46-A59D-02303546BF17}"/>
              </a:ext>
            </a:extLst>
          </p:cNvPr>
          <p:cNvSpPr>
            <a:spLocks noGrp="1"/>
          </p:cNvSpPr>
          <p:nvPr>
            <p:ph type="ftr" sz="quarter" idx="11"/>
          </p:nvPr>
        </p:nvSpPr>
        <p:spPr/>
        <p:txBody>
          <a:bodyPr/>
          <a:lstStyle/>
          <a:p>
            <a:endParaRPr lang="fr-FR" dirty="0"/>
          </a:p>
        </p:txBody>
      </p:sp>
      <p:sp>
        <p:nvSpPr>
          <p:cNvPr id="9" name="Espace réservé du numéro de diapositive 8">
            <a:extLst>
              <a:ext uri="{FF2B5EF4-FFF2-40B4-BE49-F238E27FC236}">
                <a16:creationId xmlns:a16="http://schemas.microsoft.com/office/drawing/2014/main" id="{80DEA0FC-F150-3B49-B40B-D6B018D6A7A7}"/>
              </a:ext>
            </a:extLst>
          </p:cNvPr>
          <p:cNvSpPr>
            <a:spLocks noGrp="1"/>
          </p:cNvSpPr>
          <p:nvPr>
            <p:ph type="sldNum" sz="quarter" idx="12"/>
          </p:nvPr>
        </p:nvSpPr>
        <p:spPr/>
        <p:txBody>
          <a:bodyPr/>
          <a:lstStyle/>
          <a:p>
            <a:pPr algn="l"/>
            <a:r>
              <a:rPr lang="fr-FR"/>
              <a:t>▪︎ </a:t>
            </a:r>
            <a:fld id="{71AEF36E-EA79-174C-93F9-FDA84EDD5956}" type="slidenum">
              <a:rPr lang="fr-FR" smtClean="0"/>
              <a:pPr algn="l"/>
              <a:t>‹N°›</a:t>
            </a:fld>
            <a:endParaRPr lang="fr-FR" dirty="0"/>
          </a:p>
        </p:txBody>
      </p:sp>
      <p:sp>
        <p:nvSpPr>
          <p:cNvPr id="10" name="Titre 9">
            <a:extLst>
              <a:ext uri="{FF2B5EF4-FFF2-40B4-BE49-F238E27FC236}">
                <a16:creationId xmlns:a16="http://schemas.microsoft.com/office/drawing/2014/main" id="{2ADBAE23-A51E-1557-5BF1-DCCD2356F9B0}"/>
              </a:ext>
            </a:extLst>
          </p:cNvPr>
          <p:cNvSpPr>
            <a:spLocks noGrp="1"/>
          </p:cNvSpPr>
          <p:nvPr>
            <p:ph type="title"/>
          </p:nvPr>
        </p:nvSpPr>
        <p:spPr>
          <a:xfrm>
            <a:off x="587375" y="566094"/>
            <a:ext cx="10022677" cy="1304560"/>
          </a:xfrm>
        </p:spPr>
        <p:txBody>
          <a:bodyPr/>
          <a:lstStyle/>
          <a:p>
            <a:r>
              <a:rPr lang="fr-FR"/>
              <a:t>Modifiez le style du titre</a:t>
            </a:r>
          </a:p>
        </p:txBody>
      </p:sp>
      <p:cxnSp>
        <p:nvCxnSpPr>
          <p:cNvPr id="11" name="Google Shape;157;p20">
            <a:extLst>
              <a:ext uri="{FF2B5EF4-FFF2-40B4-BE49-F238E27FC236}">
                <a16:creationId xmlns:a16="http://schemas.microsoft.com/office/drawing/2014/main" id="{42DCDFED-C8D2-F722-002A-CB0AB35C7021}"/>
              </a:ext>
            </a:extLst>
          </p:cNvPr>
          <p:cNvCxnSpPr>
            <a:cxnSpLocks/>
          </p:cNvCxnSpPr>
          <p:nvPr userDrawn="1"/>
        </p:nvCxnSpPr>
        <p:spPr>
          <a:xfrm>
            <a:off x="604603" y="2781300"/>
            <a:ext cx="0" cy="3492500"/>
          </a:xfrm>
          <a:prstGeom prst="straightConnector1">
            <a:avLst/>
          </a:prstGeom>
          <a:noFill/>
          <a:ln w="12700" cap="flat" cmpd="sng">
            <a:solidFill>
              <a:schemeClr val="accent1"/>
            </a:solidFill>
            <a:prstDash val="solid"/>
            <a:round/>
            <a:headEnd type="none" w="med" len="med"/>
            <a:tailEnd type="none" w="med" len="med"/>
          </a:ln>
        </p:spPr>
      </p:cxnSp>
      <p:cxnSp>
        <p:nvCxnSpPr>
          <p:cNvPr id="13" name="Google Shape;157;p20">
            <a:extLst>
              <a:ext uri="{FF2B5EF4-FFF2-40B4-BE49-F238E27FC236}">
                <a16:creationId xmlns:a16="http://schemas.microsoft.com/office/drawing/2014/main" id="{FD2A831B-ABDD-E9DE-6203-B4833887F184}"/>
              </a:ext>
            </a:extLst>
          </p:cNvPr>
          <p:cNvCxnSpPr>
            <a:cxnSpLocks/>
          </p:cNvCxnSpPr>
          <p:nvPr userDrawn="1"/>
        </p:nvCxnSpPr>
        <p:spPr>
          <a:xfrm>
            <a:off x="5715083" y="2781300"/>
            <a:ext cx="0" cy="3492500"/>
          </a:xfrm>
          <a:prstGeom prst="straightConnector1">
            <a:avLst/>
          </a:prstGeom>
          <a:noFill/>
          <a:ln w="12700"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1791292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itation">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C61843-EAD0-5837-3A9E-D97CE51AD5CF}"/>
              </a:ext>
            </a:extLst>
          </p:cNvPr>
          <p:cNvSpPr/>
          <p:nvPr userDrawn="1"/>
        </p:nvSpPr>
        <p:spPr>
          <a:xfrm>
            <a:off x="757" y="0"/>
            <a:ext cx="8179817" cy="6861937"/>
          </a:xfrm>
          <a:custGeom>
            <a:avLst/>
            <a:gdLst>
              <a:gd name="connsiteX0" fmla="*/ 0 w 7601133"/>
              <a:gd name="connsiteY0" fmla="*/ 0 h 6858000"/>
              <a:gd name="connsiteX1" fmla="*/ 7601133 w 7601133"/>
              <a:gd name="connsiteY1" fmla="*/ 0 h 6858000"/>
              <a:gd name="connsiteX2" fmla="*/ 7601133 w 7601133"/>
              <a:gd name="connsiteY2" fmla="*/ 6858000 h 6858000"/>
              <a:gd name="connsiteX3" fmla="*/ 0 w 7601133"/>
              <a:gd name="connsiteY3" fmla="*/ 6858000 h 6858000"/>
              <a:gd name="connsiteX4" fmla="*/ 0 w 7601133"/>
              <a:gd name="connsiteY4" fmla="*/ 0 h 6858000"/>
              <a:gd name="connsiteX0" fmla="*/ 0 w 7601133"/>
              <a:gd name="connsiteY0" fmla="*/ 0 h 6858000"/>
              <a:gd name="connsiteX1" fmla="*/ 3956980 w 7601133"/>
              <a:gd name="connsiteY1" fmla="*/ 0 h 6858000"/>
              <a:gd name="connsiteX2" fmla="*/ 7601133 w 7601133"/>
              <a:gd name="connsiteY2" fmla="*/ 6858000 h 6858000"/>
              <a:gd name="connsiteX3" fmla="*/ 0 w 7601133"/>
              <a:gd name="connsiteY3" fmla="*/ 6858000 h 6858000"/>
              <a:gd name="connsiteX4" fmla="*/ 0 w 7601133"/>
              <a:gd name="connsiteY4" fmla="*/ 0 h 6858000"/>
              <a:gd name="connsiteX0" fmla="*/ 0 w 7601133"/>
              <a:gd name="connsiteY0" fmla="*/ 0 h 6858000"/>
              <a:gd name="connsiteX1" fmla="*/ 2235756 w 7601133"/>
              <a:gd name="connsiteY1" fmla="*/ 26894 h 6858000"/>
              <a:gd name="connsiteX2" fmla="*/ 7601133 w 7601133"/>
              <a:gd name="connsiteY2" fmla="*/ 6858000 h 6858000"/>
              <a:gd name="connsiteX3" fmla="*/ 0 w 7601133"/>
              <a:gd name="connsiteY3" fmla="*/ 6858000 h 6858000"/>
              <a:gd name="connsiteX4" fmla="*/ 0 w 7601133"/>
              <a:gd name="connsiteY4" fmla="*/ 0 h 6858000"/>
              <a:gd name="connsiteX0" fmla="*/ 0 w 7601133"/>
              <a:gd name="connsiteY0" fmla="*/ 0 h 6858000"/>
              <a:gd name="connsiteX1" fmla="*/ 2518144 w 7601133"/>
              <a:gd name="connsiteY1" fmla="*/ 26894 h 6858000"/>
              <a:gd name="connsiteX2" fmla="*/ 7601133 w 7601133"/>
              <a:gd name="connsiteY2" fmla="*/ 6858000 h 6858000"/>
              <a:gd name="connsiteX3" fmla="*/ 0 w 7601133"/>
              <a:gd name="connsiteY3" fmla="*/ 6858000 h 6858000"/>
              <a:gd name="connsiteX4" fmla="*/ 0 w 7601133"/>
              <a:gd name="connsiteY4" fmla="*/ 0 h 6858000"/>
              <a:gd name="connsiteX0" fmla="*/ 0 w 8986180"/>
              <a:gd name="connsiteY0" fmla="*/ 0 h 6871447"/>
              <a:gd name="connsiteX1" fmla="*/ 2518144 w 8986180"/>
              <a:gd name="connsiteY1" fmla="*/ 26894 h 6871447"/>
              <a:gd name="connsiteX2" fmla="*/ 8986180 w 8986180"/>
              <a:gd name="connsiteY2" fmla="*/ 6871447 h 6871447"/>
              <a:gd name="connsiteX3" fmla="*/ 0 w 8986180"/>
              <a:gd name="connsiteY3" fmla="*/ 6858000 h 6871447"/>
              <a:gd name="connsiteX4" fmla="*/ 0 w 8986180"/>
              <a:gd name="connsiteY4" fmla="*/ 0 h 6871447"/>
              <a:gd name="connsiteX0" fmla="*/ 0 w 8165910"/>
              <a:gd name="connsiteY0" fmla="*/ 0 h 6858000"/>
              <a:gd name="connsiteX1" fmla="*/ 2518144 w 8165910"/>
              <a:gd name="connsiteY1" fmla="*/ 26894 h 6858000"/>
              <a:gd name="connsiteX2" fmla="*/ 8165910 w 8165910"/>
              <a:gd name="connsiteY2" fmla="*/ 6844553 h 6858000"/>
              <a:gd name="connsiteX3" fmla="*/ 0 w 8165910"/>
              <a:gd name="connsiteY3" fmla="*/ 6858000 h 6858000"/>
              <a:gd name="connsiteX4" fmla="*/ 0 w 8165910"/>
              <a:gd name="connsiteY4" fmla="*/ 0 h 6858000"/>
              <a:gd name="connsiteX0" fmla="*/ 0 w 8165910"/>
              <a:gd name="connsiteY0" fmla="*/ 0 h 6858000"/>
              <a:gd name="connsiteX1" fmla="*/ 2504697 w 8165910"/>
              <a:gd name="connsiteY1" fmla="*/ 0 h 6858000"/>
              <a:gd name="connsiteX2" fmla="*/ 8165910 w 8165910"/>
              <a:gd name="connsiteY2" fmla="*/ 6844553 h 6858000"/>
              <a:gd name="connsiteX3" fmla="*/ 0 w 8165910"/>
              <a:gd name="connsiteY3" fmla="*/ 6858000 h 6858000"/>
              <a:gd name="connsiteX4" fmla="*/ 0 w 8165910"/>
              <a:gd name="connsiteY4" fmla="*/ 0 h 6858000"/>
              <a:gd name="connsiteX0" fmla="*/ 0 w 8165910"/>
              <a:gd name="connsiteY0" fmla="*/ 0 h 6858000"/>
              <a:gd name="connsiteX1" fmla="*/ 2456022 w 8165910"/>
              <a:gd name="connsiteY1" fmla="*/ 0 h 6858000"/>
              <a:gd name="connsiteX2" fmla="*/ 8165910 w 8165910"/>
              <a:gd name="connsiteY2" fmla="*/ 6844553 h 6858000"/>
              <a:gd name="connsiteX3" fmla="*/ 0 w 8165910"/>
              <a:gd name="connsiteY3" fmla="*/ 6858000 h 6858000"/>
              <a:gd name="connsiteX4" fmla="*/ 0 w 8165910"/>
              <a:gd name="connsiteY4" fmla="*/ 0 h 6858000"/>
              <a:gd name="connsiteX0" fmla="*/ 0 w 8165910"/>
              <a:gd name="connsiteY0" fmla="*/ 0 h 6858000"/>
              <a:gd name="connsiteX1" fmla="*/ 2445592 w 8165910"/>
              <a:gd name="connsiteY1" fmla="*/ 0 h 6858000"/>
              <a:gd name="connsiteX2" fmla="*/ 8165910 w 8165910"/>
              <a:gd name="connsiteY2" fmla="*/ 6844553 h 6858000"/>
              <a:gd name="connsiteX3" fmla="*/ 0 w 8165910"/>
              <a:gd name="connsiteY3" fmla="*/ 6858000 h 6858000"/>
              <a:gd name="connsiteX4" fmla="*/ 0 w 8165910"/>
              <a:gd name="connsiteY4" fmla="*/ 0 h 6858000"/>
              <a:gd name="connsiteX0" fmla="*/ 0 w 8179817"/>
              <a:gd name="connsiteY0" fmla="*/ 0 h 6861937"/>
              <a:gd name="connsiteX1" fmla="*/ 2445592 w 8179817"/>
              <a:gd name="connsiteY1" fmla="*/ 0 h 6861937"/>
              <a:gd name="connsiteX2" fmla="*/ 8179817 w 8179817"/>
              <a:gd name="connsiteY2" fmla="*/ 6861937 h 6861937"/>
              <a:gd name="connsiteX3" fmla="*/ 0 w 8179817"/>
              <a:gd name="connsiteY3" fmla="*/ 6858000 h 6861937"/>
              <a:gd name="connsiteX4" fmla="*/ 0 w 8179817"/>
              <a:gd name="connsiteY4" fmla="*/ 0 h 6861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9817" h="6861937">
                <a:moveTo>
                  <a:pt x="0" y="0"/>
                </a:moveTo>
                <a:lnTo>
                  <a:pt x="2445592" y="0"/>
                </a:lnTo>
                <a:lnTo>
                  <a:pt x="8179817" y="6861937"/>
                </a:lnTo>
                <a:lnTo>
                  <a:pt x="0" y="68580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13" name="Groupe 12">
            <a:extLst>
              <a:ext uri="{FF2B5EF4-FFF2-40B4-BE49-F238E27FC236}">
                <a16:creationId xmlns:a16="http://schemas.microsoft.com/office/drawing/2014/main" id="{47A31C40-39C8-6045-6DF1-58E0E13CF422}"/>
              </a:ext>
            </a:extLst>
          </p:cNvPr>
          <p:cNvGrpSpPr/>
          <p:nvPr userDrawn="1"/>
        </p:nvGrpSpPr>
        <p:grpSpPr>
          <a:xfrm>
            <a:off x="0" y="1496440"/>
            <a:ext cx="12193886" cy="4862987"/>
            <a:chOff x="0" y="1507357"/>
            <a:chExt cx="12189884" cy="4862987"/>
          </a:xfrm>
        </p:grpSpPr>
        <p:sp>
          <p:nvSpPr>
            <p:cNvPr id="15" name="Rectangle 14">
              <a:extLst>
                <a:ext uri="{FF2B5EF4-FFF2-40B4-BE49-F238E27FC236}">
                  <a16:creationId xmlns:a16="http://schemas.microsoft.com/office/drawing/2014/main" id="{968AE14A-77C7-2E7F-769E-21F88E5CD10E}"/>
                </a:ext>
              </a:extLst>
            </p:cNvPr>
            <p:cNvSpPr/>
            <p:nvPr userDrawn="1"/>
          </p:nvSpPr>
          <p:spPr>
            <a:xfrm>
              <a:off x="0" y="1507357"/>
              <a:ext cx="12186403" cy="486241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Triangle rectangle 8">
              <a:extLst>
                <a:ext uri="{FF2B5EF4-FFF2-40B4-BE49-F238E27FC236}">
                  <a16:creationId xmlns:a16="http://schemas.microsoft.com/office/drawing/2014/main" id="{0C25945B-8B43-4429-8CBB-244E17DB0142}"/>
                </a:ext>
              </a:extLst>
            </p:cNvPr>
            <p:cNvSpPr/>
            <p:nvPr userDrawn="1"/>
          </p:nvSpPr>
          <p:spPr>
            <a:xfrm rot="10800000">
              <a:off x="3703306" y="1514284"/>
              <a:ext cx="8486578" cy="4856060"/>
            </a:xfrm>
            <a:custGeom>
              <a:avLst/>
              <a:gdLst>
                <a:gd name="connsiteX0" fmla="*/ 0 w 8486273"/>
                <a:gd name="connsiteY0" fmla="*/ 4862410 h 4862410"/>
                <a:gd name="connsiteX1" fmla="*/ 0 w 8486273"/>
                <a:gd name="connsiteY1" fmla="*/ 0 h 4862410"/>
                <a:gd name="connsiteX2" fmla="*/ 8486273 w 8486273"/>
                <a:gd name="connsiteY2" fmla="*/ 4862410 h 4862410"/>
                <a:gd name="connsiteX3" fmla="*/ 0 w 8486273"/>
                <a:gd name="connsiteY3" fmla="*/ 4862410 h 4862410"/>
                <a:gd name="connsiteX0" fmla="*/ 0 w 8486273"/>
                <a:gd name="connsiteY0" fmla="*/ 4811610 h 4811610"/>
                <a:gd name="connsiteX1" fmla="*/ 3175 w 8486273"/>
                <a:gd name="connsiteY1" fmla="*/ 0 h 4811610"/>
                <a:gd name="connsiteX2" fmla="*/ 8486273 w 8486273"/>
                <a:gd name="connsiteY2" fmla="*/ 4811610 h 4811610"/>
                <a:gd name="connsiteX3" fmla="*/ 0 w 8486273"/>
                <a:gd name="connsiteY3" fmla="*/ 4811610 h 4811610"/>
                <a:gd name="connsiteX0" fmla="*/ 0 w 8486273"/>
                <a:gd name="connsiteY0" fmla="*/ 4843360 h 4843360"/>
                <a:gd name="connsiteX1" fmla="*/ 12700 w 8486273"/>
                <a:gd name="connsiteY1" fmla="*/ 0 h 4843360"/>
                <a:gd name="connsiteX2" fmla="*/ 8486273 w 8486273"/>
                <a:gd name="connsiteY2" fmla="*/ 4843360 h 4843360"/>
                <a:gd name="connsiteX3" fmla="*/ 0 w 8486273"/>
                <a:gd name="connsiteY3" fmla="*/ 4843360 h 4843360"/>
                <a:gd name="connsiteX0" fmla="*/ 305 w 8486578"/>
                <a:gd name="connsiteY0" fmla="*/ 4856060 h 4856060"/>
                <a:gd name="connsiteX1" fmla="*/ 305 w 8486578"/>
                <a:gd name="connsiteY1" fmla="*/ 0 h 4856060"/>
                <a:gd name="connsiteX2" fmla="*/ 8486578 w 8486578"/>
                <a:gd name="connsiteY2" fmla="*/ 4856060 h 4856060"/>
                <a:gd name="connsiteX3" fmla="*/ 305 w 8486578"/>
                <a:gd name="connsiteY3" fmla="*/ 4856060 h 4856060"/>
              </a:gdLst>
              <a:ahLst/>
              <a:cxnLst>
                <a:cxn ang="0">
                  <a:pos x="connsiteX0" y="connsiteY0"/>
                </a:cxn>
                <a:cxn ang="0">
                  <a:pos x="connsiteX1" y="connsiteY1"/>
                </a:cxn>
                <a:cxn ang="0">
                  <a:pos x="connsiteX2" y="connsiteY2"/>
                </a:cxn>
                <a:cxn ang="0">
                  <a:pos x="connsiteX3" y="connsiteY3"/>
                </a:cxn>
              </a:cxnLst>
              <a:rect l="l" t="t" r="r" b="b"/>
              <a:pathLst>
                <a:path w="8486578" h="4856060">
                  <a:moveTo>
                    <a:pt x="305" y="4856060"/>
                  </a:moveTo>
                  <a:cubicBezTo>
                    <a:pt x="1363" y="3252190"/>
                    <a:pt x="-753" y="1603870"/>
                    <a:pt x="305" y="0"/>
                  </a:cubicBezTo>
                  <a:lnTo>
                    <a:pt x="8486578" y="4856060"/>
                  </a:lnTo>
                  <a:lnTo>
                    <a:pt x="305" y="485606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Triangle rectangle 6">
              <a:extLst>
                <a:ext uri="{FF2B5EF4-FFF2-40B4-BE49-F238E27FC236}">
                  <a16:creationId xmlns:a16="http://schemas.microsoft.com/office/drawing/2014/main" id="{7EAA7953-9E67-4202-90D4-52FB434E29C8}"/>
                </a:ext>
              </a:extLst>
            </p:cNvPr>
            <p:cNvSpPr/>
            <p:nvPr userDrawn="1"/>
          </p:nvSpPr>
          <p:spPr>
            <a:xfrm>
              <a:off x="0" y="5331551"/>
              <a:ext cx="1839433" cy="1038216"/>
            </a:xfrm>
            <a:custGeom>
              <a:avLst/>
              <a:gdLst>
                <a:gd name="connsiteX0" fmla="*/ 0 w 1839433"/>
                <a:gd name="connsiteY0" fmla="*/ 1010507 h 1010507"/>
                <a:gd name="connsiteX1" fmla="*/ 0 w 1839433"/>
                <a:gd name="connsiteY1" fmla="*/ 0 h 1010507"/>
                <a:gd name="connsiteX2" fmla="*/ 1839433 w 1839433"/>
                <a:gd name="connsiteY2" fmla="*/ 1010507 h 1010507"/>
                <a:gd name="connsiteX3" fmla="*/ 0 w 1839433"/>
                <a:gd name="connsiteY3" fmla="*/ 1010507 h 1010507"/>
                <a:gd name="connsiteX0" fmla="*/ 0 w 1839433"/>
                <a:gd name="connsiteY0" fmla="*/ 1038216 h 1038216"/>
                <a:gd name="connsiteX1" fmla="*/ 0 w 1839433"/>
                <a:gd name="connsiteY1" fmla="*/ 0 h 1038216"/>
                <a:gd name="connsiteX2" fmla="*/ 1839433 w 1839433"/>
                <a:gd name="connsiteY2" fmla="*/ 1038216 h 1038216"/>
                <a:gd name="connsiteX3" fmla="*/ 0 w 1839433"/>
                <a:gd name="connsiteY3" fmla="*/ 1038216 h 1038216"/>
              </a:gdLst>
              <a:ahLst/>
              <a:cxnLst>
                <a:cxn ang="0">
                  <a:pos x="connsiteX0" y="connsiteY0"/>
                </a:cxn>
                <a:cxn ang="0">
                  <a:pos x="connsiteX1" y="connsiteY1"/>
                </a:cxn>
                <a:cxn ang="0">
                  <a:pos x="connsiteX2" y="connsiteY2"/>
                </a:cxn>
                <a:cxn ang="0">
                  <a:pos x="connsiteX3" y="connsiteY3"/>
                </a:cxn>
              </a:cxnLst>
              <a:rect l="l" t="t" r="r" b="b"/>
              <a:pathLst>
                <a:path w="1839433" h="1038216">
                  <a:moveTo>
                    <a:pt x="0" y="1038216"/>
                  </a:moveTo>
                  <a:lnTo>
                    <a:pt x="0" y="0"/>
                  </a:lnTo>
                  <a:lnTo>
                    <a:pt x="1839433" y="1038216"/>
                  </a:lnTo>
                  <a:lnTo>
                    <a:pt x="0" y="103821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Triangle rectangle 7">
              <a:extLst>
                <a:ext uri="{FF2B5EF4-FFF2-40B4-BE49-F238E27FC236}">
                  <a16:creationId xmlns:a16="http://schemas.microsoft.com/office/drawing/2014/main" id="{AC68E474-4269-12CA-966B-5FD1B33D0EA6}"/>
                </a:ext>
              </a:extLst>
            </p:cNvPr>
            <p:cNvSpPr/>
            <p:nvPr userDrawn="1"/>
          </p:nvSpPr>
          <p:spPr>
            <a:xfrm rot="10800000" flipH="1">
              <a:off x="0" y="1512593"/>
              <a:ext cx="3700130" cy="2105457"/>
            </a:xfrm>
            <a:custGeom>
              <a:avLst/>
              <a:gdLst>
                <a:gd name="connsiteX0" fmla="*/ 0 w 3700130"/>
                <a:gd name="connsiteY0" fmla="*/ 2091603 h 2091603"/>
                <a:gd name="connsiteX1" fmla="*/ 0 w 3700130"/>
                <a:gd name="connsiteY1" fmla="*/ 0 h 2091603"/>
                <a:gd name="connsiteX2" fmla="*/ 3700130 w 3700130"/>
                <a:gd name="connsiteY2" fmla="*/ 2091603 h 2091603"/>
                <a:gd name="connsiteX3" fmla="*/ 0 w 3700130"/>
                <a:gd name="connsiteY3" fmla="*/ 2091603 h 2091603"/>
                <a:gd name="connsiteX0" fmla="*/ 0 w 3700130"/>
                <a:gd name="connsiteY0" fmla="*/ 2105457 h 2105457"/>
                <a:gd name="connsiteX1" fmla="*/ 0 w 3700130"/>
                <a:gd name="connsiteY1" fmla="*/ 0 h 2105457"/>
                <a:gd name="connsiteX2" fmla="*/ 3700130 w 3700130"/>
                <a:gd name="connsiteY2" fmla="*/ 2105457 h 2105457"/>
                <a:gd name="connsiteX3" fmla="*/ 0 w 3700130"/>
                <a:gd name="connsiteY3" fmla="*/ 2105457 h 2105457"/>
              </a:gdLst>
              <a:ahLst/>
              <a:cxnLst>
                <a:cxn ang="0">
                  <a:pos x="connsiteX0" y="connsiteY0"/>
                </a:cxn>
                <a:cxn ang="0">
                  <a:pos x="connsiteX1" y="connsiteY1"/>
                </a:cxn>
                <a:cxn ang="0">
                  <a:pos x="connsiteX2" y="connsiteY2"/>
                </a:cxn>
                <a:cxn ang="0">
                  <a:pos x="connsiteX3" y="connsiteY3"/>
                </a:cxn>
              </a:cxnLst>
              <a:rect l="l" t="t" r="r" b="b"/>
              <a:pathLst>
                <a:path w="3700130" h="2105457">
                  <a:moveTo>
                    <a:pt x="0" y="2105457"/>
                  </a:moveTo>
                  <a:lnTo>
                    <a:pt x="0" y="0"/>
                  </a:lnTo>
                  <a:lnTo>
                    <a:pt x="3700130" y="2105457"/>
                  </a:lnTo>
                  <a:lnTo>
                    <a:pt x="0" y="210545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4" name="Rectangle 3">
            <a:extLst>
              <a:ext uri="{FF2B5EF4-FFF2-40B4-BE49-F238E27FC236}">
                <a16:creationId xmlns:a16="http://schemas.microsoft.com/office/drawing/2014/main" id="{72EAED27-0674-1200-9993-D841D7430953}"/>
              </a:ext>
            </a:extLst>
          </p:cNvPr>
          <p:cNvSpPr/>
          <p:nvPr userDrawn="1"/>
        </p:nvSpPr>
        <p:spPr>
          <a:xfrm>
            <a:off x="0" y="1833275"/>
            <a:ext cx="12191999" cy="2400657"/>
          </a:xfrm>
          <a:prstGeom prst="rect">
            <a:avLst/>
          </a:prstGeom>
        </p:spPr>
        <p:txBody>
          <a:bodyPr wrap="square">
            <a:spAutoFit/>
          </a:bodyPr>
          <a:lstStyle/>
          <a:p>
            <a:pPr algn="ctr"/>
            <a:r>
              <a:rPr lang="fr-FR" sz="15000" dirty="0">
                <a:solidFill>
                  <a:schemeClr val="bg1"/>
                </a:solidFill>
              </a:rPr>
              <a:t>“</a:t>
            </a:r>
          </a:p>
        </p:txBody>
      </p:sp>
      <p:sp>
        <p:nvSpPr>
          <p:cNvPr id="8" name="Espace réservé du texte 7">
            <a:extLst>
              <a:ext uri="{FF2B5EF4-FFF2-40B4-BE49-F238E27FC236}">
                <a16:creationId xmlns:a16="http://schemas.microsoft.com/office/drawing/2014/main" id="{8DF40FCD-E758-E863-297A-AED3125B6B93}"/>
              </a:ext>
            </a:extLst>
          </p:cNvPr>
          <p:cNvSpPr>
            <a:spLocks noGrp="1"/>
          </p:cNvSpPr>
          <p:nvPr>
            <p:ph type="body" sz="quarter" idx="10" hasCustomPrompt="1"/>
          </p:nvPr>
        </p:nvSpPr>
        <p:spPr>
          <a:xfrm>
            <a:off x="2109457" y="3320715"/>
            <a:ext cx="7967050" cy="1656097"/>
          </a:xfrm>
        </p:spPr>
        <p:txBody>
          <a:bodyPr>
            <a:normAutofit/>
          </a:bodyPr>
          <a:lstStyle>
            <a:lvl1pPr marL="0" indent="0" algn="ctr">
              <a:buNone/>
              <a:defRPr sz="1800" i="1">
                <a:solidFill>
                  <a:schemeClr val="bg1"/>
                </a:solidFill>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 </a:t>
            </a:r>
            <a:r>
              <a:rPr lang="fr-FR" dirty="0" err="1"/>
              <a:t>Mauris</a:t>
            </a:r>
            <a:r>
              <a:rPr lang="fr-FR" dirty="0"/>
              <a:t> </a:t>
            </a:r>
            <a:r>
              <a:rPr lang="fr-FR" dirty="0" err="1"/>
              <a:t>consectetur</a:t>
            </a:r>
            <a:r>
              <a:rPr lang="fr-FR" dirty="0"/>
              <a:t>, </a:t>
            </a:r>
            <a:r>
              <a:rPr lang="fr-FR" dirty="0" err="1"/>
              <a:t>quam</a:t>
            </a:r>
            <a:r>
              <a:rPr lang="fr-FR" dirty="0"/>
              <a:t> at </a:t>
            </a:r>
            <a:r>
              <a:rPr lang="fr-FR" dirty="0" err="1"/>
              <a:t>sagittis</a:t>
            </a:r>
            <a:r>
              <a:rPr lang="fr-FR" dirty="0"/>
              <a:t> </a:t>
            </a:r>
            <a:r>
              <a:rPr lang="fr-FR" dirty="0" err="1"/>
              <a:t>malesuada</a:t>
            </a:r>
            <a:r>
              <a:rPr lang="fr-FR" dirty="0"/>
              <a:t>, ex </a:t>
            </a:r>
            <a:r>
              <a:rPr lang="fr-FR" dirty="0" err="1"/>
              <a:t>justo</a:t>
            </a:r>
            <a:r>
              <a:rPr lang="fr-FR" dirty="0"/>
              <a:t> </a:t>
            </a:r>
            <a:r>
              <a:rPr lang="fr-FR" dirty="0" err="1"/>
              <a:t>luctus</a:t>
            </a:r>
            <a:r>
              <a:rPr lang="fr-FR" dirty="0"/>
              <a:t> </a:t>
            </a:r>
            <a:r>
              <a:rPr lang="fr-FR" dirty="0" err="1"/>
              <a:t>arcu</a:t>
            </a:r>
            <a:r>
              <a:rPr lang="fr-FR" dirty="0"/>
              <a:t>, vitae </a:t>
            </a:r>
            <a:r>
              <a:rPr lang="fr-FR" dirty="0" err="1"/>
              <a:t>tempor</a:t>
            </a:r>
            <a:r>
              <a:rPr lang="fr-FR" dirty="0"/>
              <a:t> </a:t>
            </a:r>
            <a:r>
              <a:rPr lang="fr-FR" dirty="0" err="1"/>
              <a:t>risus</a:t>
            </a:r>
            <a:r>
              <a:rPr lang="fr-FR" dirty="0"/>
              <a:t> </a:t>
            </a:r>
            <a:r>
              <a:rPr lang="fr-FR" dirty="0" err="1"/>
              <a:t>odio</a:t>
            </a:r>
            <a:r>
              <a:rPr lang="fr-FR" dirty="0"/>
              <a:t> eu ipsum. </a:t>
            </a:r>
            <a:r>
              <a:rPr lang="fr-FR" dirty="0" err="1"/>
              <a:t>Phasellus</a:t>
            </a:r>
            <a:r>
              <a:rPr lang="fr-FR" dirty="0"/>
              <a:t> </a:t>
            </a:r>
            <a:r>
              <a:rPr lang="fr-FR" dirty="0" err="1"/>
              <a:t>mauris</a:t>
            </a:r>
            <a:r>
              <a:rPr lang="fr-FR" dirty="0"/>
              <a:t> </a:t>
            </a:r>
            <a:r>
              <a:rPr lang="fr-FR" dirty="0" err="1"/>
              <a:t>tortor</a:t>
            </a:r>
            <a:r>
              <a:rPr lang="fr-FR" dirty="0"/>
              <a:t>, </a:t>
            </a:r>
            <a:r>
              <a:rPr lang="fr-FR" dirty="0" err="1"/>
              <a:t>lobortis</a:t>
            </a:r>
            <a:r>
              <a:rPr lang="fr-FR" dirty="0"/>
              <a:t> </a:t>
            </a:r>
            <a:r>
              <a:rPr lang="fr-FR" dirty="0" err="1"/>
              <a:t>sit</a:t>
            </a:r>
            <a:r>
              <a:rPr lang="fr-FR" dirty="0"/>
              <a:t> </a:t>
            </a:r>
            <a:r>
              <a:rPr lang="fr-FR" dirty="0" err="1"/>
              <a:t>amet</a:t>
            </a:r>
            <a:r>
              <a:rPr lang="fr-FR" dirty="0"/>
              <a:t> ex eu, dictum </a:t>
            </a:r>
            <a:r>
              <a:rPr lang="fr-FR" dirty="0" err="1"/>
              <a:t>venenatis</a:t>
            </a:r>
            <a:r>
              <a:rPr lang="fr-FR" dirty="0"/>
              <a:t> libero. </a:t>
            </a:r>
          </a:p>
        </p:txBody>
      </p:sp>
      <p:sp>
        <p:nvSpPr>
          <p:cNvPr id="10" name="Espace réservé du texte 9">
            <a:extLst>
              <a:ext uri="{FF2B5EF4-FFF2-40B4-BE49-F238E27FC236}">
                <a16:creationId xmlns:a16="http://schemas.microsoft.com/office/drawing/2014/main" id="{641536C1-7692-BDAF-3CFA-50AC0C652E70}"/>
              </a:ext>
            </a:extLst>
          </p:cNvPr>
          <p:cNvSpPr>
            <a:spLocks noGrp="1"/>
          </p:cNvSpPr>
          <p:nvPr>
            <p:ph type="body" sz="quarter" idx="11" hasCustomPrompt="1"/>
          </p:nvPr>
        </p:nvSpPr>
        <p:spPr>
          <a:xfrm>
            <a:off x="1241424" y="5188017"/>
            <a:ext cx="9725025" cy="167780"/>
          </a:xfrm>
        </p:spPr>
        <p:txBody>
          <a:bodyPr>
            <a:normAutofit/>
          </a:bodyPr>
          <a:lstStyle>
            <a:lvl1pPr marL="0" indent="0" algn="ctr">
              <a:buNone/>
              <a:defRPr sz="1400" b="1">
                <a:solidFill>
                  <a:schemeClr val="bg1"/>
                </a:solidFill>
              </a:defRPr>
            </a:lvl1pPr>
          </a:lstStyle>
          <a:p>
            <a:pPr lvl="0"/>
            <a:r>
              <a:rPr lang="fr-FR" dirty="0"/>
              <a:t>Prof. John Doe</a:t>
            </a:r>
          </a:p>
        </p:txBody>
      </p:sp>
      <p:sp>
        <p:nvSpPr>
          <p:cNvPr id="12" name="Espace réservé du texte 11">
            <a:extLst>
              <a:ext uri="{FF2B5EF4-FFF2-40B4-BE49-F238E27FC236}">
                <a16:creationId xmlns:a16="http://schemas.microsoft.com/office/drawing/2014/main" id="{BD8EE6A4-B2EA-133A-E868-779D816446D8}"/>
              </a:ext>
            </a:extLst>
          </p:cNvPr>
          <p:cNvSpPr>
            <a:spLocks noGrp="1"/>
          </p:cNvSpPr>
          <p:nvPr>
            <p:ph type="body" sz="quarter" idx="12" hasCustomPrompt="1"/>
          </p:nvPr>
        </p:nvSpPr>
        <p:spPr>
          <a:xfrm>
            <a:off x="1241424" y="5438274"/>
            <a:ext cx="9725025" cy="562180"/>
          </a:xfrm>
        </p:spPr>
        <p:txBody>
          <a:bodyPr>
            <a:normAutofit/>
          </a:bodyPr>
          <a:lstStyle>
            <a:lvl1pPr marL="0" indent="0" algn="ctr">
              <a:buNone/>
              <a:defRPr sz="1200">
                <a:solidFill>
                  <a:schemeClr val="bg1"/>
                </a:solidFill>
              </a:defRPr>
            </a:lvl1pPr>
          </a:lstStyle>
          <a:p>
            <a:pPr lvl="0"/>
            <a:r>
              <a:rPr lang="fr-FR" dirty="0"/>
              <a:t>Doyen</a:t>
            </a:r>
          </a:p>
        </p:txBody>
      </p:sp>
    </p:spTree>
    <p:extLst>
      <p:ext uri="{BB962C8B-B14F-4D97-AF65-F5344CB8AC3E}">
        <p14:creationId xmlns:p14="http://schemas.microsoft.com/office/powerpoint/2010/main" val="19916830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74B180A7-1FAA-8B44-A84D-665A6B9D5892}"/>
              </a:ext>
            </a:extLst>
          </p:cNvPr>
          <p:cNvSpPr>
            <a:spLocks noGrp="1"/>
          </p:cNvSpPr>
          <p:nvPr>
            <p:ph type="dt" sz="half" idx="10"/>
          </p:nvPr>
        </p:nvSpPr>
        <p:spPr/>
        <p:txBody>
          <a:bodyPr/>
          <a:lstStyle/>
          <a:p>
            <a:fld id="{8297BD9B-E9A6-4263-8462-20EF9AF055AE}" type="datetime3">
              <a:rPr lang="fr-BE" smtClean="0"/>
              <a:t>13/06/2025</a:t>
            </a:fld>
            <a:endParaRPr lang="fr-FR" dirty="0"/>
          </a:p>
        </p:txBody>
      </p:sp>
      <p:sp>
        <p:nvSpPr>
          <p:cNvPr id="4" name="Espace réservé du pied de page 3">
            <a:extLst>
              <a:ext uri="{FF2B5EF4-FFF2-40B4-BE49-F238E27FC236}">
                <a16:creationId xmlns:a16="http://schemas.microsoft.com/office/drawing/2014/main" id="{4CC50AA2-8469-FA4C-9C92-353ACC560975}"/>
              </a:ext>
            </a:extLst>
          </p:cNvPr>
          <p:cNvSpPr>
            <a:spLocks noGrp="1"/>
          </p:cNvSpPr>
          <p:nvPr>
            <p:ph type="ftr" sz="quarter" idx="11"/>
          </p:nvPr>
        </p:nvSpPr>
        <p:spPr/>
        <p:txBody>
          <a:bodyPr/>
          <a:lstStyle/>
          <a:p>
            <a:endParaRPr lang="fr-FR" dirty="0"/>
          </a:p>
        </p:txBody>
      </p:sp>
      <p:sp>
        <p:nvSpPr>
          <p:cNvPr id="5" name="Espace réservé du numéro de diapositive 4">
            <a:extLst>
              <a:ext uri="{FF2B5EF4-FFF2-40B4-BE49-F238E27FC236}">
                <a16:creationId xmlns:a16="http://schemas.microsoft.com/office/drawing/2014/main" id="{8456E3C8-B544-AA45-BB35-2E541F25D250}"/>
              </a:ext>
            </a:extLst>
          </p:cNvPr>
          <p:cNvSpPr>
            <a:spLocks noGrp="1"/>
          </p:cNvSpPr>
          <p:nvPr>
            <p:ph type="sldNum" sz="quarter" idx="12"/>
          </p:nvPr>
        </p:nvSpPr>
        <p:spPr/>
        <p:txBody>
          <a:bodyPr/>
          <a:lstStyle/>
          <a:p>
            <a:pPr algn="l"/>
            <a:r>
              <a:rPr lang="fr-FR"/>
              <a:t>▪︎ </a:t>
            </a:r>
            <a:fld id="{71AEF36E-EA79-174C-93F9-FDA84EDD5956}" type="slidenum">
              <a:rPr lang="fr-FR" smtClean="0"/>
              <a:pPr algn="l"/>
              <a:t>‹N°›</a:t>
            </a:fld>
            <a:endParaRPr lang="fr-FR" dirty="0"/>
          </a:p>
        </p:txBody>
      </p:sp>
      <p:sp>
        <p:nvSpPr>
          <p:cNvPr id="6" name="Titre 5">
            <a:extLst>
              <a:ext uri="{FF2B5EF4-FFF2-40B4-BE49-F238E27FC236}">
                <a16:creationId xmlns:a16="http://schemas.microsoft.com/office/drawing/2014/main" id="{0DDDAA05-EEB9-AC33-D817-A0B95DE19248}"/>
              </a:ext>
            </a:extLst>
          </p:cNvPr>
          <p:cNvSpPr>
            <a:spLocks noGrp="1"/>
          </p:cNvSpPr>
          <p:nvPr>
            <p:ph type="title"/>
          </p:nvPr>
        </p:nvSpPr>
        <p:spPr>
          <a:xfrm>
            <a:off x="587375" y="557041"/>
            <a:ext cx="10022677" cy="1304560"/>
          </a:xfrm>
        </p:spPr>
        <p:txBody>
          <a:bodyPr/>
          <a:lstStyle/>
          <a:p>
            <a:r>
              <a:rPr lang="fr-FR" dirty="0"/>
              <a:t>Modifiez le style du titre</a:t>
            </a:r>
          </a:p>
        </p:txBody>
      </p:sp>
    </p:spTree>
    <p:extLst>
      <p:ext uri="{BB962C8B-B14F-4D97-AF65-F5344CB8AC3E}">
        <p14:creationId xmlns:p14="http://schemas.microsoft.com/office/powerpoint/2010/main" val="3484786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8" name="Espace réservé de la date 7">
            <a:extLst>
              <a:ext uri="{FF2B5EF4-FFF2-40B4-BE49-F238E27FC236}">
                <a16:creationId xmlns:a16="http://schemas.microsoft.com/office/drawing/2014/main" id="{0C1A2BD4-7C4E-654A-AAAC-BF42C2D2A049}"/>
              </a:ext>
            </a:extLst>
          </p:cNvPr>
          <p:cNvSpPr>
            <a:spLocks noGrp="1"/>
          </p:cNvSpPr>
          <p:nvPr>
            <p:ph type="dt" sz="half" idx="10"/>
          </p:nvPr>
        </p:nvSpPr>
        <p:spPr/>
        <p:txBody>
          <a:bodyPr/>
          <a:lstStyle/>
          <a:p>
            <a:fld id="{A844C86E-18B7-47B7-8A67-56C0C71B9F19}" type="datetime3">
              <a:rPr lang="fr-BE" smtClean="0"/>
              <a:t>13/06/2025</a:t>
            </a:fld>
            <a:endParaRPr lang="fr-FR" dirty="0"/>
          </a:p>
        </p:txBody>
      </p:sp>
      <p:sp>
        <p:nvSpPr>
          <p:cNvPr id="9" name="Espace réservé du pied de page 8">
            <a:extLst>
              <a:ext uri="{FF2B5EF4-FFF2-40B4-BE49-F238E27FC236}">
                <a16:creationId xmlns:a16="http://schemas.microsoft.com/office/drawing/2014/main" id="{A88E8EA4-C6FD-A642-929B-16403DA07E57}"/>
              </a:ext>
            </a:extLst>
          </p:cNvPr>
          <p:cNvSpPr>
            <a:spLocks noGrp="1"/>
          </p:cNvSpPr>
          <p:nvPr>
            <p:ph type="ftr" sz="quarter" idx="11"/>
          </p:nvPr>
        </p:nvSpPr>
        <p:spPr/>
        <p:txBody>
          <a:bodyPr/>
          <a:lstStyle/>
          <a:p>
            <a:endParaRPr lang="fr-FR" dirty="0"/>
          </a:p>
        </p:txBody>
      </p:sp>
      <p:sp>
        <p:nvSpPr>
          <p:cNvPr id="10" name="Espace réservé du numéro de diapositive 9">
            <a:extLst>
              <a:ext uri="{FF2B5EF4-FFF2-40B4-BE49-F238E27FC236}">
                <a16:creationId xmlns:a16="http://schemas.microsoft.com/office/drawing/2014/main" id="{A8DBB374-95F1-C24F-873A-1B24641F3BA0}"/>
              </a:ext>
            </a:extLst>
          </p:cNvPr>
          <p:cNvSpPr>
            <a:spLocks noGrp="1"/>
          </p:cNvSpPr>
          <p:nvPr>
            <p:ph type="sldNum" sz="quarter" idx="12"/>
          </p:nvPr>
        </p:nvSpPr>
        <p:spPr/>
        <p:txBody>
          <a:bodyPr/>
          <a:lstStyle/>
          <a:p>
            <a:pPr algn="l"/>
            <a:r>
              <a:rPr lang="fr-FR"/>
              <a:t>▪︎ </a:t>
            </a:r>
            <a:fld id="{71AEF36E-EA79-174C-93F9-FDA84EDD5956}" type="slidenum">
              <a:rPr lang="fr-FR" smtClean="0"/>
              <a:pPr algn="l"/>
              <a:t>‹N°›</a:t>
            </a:fld>
            <a:endParaRPr lang="fr-FR" dirty="0"/>
          </a:p>
        </p:txBody>
      </p:sp>
    </p:spTree>
    <p:extLst>
      <p:ext uri="{BB962C8B-B14F-4D97-AF65-F5344CB8AC3E}">
        <p14:creationId xmlns:p14="http://schemas.microsoft.com/office/powerpoint/2010/main" val="12753892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Empty">
    <p:spTree>
      <p:nvGrpSpPr>
        <p:cNvPr id="1" name=""/>
        <p:cNvGrpSpPr/>
        <p:nvPr/>
      </p:nvGrpSpPr>
      <p:grpSpPr>
        <a:xfrm>
          <a:off x="0" y="0"/>
          <a:ext cx="0" cy="0"/>
          <a:chOff x="0" y="0"/>
          <a:chExt cx="0" cy="0"/>
        </a:xfrm>
      </p:grpSpPr>
      <p:sp>
        <p:nvSpPr>
          <p:cNvPr id="12" name="Triangle 11">
            <a:extLst>
              <a:ext uri="{FF2B5EF4-FFF2-40B4-BE49-F238E27FC236}">
                <a16:creationId xmlns:a16="http://schemas.microsoft.com/office/drawing/2014/main" id="{C4375E78-DED4-F8B3-98AF-5552755DAB17}"/>
              </a:ext>
            </a:extLst>
          </p:cNvPr>
          <p:cNvSpPr/>
          <p:nvPr userDrawn="1"/>
        </p:nvSpPr>
        <p:spPr>
          <a:xfrm>
            <a:off x="-11150" y="-8054"/>
            <a:ext cx="4241221" cy="4783253"/>
          </a:xfrm>
          <a:custGeom>
            <a:avLst/>
            <a:gdLst>
              <a:gd name="connsiteX0" fmla="*/ 0 w 4079219"/>
              <a:gd name="connsiteY0" fmla="*/ 4610100 h 4610100"/>
              <a:gd name="connsiteX1" fmla="*/ 2039610 w 4079219"/>
              <a:gd name="connsiteY1" fmla="*/ 0 h 4610100"/>
              <a:gd name="connsiteX2" fmla="*/ 4079219 w 4079219"/>
              <a:gd name="connsiteY2" fmla="*/ 4610100 h 4610100"/>
              <a:gd name="connsiteX3" fmla="*/ 0 w 4079219"/>
              <a:gd name="connsiteY3" fmla="*/ 4610100 h 4610100"/>
              <a:gd name="connsiteX0" fmla="*/ 0 w 4079219"/>
              <a:gd name="connsiteY0" fmla="*/ 4635500 h 4635500"/>
              <a:gd name="connsiteX1" fmla="*/ 7610 w 4079219"/>
              <a:gd name="connsiteY1" fmla="*/ 0 h 4635500"/>
              <a:gd name="connsiteX2" fmla="*/ 4079219 w 4079219"/>
              <a:gd name="connsiteY2" fmla="*/ 4635500 h 4635500"/>
              <a:gd name="connsiteX3" fmla="*/ 0 w 4079219"/>
              <a:gd name="connsiteY3" fmla="*/ 4635500 h 4635500"/>
              <a:gd name="connsiteX0" fmla="*/ 0 w 4015719"/>
              <a:gd name="connsiteY0" fmla="*/ 4635500 h 4635500"/>
              <a:gd name="connsiteX1" fmla="*/ 7610 w 4015719"/>
              <a:gd name="connsiteY1" fmla="*/ 0 h 4635500"/>
              <a:gd name="connsiteX2" fmla="*/ 4015719 w 4015719"/>
              <a:gd name="connsiteY2" fmla="*/ 25400 h 4635500"/>
              <a:gd name="connsiteX3" fmla="*/ 0 w 4015719"/>
              <a:gd name="connsiteY3" fmla="*/ 4635500 h 4635500"/>
              <a:gd name="connsiteX0" fmla="*/ 0 w 4218919"/>
              <a:gd name="connsiteY0" fmla="*/ 4635500 h 4635500"/>
              <a:gd name="connsiteX1" fmla="*/ 7610 w 4218919"/>
              <a:gd name="connsiteY1" fmla="*/ 0 h 4635500"/>
              <a:gd name="connsiteX2" fmla="*/ 4218919 w 4218919"/>
              <a:gd name="connsiteY2" fmla="*/ 25400 h 4635500"/>
              <a:gd name="connsiteX3" fmla="*/ 0 w 4218919"/>
              <a:gd name="connsiteY3" fmla="*/ 4635500 h 4635500"/>
              <a:gd name="connsiteX0" fmla="*/ 0 w 4218919"/>
              <a:gd name="connsiteY0" fmla="*/ 4775200 h 4775200"/>
              <a:gd name="connsiteX1" fmla="*/ 7610 w 4218919"/>
              <a:gd name="connsiteY1" fmla="*/ 0 h 4775200"/>
              <a:gd name="connsiteX2" fmla="*/ 4218919 w 4218919"/>
              <a:gd name="connsiteY2" fmla="*/ 25400 h 4775200"/>
              <a:gd name="connsiteX3" fmla="*/ 0 w 4218919"/>
              <a:gd name="connsiteY3" fmla="*/ 4775200 h 4775200"/>
              <a:gd name="connsiteX0" fmla="*/ 0 w 4230070"/>
              <a:gd name="connsiteY0" fmla="*/ 4775200 h 4775200"/>
              <a:gd name="connsiteX1" fmla="*/ 7610 w 4230070"/>
              <a:gd name="connsiteY1" fmla="*/ 0 h 4775200"/>
              <a:gd name="connsiteX2" fmla="*/ 4230070 w 4230070"/>
              <a:gd name="connsiteY2" fmla="*/ 14249 h 4775200"/>
              <a:gd name="connsiteX3" fmla="*/ 0 w 4230070"/>
              <a:gd name="connsiteY3" fmla="*/ 4775200 h 4775200"/>
              <a:gd name="connsiteX0" fmla="*/ 0 w 4241221"/>
              <a:gd name="connsiteY0" fmla="*/ 4783253 h 4783253"/>
              <a:gd name="connsiteX1" fmla="*/ 7610 w 4241221"/>
              <a:gd name="connsiteY1" fmla="*/ 8053 h 4783253"/>
              <a:gd name="connsiteX2" fmla="*/ 4241221 w 4241221"/>
              <a:gd name="connsiteY2" fmla="*/ 0 h 4783253"/>
              <a:gd name="connsiteX3" fmla="*/ 0 w 4241221"/>
              <a:gd name="connsiteY3" fmla="*/ 4783253 h 4783253"/>
            </a:gdLst>
            <a:ahLst/>
            <a:cxnLst>
              <a:cxn ang="0">
                <a:pos x="connsiteX0" y="connsiteY0"/>
              </a:cxn>
              <a:cxn ang="0">
                <a:pos x="connsiteX1" y="connsiteY1"/>
              </a:cxn>
              <a:cxn ang="0">
                <a:pos x="connsiteX2" y="connsiteY2"/>
              </a:cxn>
              <a:cxn ang="0">
                <a:pos x="connsiteX3" y="connsiteY3"/>
              </a:cxn>
            </a:cxnLst>
            <a:rect l="l" t="t" r="r" b="b"/>
            <a:pathLst>
              <a:path w="4241221" h="4783253">
                <a:moveTo>
                  <a:pt x="0" y="4783253"/>
                </a:moveTo>
                <a:cubicBezTo>
                  <a:pt x="2537" y="3238086"/>
                  <a:pt x="5073" y="1553220"/>
                  <a:pt x="7610" y="8053"/>
                </a:cubicBezTo>
                <a:lnTo>
                  <a:pt x="4241221" y="0"/>
                </a:lnTo>
                <a:lnTo>
                  <a:pt x="0" y="4783253"/>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pour une image  3">
            <a:extLst>
              <a:ext uri="{FF2B5EF4-FFF2-40B4-BE49-F238E27FC236}">
                <a16:creationId xmlns:a16="http://schemas.microsoft.com/office/drawing/2014/main" id="{A9FF3141-995E-D246-9C79-B638FCBA5C0A}"/>
              </a:ext>
            </a:extLst>
          </p:cNvPr>
          <p:cNvSpPr>
            <a:spLocks noGrp="1"/>
          </p:cNvSpPr>
          <p:nvPr>
            <p:ph type="pic" sz="quarter" idx="13"/>
          </p:nvPr>
        </p:nvSpPr>
        <p:spPr>
          <a:xfrm>
            <a:off x="587376" y="426720"/>
            <a:ext cx="4422666" cy="5847080"/>
          </a:xfrm>
          <a:prstGeom prst="rect">
            <a:avLst/>
          </a:prstGeom>
        </p:spPr>
        <p:txBody>
          <a:bodyPr/>
          <a:lstStyle/>
          <a:p>
            <a:endParaRPr lang="fr-FR"/>
          </a:p>
        </p:txBody>
      </p:sp>
      <p:sp>
        <p:nvSpPr>
          <p:cNvPr id="6" name="Espace réservé pour une image  5">
            <a:extLst>
              <a:ext uri="{FF2B5EF4-FFF2-40B4-BE49-F238E27FC236}">
                <a16:creationId xmlns:a16="http://schemas.microsoft.com/office/drawing/2014/main" id="{FBA45D1B-B2CD-6A43-BD6D-A9CF96C757FD}"/>
              </a:ext>
            </a:extLst>
          </p:cNvPr>
          <p:cNvSpPr>
            <a:spLocks noGrp="1"/>
          </p:cNvSpPr>
          <p:nvPr>
            <p:ph type="pic" sz="quarter" idx="14"/>
          </p:nvPr>
        </p:nvSpPr>
        <p:spPr>
          <a:xfrm>
            <a:off x="5158577" y="426720"/>
            <a:ext cx="5451475" cy="2930843"/>
          </a:xfrm>
          <a:prstGeom prst="rect">
            <a:avLst/>
          </a:prstGeom>
        </p:spPr>
        <p:txBody>
          <a:bodyPr/>
          <a:lstStyle/>
          <a:p>
            <a:endParaRPr lang="fr-FR"/>
          </a:p>
        </p:txBody>
      </p:sp>
      <p:sp>
        <p:nvSpPr>
          <p:cNvPr id="11" name="Espace réservé pour une image  5">
            <a:extLst>
              <a:ext uri="{FF2B5EF4-FFF2-40B4-BE49-F238E27FC236}">
                <a16:creationId xmlns:a16="http://schemas.microsoft.com/office/drawing/2014/main" id="{081964AA-6650-2841-9B8F-587A0FA601D8}"/>
              </a:ext>
            </a:extLst>
          </p:cNvPr>
          <p:cNvSpPr>
            <a:spLocks noGrp="1"/>
          </p:cNvSpPr>
          <p:nvPr>
            <p:ph type="pic" sz="quarter" idx="15"/>
          </p:nvPr>
        </p:nvSpPr>
        <p:spPr>
          <a:xfrm>
            <a:off x="5158578" y="3496365"/>
            <a:ext cx="2654299" cy="2773363"/>
          </a:xfrm>
          <a:prstGeom prst="rect">
            <a:avLst/>
          </a:prstGeom>
        </p:spPr>
        <p:txBody>
          <a:bodyPr/>
          <a:lstStyle/>
          <a:p>
            <a:endParaRPr lang="fr-FR"/>
          </a:p>
        </p:txBody>
      </p:sp>
      <p:sp>
        <p:nvSpPr>
          <p:cNvPr id="13" name="Espace réservé pour une image  5">
            <a:extLst>
              <a:ext uri="{FF2B5EF4-FFF2-40B4-BE49-F238E27FC236}">
                <a16:creationId xmlns:a16="http://schemas.microsoft.com/office/drawing/2014/main" id="{A3B61EFD-CFA7-1547-B17F-525A2920979A}"/>
              </a:ext>
            </a:extLst>
          </p:cNvPr>
          <p:cNvSpPr>
            <a:spLocks noGrp="1"/>
          </p:cNvSpPr>
          <p:nvPr>
            <p:ph type="pic" sz="quarter" idx="16"/>
          </p:nvPr>
        </p:nvSpPr>
        <p:spPr>
          <a:xfrm>
            <a:off x="7961413" y="3496365"/>
            <a:ext cx="2654299" cy="2773363"/>
          </a:xfrm>
          <a:prstGeom prst="rect">
            <a:avLst/>
          </a:prstGeom>
        </p:spPr>
        <p:txBody>
          <a:bodyPr/>
          <a:lstStyle/>
          <a:p>
            <a:endParaRPr lang="fr-FR"/>
          </a:p>
        </p:txBody>
      </p:sp>
      <p:sp>
        <p:nvSpPr>
          <p:cNvPr id="2" name="Espace réservé de la date 1">
            <a:extLst>
              <a:ext uri="{FF2B5EF4-FFF2-40B4-BE49-F238E27FC236}">
                <a16:creationId xmlns:a16="http://schemas.microsoft.com/office/drawing/2014/main" id="{71910DD9-D78C-2CF8-6416-63180F33E632}"/>
              </a:ext>
            </a:extLst>
          </p:cNvPr>
          <p:cNvSpPr>
            <a:spLocks noGrp="1"/>
          </p:cNvSpPr>
          <p:nvPr>
            <p:ph type="dt" sz="half" idx="17"/>
          </p:nvPr>
        </p:nvSpPr>
        <p:spPr/>
        <p:txBody>
          <a:bodyPr/>
          <a:lstStyle/>
          <a:p>
            <a:fld id="{3112B347-F746-4097-8736-DC0894939467}" type="datetime3">
              <a:rPr lang="fr-BE" smtClean="0"/>
              <a:t>13/06/2025</a:t>
            </a:fld>
            <a:endParaRPr lang="fr-FR" dirty="0"/>
          </a:p>
        </p:txBody>
      </p:sp>
      <p:sp>
        <p:nvSpPr>
          <p:cNvPr id="3" name="Espace réservé du pied de page 2">
            <a:extLst>
              <a:ext uri="{FF2B5EF4-FFF2-40B4-BE49-F238E27FC236}">
                <a16:creationId xmlns:a16="http://schemas.microsoft.com/office/drawing/2014/main" id="{655BA25A-A176-1CD3-47CC-858465AB3C31}"/>
              </a:ext>
            </a:extLst>
          </p:cNvPr>
          <p:cNvSpPr>
            <a:spLocks noGrp="1"/>
          </p:cNvSpPr>
          <p:nvPr>
            <p:ph type="ftr" sz="quarter" idx="18"/>
          </p:nvPr>
        </p:nvSpPr>
        <p:spPr/>
        <p:txBody>
          <a:bodyPr/>
          <a:lstStyle/>
          <a:p>
            <a:endParaRPr lang="fr-FR" dirty="0"/>
          </a:p>
        </p:txBody>
      </p:sp>
      <p:sp>
        <p:nvSpPr>
          <p:cNvPr id="5" name="Espace réservé du numéro de diapositive 4">
            <a:extLst>
              <a:ext uri="{FF2B5EF4-FFF2-40B4-BE49-F238E27FC236}">
                <a16:creationId xmlns:a16="http://schemas.microsoft.com/office/drawing/2014/main" id="{F2CBEFE9-046B-09BA-AB79-4A027128C394}"/>
              </a:ext>
            </a:extLst>
          </p:cNvPr>
          <p:cNvSpPr>
            <a:spLocks noGrp="1"/>
          </p:cNvSpPr>
          <p:nvPr>
            <p:ph type="sldNum" sz="quarter" idx="19"/>
          </p:nvPr>
        </p:nvSpPr>
        <p:spPr/>
        <p:txBody>
          <a:bodyPr/>
          <a:lstStyle/>
          <a:p>
            <a:pPr algn="l"/>
            <a:r>
              <a:rPr lang="fr-FR"/>
              <a:t>▪︎ </a:t>
            </a:r>
            <a:fld id="{71AEF36E-EA79-174C-93F9-FDA84EDD5956}" type="slidenum">
              <a:rPr lang="fr-FR" smtClean="0"/>
              <a:pPr algn="l"/>
              <a:t>‹N°›</a:t>
            </a:fld>
            <a:endParaRPr lang="fr-FR" dirty="0"/>
          </a:p>
        </p:txBody>
      </p:sp>
    </p:spTree>
    <p:extLst>
      <p:ext uri="{BB962C8B-B14F-4D97-AF65-F5344CB8AC3E}">
        <p14:creationId xmlns:p14="http://schemas.microsoft.com/office/powerpoint/2010/main" val="3094091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positive de titre">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CB4CA9-101D-0B4A-BA3D-66DCC7882CC7}"/>
              </a:ext>
            </a:extLst>
          </p:cNvPr>
          <p:cNvSpPr>
            <a:spLocks noGrp="1"/>
          </p:cNvSpPr>
          <p:nvPr>
            <p:ph type="ctrTitle"/>
          </p:nvPr>
        </p:nvSpPr>
        <p:spPr>
          <a:xfrm>
            <a:off x="4566238" y="2334537"/>
            <a:ext cx="7140962" cy="1160070"/>
          </a:xfrm>
        </p:spPr>
        <p:txBody>
          <a:bodyPr anchor="b">
            <a:normAutofit/>
          </a:bodyPr>
          <a:lstStyle>
            <a:lvl1pPr algn="l">
              <a:defRPr sz="3600"/>
            </a:lvl1pPr>
          </a:lstStyle>
          <a:p>
            <a:endParaRPr lang="fr-FR" dirty="0"/>
          </a:p>
        </p:txBody>
      </p:sp>
      <p:sp>
        <p:nvSpPr>
          <p:cNvPr id="13" name="Triangle 12">
            <a:extLst>
              <a:ext uri="{FF2B5EF4-FFF2-40B4-BE49-F238E27FC236}">
                <a16:creationId xmlns:a16="http://schemas.microsoft.com/office/drawing/2014/main" id="{A6DC8FBD-3CFB-FB76-5874-CA98E595A3A6}"/>
              </a:ext>
            </a:extLst>
          </p:cNvPr>
          <p:cNvSpPr/>
          <p:nvPr userDrawn="1"/>
        </p:nvSpPr>
        <p:spPr>
          <a:xfrm rot="5400000">
            <a:off x="-186533" y="3650471"/>
            <a:ext cx="2632616" cy="2269497"/>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0" cap="none" spc="0">
              <a:ln w="0"/>
              <a:solidFill>
                <a:schemeClr val="accent1"/>
              </a:solidFill>
              <a:effectLst>
                <a:outerShdw blurRad="38100" dist="25400" dir="5400000" algn="ctr" rotWithShape="0">
                  <a:srgbClr val="6E747A">
                    <a:alpha val="43000"/>
                  </a:srgbClr>
                </a:outerShdw>
              </a:effectLst>
            </a:endParaRPr>
          </a:p>
        </p:txBody>
      </p:sp>
      <p:sp>
        <p:nvSpPr>
          <p:cNvPr id="14" name="Google Shape;162;p20">
            <a:extLst>
              <a:ext uri="{FF2B5EF4-FFF2-40B4-BE49-F238E27FC236}">
                <a16:creationId xmlns:a16="http://schemas.microsoft.com/office/drawing/2014/main" id="{CEB37287-81D9-799C-4EA4-BE6310D45DA1}"/>
              </a:ext>
            </a:extLst>
          </p:cNvPr>
          <p:cNvSpPr/>
          <p:nvPr userDrawn="1"/>
        </p:nvSpPr>
        <p:spPr>
          <a:xfrm rot="-5400000">
            <a:off x="11428193" y="3243735"/>
            <a:ext cx="819054" cy="708561"/>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Rectangle 14">
            <a:extLst>
              <a:ext uri="{FF2B5EF4-FFF2-40B4-BE49-F238E27FC236}">
                <a16:creationId xmlns:a16="http://schemas.microsoft.com/office/drawing/2014/main" id="{8F53496A-3219-6039-D695-08DF48D6253E}"/>
              </a:ext>
            </a:extLst>
          </p:cNvPr>
          <p:cNvSpPr>
            <a:spLocks noChangeAspect="1"/>
          </p:cNvSpPr>
          <p:nvPr userDrawn="1"/>
        </p:nvSpPr>
        <p:spPr>
          <a:xfrm>
            <a:off x="0" y="0"/>
            <a:ext cx="2368633" cy="4675608"/>
          </a:xfrm>
          <a:custGeom>
            <a:avLst/>
            <a:gdLst>
              <a:gd name="connsiteX0" fmla="*/ 0 w 1404594"/>
              <a:gd name="connsiteY0" fmla="*/ 0 h 3429000"/>
              <a:gd name="connsiteX1" fmla="*/ 1404594 w 1404594"/>
              <a:gd name="connsiteY1" fmla="*/ 0 h 3429000"/>
              <a:gd name="connsiteX2" fmla="*/ 1404594 w 1404594"/>
              <a:gd name="connsiteY2" fmla="*/ 3429000 h 3429000"/>
              <a:gd name="connsiteX3" fmla="*/ 0 w 1404594"/>
              <a:gd name="connsiteY3" fmla="*/ 3429000 h 3429000"/>
              <a:gd name="connsiteX4" fmla="*/ 0 w 1404594"/>
              <a:gd name="connsiteY4" fmla="*/ 0 h 3429000"/>
              <a:gd name="connsiteX0" fmla="*/ 0 w 1404594"/>
              <a:gd name="connsiteY0" fmla="*/ 0 h 3429000"/>
              <a:gd name="connsiteX1" fmla="*/ 1404594 w 1404594"/>
              <a:gd name="connsiteY1" fmla="*/ 0 h 3429000"/>
              <a:gd name="connsiteX2" fmla="*/ 1404594 w 1404594"/>
              <a:gd name="connsiteY2" fmla="*/ 3429000 h 3429000"/>
              <a:gd name="connsiteX3" fmla="*/ 0 w 1404594"/>
              <a:gd name="connsiteY3" fmla="*/ 2505173 h 3429000"/>
              <a:gd name="connsiteX4" fmla="*/ 0 w 1404594"/>
              <a:gd name="connsiteY4" fmla="*/ 0 h 3429000"/>
              <a:gd name="connsiteX0" fmla="*/ 0 w 1404594"/>
              <a:gd name="connsiteY0" fmla="*/ 0 h 3532695"/>
              <a:gd name="connsiteX1" fmla="*/ 1404594 w 1404594"/>
              <a:gd name="connsiteY1" fmla="*/ 0 h 3532695"/>
              <a:gd name="connsiteX2" fmla="*/ 1404594 w 1404594"/>
              <a:gd name="connsiteY2" fmla="*/ 3532695 h 3532695"/>
              <a:gd name="connsiteX3" fmla="*/ 0 w 1404594"/>
              <a:gd name="connsiteY3" fmla="*/ 2505173 h 3532695"/>
              <a:gd name="connsiteX4" fmla="*/ 0 w 1404594"/>
              <a:gd name="connsiteY4" fmla="*/ 0 h 3532695"/>
              <a:gd name="connsiteX0" fmla="*/ 0 w 1412415"/>
              <a:gd name="connsiteY0" fmla="*/ 0 h 3532695"/>
              <a:gd name="connsiteX1" fmla="*/ 1412415 w 1412415"/>
              <a:gd name="connsiteY1" fmla="*/ 160256 h 3532695"/>
              <a:gd name="connsiteX2" fmla="*/ 1404594 w 1412415"/>
              <a:gd name="connsiteY2" fmla="*/ 3532695 h 3532695"/>
              <a:gd name="connsiteX3" fmla="*/ 0 w 1412415"/>
              <a:gd name="connsiteY3" fmla="*/ 2505173 h 3532695"/>
              <a:gd name="connsiteX4" fmla="*/ 0 w 1412415"/>
              <a:gd name="connsiteY4" fmla="*/ 0 h 3532695"/>
              <a:gd name="connsiteX0" fmla="*/ 0 w 1412415"/>
              <a:gd name="connsiteY0" fmla="*/ 0 h 3372440"/>
              <a:gd name="connsiteX1" fmla="*/ 1412415 w 1412415"/>
              <a:gd name="connsiteY1" fmla="*/ 1 h 3372440"/>
              <a:gd name="connsiteX2" fmla="*/ 1404594 w 1412415"/>
              <a:gd name="connsiteY2" fmla="*/ 3372440 h 3372440"/>
              <a:gd name="connsiteX3" fmla="*/ 0 w 1412415"/>
              <a:gd name="connsiteY3" fmla="*/ 2344918 h 3372440"/>
              <a:gd name="connsiteX4" fmla="*/ 0 w 1412415"/>
              <a:gd name="connsiteY4" fmla="*/ 0 h 3372440"/>
              <a:gd name="connsiteX0" fmla="*/ 0 w 1412415"/>
              <a:gd name="connsiteY0" fmla="*/ 0 h 3377157"/>
              <a:gd name="connsiteX1" fmla="*/ 1412415 w 1412415"/>
              <a:gd name="connsiteY1" fmla="*/ 1 h 3377157"/>
              <a:gd name="connsiteX2" fmla="*/ 1412383 w 1412415"/>
              <a:gd name="connsiteY2" fmla="*/ 3377157 h 3377157"/>
              <a:gd name="connsiteX3" fmla="*/ 0 w 1412415"/>
              <a:gd name="connsiteY3" fmla="*/ 2344918 h 3377157"/>
              <a:gd name="connsiteX4" fmla="*/ 0 w 1412415"/>
              <a:gd name="connsiteY4" fmla="*/ 0 h 3377157"/>
              <a:gd name="connsiteX0" fmla="*/ 0 w 1412415"/>
              <a:gd name="connsiteY0" fmla="*/ 0 h 3377157"/>
              <a:gd name="connsiteX1" fmla="*/ 1412415 w 1412415"/>
              <a:gd name="connsiteY1" fmla="*/ 1 h 3377157"/>
              <a:gd name="connsiteX2" fmla="*/ 1412383 w 1412415"/>
              <a:gd name="connsiteY2" fmla="*/ 3377157 h 3377157"/>
              <a:gd name="connsiteX3" fmla="*/ 0 w 1412415"/>
              <a:gd name="connsiteY3" fmla="*/ 2359071 h 3377157"/>
              <a:gd name="connsiteX4" fmla="*/ 0 w 1412415"/>
              <a:gd name="connsiteY4" fmla="*/ 0 h 3377157"/>
              <a:gd name="connsiteX0" fmla="*/ 0 w 1412415"/>
              <a:gd name="connsiteY0" fmla="*/ 0 h 3377157"/>
              <a:gd name="connsiteX1" fmla="*/ 1412415 w 1412415"/>
              <a:gd name="connsiteY1" fmla="*/ 1 h 3377157"/>
              <a:gd name="connsiteX2" fmla="*/ 1412383 w 1412415"/>
              <a:gd name="connsiteY2" fmla="*/ 3377157 h 3377157"/>
              <a:gd name="connsiteX3" fmla="*/ 0 w 1412415"/>
              <a:gd name="connsiteY3" fmla="*/ 2363789 h 3377157"/>
              <a:gd name="connsiteX4" fmla="*/ 0 w 1412415"/>
              <a:gd name="connsiteY4" fmla="*/ 0 h 3377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2415" h="3377157">
                <a:moveTo>
                  <a:pt x="0" y="0"/>
                </a:moveTo>
                <a:lnTo>
                  <a:pt x="1412415" y="1"/>
                </a:lnTo>
                <a:cubicBezTo>
                  <a:pt x="1412404" y="1125720"/>
                  <a:pt x="1412394" y="2251438"/>
                  <a:pt x="1412383" y="3377157"/>
                </a:cubicBezTo>
                <a:lnTo>
                  <a:pt x="0" y="2363789"/>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8" name="Google Shape;157;p20">
            <a:extLst>
              <a:ext uri="{FF2B5EF4-FFF2-40B4-BE49-F238E27FC236}">
                <a16:creationId xmlns:a16="http://schemas.microsoft.com/office/drawing/2014/main" id="{A5D1B48D-66DF-4903-01A7-3D115C7C492A}"/>
              </a:ext>
            </a:extLst>
          </p:cNvPr>
          <p:cNvCxnSpPr>
            <a:cxnSpLocks/>
          </p:cNvCxnSpPr>
          <p:nvPr userDrawn="1"/>
        </p:nvCxnSpPr>
        <p:spPr>
          <a:xfrm>
            <a:off x="4298096" y="1463040"/>
            <a:ext cx="0" cy="3921760"/>
          </a:xfrm>
          <a:prstGeom prst="straightConnector1">
            <a:avLst/>
          </a:prstGeom>
          <a:noFill/>
          <a:ln w="12700" cap="flat" cmpd="sng">
            <a:solidFill>
              <a:schemeClr val="accent1"/>
            </a:solidFill>
            <a:prstDash val="solid"/>
            <a:round/>
            <a:headEnd type="none" w="med" len="med"/>
            <a:tailEnd type="none" w="med" len="med"/>
          </a:ln>
        </p:spPr>
      </p:cxnSp>
      <p:sp>
        <p:nvSpPr>
          <p:cNvPr id="11" name="Sous-titre 2">
            <a:extLst>
              <a:ext uri="{FF2B5EF4-FFF2-40B4-BE49-F238E27FC236}">
                <a16:creationId xmlns:a16="http://schemas.microsoft.com/office/drawing/2014/main" id="{51D5BCA4-D222-82CA-FF38-38B1F1E313A8}"/>
              </a:ext>
            </a:extLst>
          </p:cNvPr>
          <p:cNvSpPr>
            <a:spLocks noGrp="1"/>
          </p:cNvSpPr>
          <p:nvPr>
            <p:ph type="subTitle" idx="1"/>
          </p:nvPr>
        </p:nvSpPr>
        <p:spPr>
          <a:xfrm>
            <a:off x="4566238" y="3788229"/>
            <a:ext cx="9099670" cy="1379384"/>
          </a:xfrm>
          <a:prstGeom prst="rect">
            <a:avLst/>
          </a:prstGeom>
        </p:spPr>
        <p:txBody>
          <a:bodyPr>
            <a:normAutofit/>
          </a:bodyPr>
          <a:lstStyle>
            <a:lvl1pPr marL="0" indent="0" algn="l">
              <a:lnSpc>
                <a:spcPct val="100000"/>
              </a:lnSpc>
              <a:buFont typeface="Wingdings" pitchFamily="2" charset="2"/>
              <a:buNone/>
              <a:defRPr sz="14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fr-FR" dirty="0"/>
          </a:p>
        </p:txBody>
      </p:sp>
      <p:sp>
        <p:nvSpPr>
          <p:cNvPr id="20" name="Espace réservé du texte 19">
            <a:extLst>
              <a:ext uri="{FF2B5EF4-FFF2-40B4-BE49-F238E27FC236}">
                <a16:creationId xmlns:a16="http://schemas.microsoft.com/office/drawing/2014/main" id="{7A72AA71-5FF9-70F7-076D-55F6C63C26DF}"/>
              </a:ext>
            </a:extLst>
          </p:cNvPr>
          <p:cNvSpPr>
            <a:spLocks noGrp="1"/>
          </p:cNvSpPr>
          <p:nvPr>
            <p:ph type="body" sz="quarter" idx="10" hasCustomPrompt="1"/>
          </p:nvPr>
        </p:nvSpPr>
        <p:spPr>
          <a:xfrm>
            <a:off x="3134251" y="2989955"/>
            <a:ext cx="1158872" cy="761365"/>
          </a:xfrm>
        </p:spPr>
        <p:txBody>
          <a:bodyPr anchor="ctr">
            <a:normAutofit/>
          </a:bodyPr>
          <a:lstStyle>
            <a:lvl1pPr marL="0" indent="0">
              <a:buNone/>
              <a:defRPr sz="4300">
                <a:solidFill>
                  <a:schemeClr val="accent1"/>
                </a:solidFill>
              </a:defRPr>
            </a:lvl1pPr>
          </a:lstStyle>
          <a:p>
            <a:pPr lvl="0"/>
            <a:r>
              <a:rPr lang="fr-FR" dirty="0"/>
              <a:t>01</a:t>
            </a:r>
          </a:p>
        </p:txBody>
      </p:sp>
      <p:sp>
        <p:nvSpPr>
          <p:cNvPr id="3" name="Rectangle 2">
            <a:extLst>
              <a:ext uri="{FF2B5EF4-FFF2-40B4-BE49-F238E27FC236}">
                <a16:creationId xmlns:a16="http://schemas.microsoft.com/office/drawing/2014/main" id="{8118A66F-24D2-7034-337A-8883B53702A4}"/>
              </a:ext>
            </a:extLst>
          </p:cNvPr>
          <p:cNvSpPr/>
          <p:nvPr userDrawn="1"/>
        </p:nvSpPr>
        <p:spPr>
          <a:xfrm>
            <a:off x="3924536" y="3261360"/>
            <a:ext cx="371074" cy="222717"/>
          </a:xfrm>
          <a:custGeom>
            <a:avLst/>
            <a:gdLst>
              <a:gd name="connsiteX0" fmla="*/ 0 w 418699"/>
              <a:gd name="connsiteY0" fmla="*/ 0 h 197317"/>
              <a:gd name="connsiteX1" fmla="*/ 418699 w 418699"/>
              <a:gd name="connsiteY1" fmla="*/ 0 h 197317"/>
              <a:gd name="connsiteX2" fmla="*/ 418699 w 418699"/>
              <a:gd name="connsiteY2" fmla="*/ 197317 h 197317"/>
              <a:gd name="connsiteX3" fmla="*/ 0 w 418699"/>
              <a:gd name="connsiteY3" fmla="*/ 197317 h 197317"/>
              <a:gd name="connsiteX4" fmla="*/ 0 w 418699"/>
              <a:gd name="connsiteY4" fmla="*/ 0 h 197317"/>
              <a:gd name="connsiteX0" fmla="*/ 168442 w 418699"/>
              <a:gd name="connsiteY0" fmla="*/ 0 h 202129"/>
              <a:gd name="connsiteX1" fmla="*/ 418699 w 418699"/>
              <a:gd name="connsiteY1" fmla="*/ 4812 h 202129"/>
              <a:gd name="connsiteX2" fmla="*/ 418699 w 418699"/>
              <a:gd name="connsiteY2" fmla="*/ 202129 h 202129"/>
              <a:gd name="connsiteX3" fmla="*/ 0 w 418699"/>
              <a:gd name="connsiteY3" fmla="*/ 202129 h 202129"/>
              <a:gd name="connsiteX4" fmla="*/ 168442 w 418699"/>
              <a:gd name="connsiteY4" fmla="*/ 0 h 202129"/>
              <a:gd name="connsiteX0" fmla="*/ 101767 w 352024"/>
              <a:gd name="connsiteY0" fmla="*/ 0 h 202129"/>
              <a:gd name="connsiteX1" fmla="*/ 352024 w 352024"/>
              <a:gd name="connsiteY1" fmla="*/ 4812 h 202129"/>
              <a:gd name="connsiteX2" fmla="*/ 352024 w 352024"/>
              <a:gd name="connsiteY2" fmla="*/ 202129 h 202129"/>
              <a:gd name="connsiteX3" fmla="*/ 0 w 352024"/>
              <a:gd name="connsiteY3" fmla="*/ 198954 h 202129"/>
              <a:gd name="connsiteX4" fmla="*/ 101767 w 352024"/>
              <a:gd name="connsiteY4" fmla="*/ 0 h 202129"/>
              <a:gd name="connsiteX0" fmla="*/ 120817 w 371074"/>
              <a:gd name="connsiteY0" fmla="*/ 0 h 202129"/>
              <a:gd name="connsiteX1" fmla="*/ 371074 w 371074"/>
              <a:gd name="connsiteY1" fmla="*/ 4812 h 202129"/>
              <a:gd name="connsiteX2" fmla="*/ 371074 w 371074"/>
              <a:gd name="connsiteY2" fmla="*/ 202129 h 202129"/>
              <a:gd name="connsiteX3" fmla="*/ 0 w 371074"/>
              <a:gd name="connsiteY3" fmla="*/ 198954 h 202129"/>
              <a:gd name="connsiteX4" fmla="*/ 120817 w 371074"/>
              <a:gd name="connsiteY4" fmla="*/ 0 h 202129"/>
              <a:gd name="connsiteX0" fmla="*/ 149392 w 371074"/>
              <a:gd name="connsiteY0" fmla="*/ 0 h 221179"/>
              <a:gd name="connsiteX1" fmla="*/ 371074 w 371074"/>
              <a:gd name="connsiteY1" fmla="*/ 23862 h 221179"/>
              <a:gd name="connsiteX2" fmla="*/ 371074 w 371074"/>
              <a:gd name="connsiteY2" fmla="*/ 221179 h 221179"/>
              <a:gd name="connsiteX3" fmla="*/ 0 w 371074"/>
              <a:gd name="connsiteY3" fmla="*/ 218004 h 221179"/>
              <a:gd name="connsiteX4" fmla="*/ 149392 w 371074"/>
              <a:gd name="connsiteY4" fmla="*/ 0 h 221179"/>
              <a:gd name="connsiteX0" fmla="*/ 149392 w 371074"/>
              <a:gd name="connsiteY0" fmla="*/ 0 h 221179"/>
              <a:gd name="connsiteX1" fmla="*/ 371074 w 371074"/>
              <a:gd name="connsiteY1" fmla="*/ 7987 h 221179"/>
              <a:gd name="connsiteX2" fmla="*/ 371074 w 371074"/>
              <a:gd name="connsiteY2" fmla="*/ 221179 h 221179"/>
              <a:gd name="connsiteX3" fmla="*/ 0 w 371074"/>
              <a:gd name="connsiteY3" fmla="*/ 218004 h 221179"/>
              <a:gd name="connsiteX4" fmla="*/ 149392 w 371074"/>
              <a:gd name="connsiteY4" fmla="*/ 0 h 221179"/>
              <a:gd name="connsiteX0" fmla="*/ 149392 w 371074"/>
              <a:gd name="connsiteY0" fmla="*/ 1538 h 222717"/>
              <a:gd name="connsiteX1" fmla="*/ 371074 w 371074"/>
              <a:gd name="connsiteY1" fmla="*/ 0 h 222717"/>
              <a:gd name="connsiteX2" fmla="*/ 371074 w 371074"/>
              <a:gd name="connsiteY2" fmla="*/ 222717 h 222717"/>
              <a:gd name="connsiteX3" fmla="*/ 0 w 371074"/>
              <a:gd name="connsiteY3" fmla="*/ 219542 h 222717"/>
              <a:gd name="connsiteX4" fmla="*/ 149392 w 371074"/>
              <a:gd name="connsiteY4" fmla="*/ 1538 h 222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74" h="222717">
                <a:moveTo>
                  <a:pt x="149392" y="1538"/>
                </a:moveTo>
                <a:lnTo>
                  <a:pt x="371074" y="0"/>
                </a:lnTo>
                <a:lnTo>
                  <a:pt x="371074" y="222717"/>
                </a:lnTo>
                <a:lnTo>
                  <a:pt x="0" y="219542"/>
                </a:lnTo>
                <a:lnTo>
                  <a:pt x="149392" y="153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1358299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apositive de titre + photo">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CB4CA9-101D-0B4A-BA3D-66DCC7882CC7}"/>
              </a:ext>
            </a:extLst>
          </p:cNvPr>
          <p:cNvSpPr>
            <a:spLocks noGrp="1"/>
          </p:cNvSpPr>
          <p:nvPr>
            <p:ph type="ctrTitle"/>
          </p:nvPr>
        </p:nvSpPr>
        <p:spPr>
          <a:xfrm>
            <a:off x="4566238" y="2334537"/>
            <a:ext cx="7140962" cy="1160070"/>
          </a:xfrm>
        </p:spPr>
        <p:txBody>
          <a:bodyPr anchor="b">
            <a:normAutofit/>
          </a:bodyPr>
          <a:lstStyle>
            <a:lvl1pPr algn="l">
              <a:defRPr sz="3600"/>
            </a:lvl1pPr>
          </a:lstStyle>
          <a:p>
            <a:endParaRPr lang="fr-FR" dirty="0"/>
          </a:p>
        </p:txBody>
      </p:sp>
      <p:sp>
        <p:nvSpPr>
          <p:cNvPr id="13" name="Triangle 12">
            <a:extLst>
              <a:ext uri="{FF2B5EF4-FFF2-40B4-BE49-F238E27FC236}">
                <a16:creationId xmlns:a16="http://schemas.microsoft.com/office/drawing/2014/main" id="{A6DC8FBD-3CFB-FB76-5874-CA98E595A3A6}"/>
              </a:ext>
            </a:extLst>
          </p:cNvPr>
          <p:cNvSpPr/>
          <p:nvPr userDrawn="1"/>
        </p:nvSpPr>
        <p:spPr>
          <a:xfrm rot="5400000">
            <a:off x="-186533" y="3650471"/>
            <a:ext cx="2632616" cy="2269497"/>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0" cap="none" spc="0">
              <a:ln w="0"/>
              <a:solidFill>
                <a:schemeClr val="accent1"/>
              </a:solidFill>
              <a:effectLst>
                <a:outerShdw blurRad="38100" dist="25400" dir="5400000" algn="ctr" rotWithShape="0">
                  <a:srgbClr val="6E747A">
                    <a:alpha val="43000"/>
                  </a:srgbClr>
                </a:outerShdw>
              </a:effectLst>
            </a:endParaRPr>
          </a:p>
        </p:txBody>
      </p:sp>
      <p:sp>
        <p:nvSpPr>
          <p:cNvPr id="14" name="Google Shape;162;p20">
            <a:extLst>
              <a:ext uri="{FF2B5EF4-FFF2-40B4-BE49-F238E27FC236}">
                <a16:creationId xmlns:a16="http://schemas.microsoft.com/office/drawing/2014/main" id="{CEB37287-81D9-799C-4EA4-BE6310D45DA1}"/>
              </a:ext>
            </a:extLst>
          </p:cNvPr>
          <p:cNvSpPr/>
          <p:nvPr userDrawn="1"/>
        </p:nvSpPr>
        <p:spPr>
          <a:xfrm rot="-5400000">
            <a:off x="11428193" y="3243735"/>
            <a:ext cx="819054" cy="708561"/>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 name="Google Shape;157;p20">
            <a:extLst>
              <a:ext uri="{FF2B5EF4-FFF2-40B4-BE49-F238E27FC236}">
                <a16:creationId xmlns:a16="http://schemas.microsoft.com/office/drawing/2014/main" id="{A5D1B48D-66DF-4903-01A7-3D115C7C492A}"/>
              </a:ext>
            </a:extLst>
          </p:cNvPr>
          <p:cNvCxnSpPr>
            <a:cxnSpLocks/>
          </p:cNvCxnSpPr>
          <p:nvPr userDrawn="1"/>
        </p:nvCxnSpPr>
        <p:spPr>
          <a:xfrm>
            <a:off x="4298096" y="1463040"/>
            <a:ext cx="0" cy="3921760"/>
          </a:xfrm>
          <a:prstGeom prst="straightConnector1">
            <a:avLst/>
          </a:prstGeom>
          <a:noFill/>
          <a:ln w="12700" cap="flat" cmpd="sng">
            <a:solidFill>
              <a:schemeClr val="accent1"/>
            </a:solidFill>
            <a:prstDash val="solid"/>
            <a:round/>
            <a:headEnd type="none" w="med" len="med"/>
            <a:tailEnd type="none" w="med" len="med"/>
          </a:ln>
        </p:spPr>
      </p:cxnSp>
      <p:sp>
        <p:nvSpPr>
          <p:cNvPr id="11" name="Sous-titre 2">
            <a:extLst>
              <a:ext uri="{FF2B5EF4-FFF2-40B4-BE49-F238E27FC236}">
                <a16:creationId xmlns:a16="http://schemas.microsoft.com/office/drawing/2014/main" id="{51D5BCA4-D222-82CA-FF38-38B1F1E313A8}"/>
              </a:ext>
            </a:extLst>
          </p:cNvPr>
          <p:cNvSpPr>
            <a:spLocks noGrp="1"/>
          </p:cNvSpPr>
          <p:nvPr>
            <p:ph type="subTitle" idx="1"/>
          </p:nvPr>
        </p:nvSpPr>
        <p:spPr>
          <a:xfrm>
            <a:off x="4566238" y="3788229"/>
            <a:ext cx="9099670" cy="1379384"/>
          </a:xfrm>
          <a:prstGeom prst="rect">
            <a:avLst/>
          </a:prstGeom>
        </p:spPr>
        <p:txBody>
          <a:bodyPr>
            <a:normAutofit/>
          </a:bodyPr>
          <a:lstStyle>
            <a:lvl1pPr marL="0" indent="0" algn="l">
              <a:lnSpc>
                <a:spcPct val="100000"/>
              </a:lnSpc>
              <a:buFont typeface="Wingdings" pitchFamily="2" charset="2"/>
              <a:buNone/>
              <a:defRPr sz="14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fr-FR" dirty="0"/>
          </a:p>
        </p:txBody>
      </p:sp>
      <p:sp>
        <p:nvSpPr>
          <p:cNvPr id="20" name="Espace réservé du texte 19">
            <a:extLst>
              <a:ext uri="{FF2B5EF4-FFF2-40B4-BE49-F238E27FC236}">
                <a16:creationId xmlns:a16="http://schemas.microsoft.com/office/drawing/2014/main" id="{7A72AA71-5FF9-70F7-076D-55F6C63C26DF}"/>
              </a:ext>
            </a:extLst>
          </p:cNvPr>
          <p:cNvSpPr>
            <a:spLocks noGrp="1"/>
          </p:cNvSpPr>
          <p:nvPr>
            <p:ph type="body" sz="quarter" idx="10" hasCustomPrompt="1"/>
          </p:nvPr>
        </p:nvSpPr>
        <p:spPr>
          <a:xfrm>
            <a:off x="3134251" y="2989955"/>
            <a:ext cx="1158872" cy="761365"/>
          </a:xfrm>
        </p:spPr>
        <p:txBody>
          <a:bodyPr anchor="ctr">
            <a:normAutofit/>
          </a:bodyPr>
          <a:lstStyle>
            <a:lvl1pPr marL="0" indent="0">
              <a:buNone/>
              <a:defRPr sz="4300">
                <a:solidFill>
                  <a:schemeClr val="accent1"/>
                </a:solidFill>
              </a:defRPr>
            </a:lvl1pPr>
          </a:lstStyle>
          <a:p>
            <a:pPr lvl="0"/>
            <a:r>
              <a:rPr lang="fr-FR" dirty="0"/>
              <a:t>01</a:t>
            </a:r>
          </a:p>
        </p:txBody>
      </p:sp>
      <p:sp>
        <p:nvSpPr>
          <p:cNvPr id="4" name="Espace réservé pour une image  3">
            <a:extLst>
              <a:ext uri="{FF2B5EF4-FFF2-40B4-BE49-F238E27FC236}">
                <a16:creationId xmlns:a16="http://schemas.microsoft.com/office/drawing/2014/main" id="{AC686D46-5758-058C-7FEA-97349BD68451}"/>
              </a:ext>
            </a:extLst>
          </p:cNvPr>
          <p:cNvSpPr>
            <a:spLocks noGrp="1"/>
          </p:cNvSpPr>
          <p:nvPr>
            <p:ph type="pic" sz="quarter" idx="11"/>
          </p:nvPr>
        </p:nvSpPr>
        <p:spPr>
          <a:xfrm>
            <a:off x="-5212" y="0"/>
            <a:ext cx="2369849" cy="4675608"/>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00"/>
              <a:gd name="connsiteX1" fmla="*/ 27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8110"/>
              <a:gd name="connsiteY0" fmla="*/ 10000 h 10000"/>
              <a:gd name="connsiteX1" fmla="*/ 27 w 8110"/>
              <a:gd name="connsiteY1" fmla="*/ 0 h 10000"/>
              <a:gd name="connsiteX2" fmla="*/ 8110 w 8110"/>
              <a:gd name="connsiteY2" fmla="*/ 43 h 10000"/>
              <a:gd name="connsiteX3" fmla="*/ 8000 w 8110"/>
              <a:gd name="connsiteY3" fmla="*/ 10000 h 10000"/>
              <a:gd name="connsiteX4" fmla="*/ 0 w 8110"/>
              <a:gd name="connsiteY4" fmla="*/ 10000 h 10000"/>
              <a:gd name="connsiteX0" fmla="*/ 95 w 9968"/>
              <a:gd name="connsiteY0" fmla="*/ 7001 h 10000"/>
              <a:gd name="connsiteX1" fmla="*/ 1 w 9968"/>
              <a:gd name="connsiteY1" fmla="*/ 0 h 10000"/>
              <a:gd name="connsiteX2" fmla="*/ 9968 w 9968"/>
              <a:gd name="connsiteY2" fmla="*/ 43 h 10000"/>
              <a:gd name="connsiteX3" fmla="*/ 9832 w 9968"/>
              <a:gd name="connsiteY3" fmla="*/ 10000 h 10000"/>
              <a:gd name="connsiteX4" fmla="*/ 95 w 9968"/>
              <a:gd name="connsiteY4" fmla="*/ 7001 h 10000"/>
              <a:gd name="connsiteX0" fmla="*/ 95 w 9915"/>
              <a:gd name="connsiteY0" fmla="*/ 7001 h 10000"/>
              <a:gd name="connsiteX1" fmla="*/ 1 w 9915"/>
              <a:gd name="connsiteY1" fmla="*/ 0 h 10000"/>
              <a:gd name="connsiteX2" fmla="*/ 9915 w 9915"/>
              <a:gd name="connsiteY2" fmla="*/ 0 h 10000"/>
              <a:gd name="connsiteX3" fmla="*/ 9864 w 9915"/>
              <a:gd name="connsiteY3" fmla="*/ 10000 h 10000"/>
              <a:gd name="connsiteX4" fmla="*/ 95 w 9915"/>
              <a:gd name="connsiteY4" fmla="*/ 7001 h 10000"/>
              <a:gd name="connsiteX0" fmla="*/ 53 w 10000"/>
              <a:gd name="connsiteY0" fmla="*/ 7023 h 10000"/>
              <a:gd name="connsiteX1" fmla="*/ 1 w 10000"/>
              <a:gd name="connsiteY1" fmla="*/ 0 h 10000"/>
              <a:gd name="connsiteX2" fmla="*/ 10000 w 10000"/>
              <a:gd name="connsiteY2" fmla="*/ 0 h 10000"/>
              <a:gd name="connsiteX3" fmla="*/ 9949 w 10000"/>
              <a:gd name="connsiteY3" fmla="*/ 10000 h 10000"/>
              <a:gd name="connsiteX4" fmla="*/ 53 w 10000"/>
              <a:gd name="connsiteY4" fmla="*/ 7023 h 10000"/>
              <a:gd name="connsiteX0" fmla="*/ 11 w 10001"/>
              <a:gd name="connsiteY0" fmla="*/ 7023 h 10000"/>
              <a:gd name="connsiteX1" fmla="*/ 2 w 10001"/>
              <a:gd name="connsiteY1" fmla="*/ 0 h 10000"/>
              <a:gd name="connsiteX2" fmla="*/ 10001 w 10001"/>
              <a:gd name="connsiteY2" fmla="*/ 0 h 10000"/>
              <a:gd name="connsiteX3" fmla="*/ 9950 w 10001"/>
              <a:gd name="connsiteY3" fmla="*/ 10000 h 10000"/>
              <a:gd name="connsiteX4" fmla="*/ 11 w 10001"/>
              <a:gd name="connsiteY4" fmla="*/ 702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 h="10000">
                <a:moveTo>
                  <a:pt x="11" y="7023"/>
                </a:moveTo>
                <a:cubicBezTo>
                  <a:pt x="22" y="3690"/>
                  <a:pt x="-9" y="3333"/>
                  <a:pt x="2" y="0"/>
                </a:cubicBezTo>
                <a:lnTo>
                  <a:pt x="10001" y="0"/>
                </a:lnTo>
                <a:cubicBezTo>
                  <a:pt x="9955" y="3319"/>
                  <a:pt x="9996" y="6681"/>
                  <a:pt x="9950" y="10000"/>
                </a:cubicBezTo>
                <a:lnTo>
                  <a:pt x="11" y="7023"/>
                </a:lnTo>
                <a:close/>
              </a:path>
            </a:pathLst>
          </a:custGeom>
        </p:spPr>
        <p:txBody>
          <a:bodyPr/>
          <a:lstStyle>
            <a:lvl1pPr marL="0" indent="0">
              <a:buNone/>
              <a:defRPr/>
            </a:lvl1pPr>
          </a:lstStyle>
          <a:p>
            <a:endParaRPr lang="fr-FR" dirty="0"/>
          </a:p>
        </p:txBody>
      </p:sp>
      <p:sp>
        <p:nvSpPr>
          <p:cNvPr id="10" name="Rectangle 2">
            <a:extLst>
              <a:ext uri="{FF2B5EF4-FFF2-40B4-BE49-F238E27FC236}">
                <a16:creationId xmlns:a16="http://schemas.microsoft.com/office/drawing/2014/main" id="{BEDD3CB6-E8CF-8082-FB7F-33941D741196}"/>
              </a:ext>
            </a:extLst>
          </p:cNvPr>
          <p:cNvSpPr/>
          <p:nvPr userDrawn="1"/>
        </p:nvSpPr>
        <p:spPr>
          <a:xfrm>
            <a:off x="3924536" y="3261360"/>
            <a:ext cx="371074" cy="222717"/>
          </a:xfrm>
          <a:custGeom>
            <a:avLst/>
            <a:gdLst>
              <a:gd name="connsiteX0" fmla="*/ 0 w 418699"/>
              <a:gd name="connsiteY0" fmla="*/ 0 h 197317"/>
              <a:gd name="connsiteX1" fmla="*/ 418699 w 418699"/>
              <a:gd name="connsiteY1" fmla="*/ 0 h 197317"/>
              <a:gd name="connsiteX2" fmla="*/ 418699 w 418699"/>
              <a:gd name="connsiteY2" fmla="*/ 197317 h 197317"/>
              <a:gd name="connsiteX3" fmla="*/ 0 w 418699"/>
              <a:gd name="connsiteY3" fmla="*/ 197317 h 197317"/>
              <a:gd name="connsiteX4" fmla="*/ 0 w 418699"/>
              <a:gd name="connsiteY4" fmla="*/ 0 h 197317"/>
              <a:gd name="connsiteX0" fmla="*/ 168442 w 418699"/>
              <a:gd name="connsiteY0" fmla="*/ 0 h 202129"/>
              <a:gd name="connsiteX1" fmla="*/ 418699 w 418699"/>
              <a:gd name="connsiteY1" fmla="*/ 4812 h 202129"/>
              <a:gd name="connsiteX2" fmla="*/ 418699 w 418699"/>
              <a:gd name="connsiteY2" fmla="*/ 202129 h 202129"/>
              <a:gd name="connsiteX3" fmla="*/ 0 w 418699"/>
              <a:gd name="connsiteY3" fmla="*/ 202129 h 202129"/>
              <a:gd name="connsiteX4" fmla="*/ 168442 w 418699"/>
              <a:gd name="connsiteY4" fmla="*/ 0 h 202129"/>
              <a:gd name="connsiteX0" fmla="*/ 101767 w 352024"/>
              <a:gd name="connsiteY0" fmla="*/ 0 h 202129"/>
              <a:gd name="connsiteX1" fmla="*/ 352024 w 352024"/>
              <a:gd name="connsiteY1" fmla="*/ 4812 h 202129"/>
              <a:gd name="connsiteX2" fmla="*/ 352024 w 352024"/>
              <a:gd name="connsiteY2" fmla="*/ 202129 h 202129"/>
              <a:gd name="connsiteX3" fmla="*/ 0 w 352024"/>
              <a:gd name="connsiteY3" fmla="*/ 198954 h 202129"/>
              <a:gd name="connsiteX4" fmla="*/ 101767 w 352024"/>
              <a:gd name="connsiteY4" fmla="*/ 0 h 202129"/>
              <a:gd name="connsiteX0" fmla="*/ 120817 w 371074"/>
              <a:gd name="connsiteY0" fmla="*/ 0 h 202129"/>
              <a:gd name="connsiteX1" fmla="*/ 371074 w 371074"/>
              <a:gd name="connsiteY1" fmla="*/ 4812 h 202129"/>
              <a:gd name="connsiteX2" fmla="*/ 371074 w 371074"/>
              <a:gd name="connsiteY2" fmla="*/ 202129 h 202129"/>
              <a:gd name="connsiteX3" fmla="*/ 0 w 371074"/>
              <a:gd name="connsiteY3" fmla="*/ 198954 h 202129"/>
              <a:gd name="connsiteX4" fmla="*/ 120817 w 371074"/>
              <a:gd name="connsiteY4" fmla="*/ 0 h 202129"/>
              <a:gd name="connsiteX0" fmla="*/ 149392 w 371074"/>
              <a:gd name="connsiteY0" fmla="*/ 0 h 221179"/>
              <a:gd name="connsiteX1" fmla="*/ 371074 w 371074"/>
              <a:gd name="connsiteY1" fmla="*/ 23862 h 221179"/>
              <a:gd name="connsiteX2" fmla="*/ 371074 w 371074"/>
              <a:gd name="connsiteY2" fmla="*/ 221179 h 221179"/>
              <a:gd name="connsiteX3" fmla="*/ 0 w 371074"/>
              <a:gd name="connsiteY3" fmla="*/ 218004 h 221179"/>
              <a:gd name="connsiteX4" fmla="*/ 149392 w 371074"/>
              <a:gd name="connsiteY4" fmla="*/ 0 h 221179"/>
              <a:gd name="connsiteX0" fmla="*/ 149392 w 371074"/>
              <a:gd name="connsiteY0" fmla="*/ 0 h 221179"/>
              <a:gd name="connsiteX1" fmla="*/ 371074 w 371074"/>
              <a:gd name="connsiteY1" fmla="*/ 7987 h 221179"/>
              <a:gd name="connsiteX2" fmla="*/ 371074 w 371074"/>
              <a:gd name="connsiteY2" fmla="*/ 221179 h 221179"/>
              <a:gd name="connsiteX3" fmla="*/ 0 w 371074"/>
              <a:gd name="connsiteY3" fmla="*/ 218004 h 221179"/>
              <a:gd name="connsiteX4" fmla="*/ 149392 w 371074"/>
              <a:gd name="connsiteY4" fmla="*/ 0 h 221179"/>
              <a:gd name="connsiteX0" fmla="*/ 149392 w 371074"/>
              <a:gd name="connsiteY0" fmla="*/ 1538 h 222717"/>
              <a:gd name="connsiteX1" fmla="*/ 371074 w 371074"/>
              <a:gd name="connsiteY1" fmla="*/ 0 h 222717"/>
              <a:gd name="connsiteX2" fmla="*/ 371074 w 371074"/>
              <a:gd name="connsiteY2" fmla="*/ 222717 h 222717"/>
              <a:gd name="connsiteX3" fmla="*/ 0 w 371074"/>
              <a:gd name="connsiteY3" fmla="*/ 219542 h 222717"/>
              <a:gd name="connsiteX4" fmla="*/ 149392 w 371074"/>
              <a:gd name="connsiteY4" fmla="*/ 1538 h 222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74" h="222717">
                <a:moveTo>
                  <a:pt x="149392" y="1538"/>
                </a:moveTo>
                <a:lnTo>
                  <a:pt x="371074" y="0"/>
                </a:lnTo>
                <a:lnTo>
                  <a:pt x="371074" y="222717"/>
                </a:lnTo>
                <a:lnTo>
                  <a:pt x="0" y="219542"/>
                </a:lnTo>
                <a:lnTo>
                  <a:pt x="149392" y="153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3516877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re + images triangulaires">
    <p:spTree>
      <p:nvGrpSpPr>
        <p:cNvPr id="1" name=""/>
        <p:cNvGrpSpPr/>
        <p:nvPr/>
      </p:nvGrpSpPr>
      <p:grpSpPr>
        <a:xfrm>
          <a:off x="0" y="0"/>
          <a:ext cx="0" cy="0"/>
          <a:chOff x="0" y="0"/>
          <a:chExt cx="0" cy="0"/>
        </a:xfrm>
      </p:grpSpPr>
      <p:cxnSp>
        <p:nvCxnSpPr>
          <p:cNvPr id="32" name="Google Shape;190;p22">
            <a:extLst>
              <a:ext uri="{FF2B5EF4-FFF2-40B4-BE49-F238E27FC236}">
                <a16:creationId xmlns:a16="http://schemas.microsoft.com/office/drawing/2014/main" id="{50CC7A5A-7052-431C-EFA8-BCCB99E708AA}"/>
              </a:ext>
            </a:extLst>
          </p:cNvPr>
          <p:cNvCxnSpPr>
            <a:cxnSpLocks/>
          </p:cNvCxnSpPr>
          <p:nvPr userDrawn="1"/>
        </p:nvCxnSpPr>
        <p:spPr>
          <a:xfrm>
            <a:off x="5583575" y="3119120"/>
            <a:ext cx="0" cy="1483508"/>
          </a:xfrm>
          <a:prstGeom prst="straightConnector1">
            <a:avLst/>
          </a:prstGeom>
          <a:noFill/>
          <a:ln w="12700" cap="flat" cmpd="sng">
            <a:solidFill>
              <a:schemeClr val="accent1"/>
            </a:solidFill>
            <a:prstDash val="solid"/>
            <a:round/>
            <a:headEnd type="none" w="med" len="med"/>
            <a:tailEnd type="none" w="med" len="med"/>
          </a:ln>
        </p:spPr>
      </p:cxnSp>
      <p:sp>
        <p:nvSpPr>
          <p:cNvPr id="15" name="Titre 14">
            <a:extLst>
              <a:ext uri="{FF2B5EF4-FFF2-40B4-BE49-F238E27FC236}">
                <a16:creationId xmlns:a16="http://schemas.microsoft.com/office/drawing/2014/main" id="{90C07D6C-FFB9-43BC-0A6D-BB7C055946A9}"/>
              </a:ext>
            </a:extLst>
          </p:cNvPr>
          <p:cNvSpPr>
            <a:spLocks noGrp="1"/>
          </p:cNvSpPr>
          <p:nvPr>
            <p:ph type="title"/>
          </p:nvPr>
        </p:nvSpPr>
        <p:spPr>
          <a:xfrm>
            <a:off x="5783780" y="3403599"/>
            <a:ext cx="4843580" cy="1188869"/>
          </a:xfrm>
        </p:spPr>
        <p:txBody>
          <a:bodyPr anchor="b">
            <a:normAutofit/>
          </a:bodyPr>
          <a:lstStyle>
            <a:lvl1pPr>
              <a:defRPr sz="2400"/>
            </a:lvl1pPr>
          </a:lstStyle>
          <a:p>
            <a:endParaRPr lang="fr-FR" dirty="0"/>
          </a:p>
        </p:txBody>
      </p:sp>
      <p:sp>
        <p:nvSpPr>
          <p:cNvPr id="29" name="Triangle 28">
            <a:extLst>
              <a:ext uri="{FF2B5EF4-FFF2-40B4-BE49-F238E27FC236}">
                <a16:creationId xmlns:a16="http://schemas.microsoft.com/office/drawing/2014/main" id="{27A36E75-3B1E-BFE3-0824-834F5221FB12}"/>
              </a:ext>
            </a:extLst>
          </p:cNvPr>
          <p:cNvSpPr/>
          <p:nvPr userDrawn="1"/>
        </p:nvSpPr>
        <p:spPr>
          <a:xfrm rot="5400000">
            <a:off x="-95508" y="2883539"/>
            <a:ext cx="1207753" cy="104116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3" name="Espace réservé pour une image  32">
            <a:extLst>
              <a:ext uri="{FF2B5EF4-FFF2-40B4-BE49-F238E27FC236}">
                <a16:creationId xmlns:a16="http://schemas.microsoft.com/office/drawing/2014/main" id="{445FA73C-DC72-D2F6-4476-18D8E78F6CCE}"/>
              </a:ext>
            </a:extLst>
          </p:cNvPr>
          <p:cNvSpPr>
            <a:spLocks noGrp="1"/>
          </p:cNvSpPr>
          <p:nvPr>
            <p:ph type="pic" sz="quarter" idx="10"/>
          </p:nvPr>
        </p:nvSpPr>
        <p:spPr>
          <a:xfrm>
            <a:off x="-2055" y="-20320"/>
            <a:ext cx="2941847" cy="4368949"/>
          </a:xfrm>
          <a:custGeom>
            <a:avLst/>
            <a:gdLst>
              <a:gd name="connsiteX0" fmla="*/ 0 w 2930709"/>
              <a:gd name="connsiteY0" fmla="*/ 0 h 4368949"/>
              <a:gd name="connsiteX1" fmla="*/ 2442248 w 2930709"/>
              <a:gd name="connsiteY1" fmla="*/ 0 h 4368949"/>
              <a:gd name="connsiteX2" fmla="*/ 2930709 w 2930709"/>
              <a:gd name="connsiteY2" fmla="*/ 488461 h 4368949"/>
              <a:gd name="connsiteX3" fmla="*/ 2930709 w 2930709"/>
              <a:gd name="connsiteY3" fmla="*/ 4368949 h 4368949"/>
              <a:gd name="connsiteX4" fmla="*/ 0 w 2930709"/>
              <a:gd name="connsiteY4" fmla="*/ 4368949 h 4368949"/>
              <a:gd name="connsiteX5" fmla="*/ 0 w 2930709"/>
              <a:gd name="connsiteY5" fmla="*/ 0 h 4368949"/>
              <a:gd name="connsiteX0" fmla="*/ 0 w 2930709"/>
              <a:gd name="connsiteY0" fmla="*/ 0 h 4368949"/>
              <a:gd name="connsiteX1" fmla="*/ 2442248 w 2930709"/>
              <a:gd name="connsiteY1" fmla="*/ 0 h 4368949"/>
              <a:gd name="connsiteX2" fmla="*/ 2930709 w 2930709"/>
              <a:gd name="connsiteY2" fmla="*/ 21101 h 4368949"/>
              <a:gd name="connsiteX3" fmla="*/ 2930709 w 2930709"/>
              <a:gd name="connsiteY3" fmla="*/ 4368949 h 4368949"/>
              <a:gd name="connsiteX4" fmla="*/ 0 w 2930709"/>
              <a:gd name="connsiteY4" fmla="*/ 4368949 h 4368949"/>
              <a:gd name="connsiteX5" fmla="*/ 0 w 2930709"/>
              <a:gd name="connsiteY5" fmla="*/ 0 h 4368949"/>
              <a:gd name="connsiteX0" fmla="*/ 0 w 2930709"/>
              <a:gd name="connsiteY0" fmla="*/ 772160 h 4368949"/>
              <a:gd name="connsiteX1" fmla="*/ 2442248 w 2930709"/>
              <a:gd name="connsiteY1" fmla="*/ 0 h 4368949"/>
              <a:gd name="connsiteX2" fmla="*/ 2930709 w 2930709"/>
              <a:gd name="connsiteY2" fmla="*/ 21101 h 4368949"/>
              <a:gd name="connsiteX3" fmla="*/ 2930709 w 2930709"/>
              <a:gd name="connsiteY3" fmla="*/ 4368949 h 4368949"/>
              <a:gd name="connsiteX4" fmla="*/ 0 w 2930709"/>
              <a:gd name="connsiteY4" fmla="*/ 4368949 h 4368949"/>
              <a:gd name="connsiteX5" fmla="*/ 0 w 2930709"/>
              <a:gd name="connsiteY5" fmla="*/ 772160 h 4368949"/>
              <a:gd name="connsiteX0" fmla="*/ 0 w 2930709"/>
              <a:gd name="connsiteY0" fmla="*/ 772160 h 4368949"/>
              <a:gd name="connsiteX1" fmla="*/ 1426248 w 2930709"/>
              <a:gd name="connsiteY1" fmla="*/ 0 h 4368949"/>
              <a:gd name="connsiteX2" fmla="*/ 2930709 w 2930709"/>
              <a:gd name="connsiteY2" fmla="*/ 21101 h 4368949"/>
              <a:gd name="connsiteX3" fmla="*/ 2930709 w 2930709"/>
              <a:gd name="connsiteY3" fmla="*/ 4368949 h 4368949"/>
              <a:gd name="connsiteX4" fmla="*/ 0 w 2930709"/>
              <a:gd name="connsiteY4" fmla="*/ 4368949 h 4368949"/>
              <a:gd name="connsiteX5" fmla="*/ 0 w 2930709"/>
              <a:gd name="connsiteY5" fmla="*/ 772160 h 4368949"/>
              <a:gd name="connsiteX0" fmla="*/ 10160 w 2940869"/>
              <a:gd name="connsiteY0" fmla="*/ 772160 h 4368949"/>
              <a:gd name="connsiteX1" fmla="*/ 1436408 w 2940869"/>
              <a:gd name="connsiteY1" fmla="*/ 0 h 4368949"/>
              <a:gd name="connsiteX2" fmla="*/ 2940869 w 2940869"/>
              <a:gd name="connsiteY2" fmla="*/ 21101 h 4368949"/>
              <a:gd name="connsiteX3" fmla="*/ 2940869 w 2940869"/>
              <a:gd name="connsiteY3" fmla="*/ 4368949 h 4368949"/>
              <a:gd name="connsiteX4" fmla="*/ 0 w 2940869"/>
              <a:gd name="connsiteY4" fmla="*/ 2662069 h 4368949"/>
              <a:gd name="connsiteX5" fmla="*/ 10160 w 2940869"/>
              <a:gd name="connsiteY5" fmla="*/ 772160 h 4368949"/>
              <a:gd name="connsiteX0" fmla="*/ 450 w 2951479"/>
              <a:gd name="connsiteY0" fmla="*/ 833120 h 4368949"/>
              <a:gd name="connsiteX1" fmla="*/ 1447018 w 2951479"/>
              <a:gd name="connsiteY1" fmla="*/ 0 h 4368949"/>
              <a:gd name="connsiteX2" fmla="*/ 2951479 w 2951479"/>
              <a:gd name="connsiteY2" fmla="*/ 21101 h 4368949"/>
              <a:gd name="connsiteX3" fmla="*/ 2951479 w 2951479"/>
              <a:gd name="connsiteY3" fmla="*/ 4368949 h 4368949"/>
              <a:gd name="connsiteX4" fmla="*/ 10610 w 2951479"/>
              <a:gd name="connsiteY4" fmla="*/ 2662069 h 4368949"/>
              <a:gd name="connsiteX5" fmla="*/ 450 w 2951479"/>
              <a:gd name="connsiteY5" fmla="*/ 833120 h 4368949"/>
              <a:gd name="connsiteX0" fmla="*/ 978 w 2941847"/>
              <a:gd name="connsiteY0" fmla="*/ 843280 h 4368949"/>
              <a:gd name="connsiteX1" fmla="*/ 1437386 w 2941847"/>
              <a:gd name="connsiteY1" fmla="*/ 0 h 4368949"/>
              <a:gd name="connsiteX2" fmla="*/ 2941847 w 2941847"/>
              <a:gd name="connsiteY2" fmla="*/ 21101 h 4368949"/>
              <a:gd name="connsiteX3" fmla="*/ 2941847 w 2941847"/>
              <a:gd name="connsiteY3" fmla="*/ 4368949 h 4368949"/>
              <a:gd name="connsiteX4" fmla="*/ 978 w 2941847"/>
              <a:gd name="connsiteY4" fmla="*/ 2662069 h 4368949"/>
              <a:gd name="connsiteX5" fmla="*/ 978 w 2941847"/>
              <a:gd name="connsiteY5" fmla="*/ 843280 h 4368949"/>
              <a:gd name="connsiteX0" fmla="*/ 978 w 2941847"/>
              <a:gd name="connsiteY0" fmla="*/ 843280 h 4368949"/>
              <a:gd name="connsiteX1" fmla="*/ 1437386 w 2941847"/>
              <a:gd name="connsiteY1" fmla="*/ 0 h 4368949"/>
              <a:gd name="connsiteX2" fmla="*/ 2931687 w 2941847"/>
              <a:gd name="connsiteY2" fmla="*/ 10941 h 4368949"/>
              <a:gd name="connsiteX3" fmla="*/ 2941847 w 2941847"/>
              <a:gd name="connsiteY3" fmla="*/ 4368949 h 4368949"/>
              <a:gd name="connsiteX4" fmla="*/ 978 w 2941847"/>
              <a:gd name="connsiteY4" fmla="*/ 2662069 h 4368949"/>
              <a:gd name="connsiteX5" fmla="*/ 978 w 2941847"/>
              <a:gd name="connsiteY5" fmla="*/ 843280 h 4368949"/>
              <a:gd name="connsiteX0" fmla="*/ 978 w 2941847"/>
              <a:gd name="connsiteY0" fmla="*/ 843280 h 4368949"/>
              <a:gd name="connsiteX1" fmla="*/ 1437386 w 2941847"/>
              <a:gd name="connsiteY1" fmla="*/ 0 h 4368949"/>
              <a:gd name="connsiteX2" fmla="*/ 2931687 w 2941847"/>
              <a:gd name="connsiteY2" fmla="*/ 781 h 4368949"/>
              <a:gd name="connsiteX3" fmla="*/ 2941847 w 2941847"/>
              <a:gd name="connsiteY3" fmla="*/ 4368949 h 4368949"/>
              <a:gd name="connsiteX4" fmla="*/ 978 w 2941847"/>
              <a:gd name="connsiteY4" fmla="*/ 2662069 h 4368949"/>
              <a:gd name="connsiteX5" fmla="*/ 978 w 2941847"/>
              <a:gd name="connsiteY5" fmla="*/ 843280 h 4368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41847" h="4368949">
                <a:moveTo>
                  <a:pt x="978" y="843280"/>
                </a:moveTo>
                <a:lnTo>
                  <a:pt x="1437386" y="0"/>
                </a:lnTo>
                <a:lnTo>
                  <a:pt x="2931687" y="781"/>
                </a:lnTo>
                <a:cubicBezTo>
                  <a:pt x="2935074" y="1453450"/>
                  <a:pt x="2938460" y="2916280"/>
                  <a:pt x="2941847" y="4368949"/>
                </a:cubicBezTo>
                <a:lnTo>
                  <a:pt x="978" y="2662069"/>
                </a:lnTo>
                <a:cubicBezTo>
                  <a:pt x="4365" y="2032099"/>
                  <a:pt x="-2409" y="1473250"/>
                  <a:pt x="978" y="843280"/>
                </a:cubicBezTo>
                <a:close/>
              </a:path>
            </a:pathLst>
          </a:custGeom>
        </p:spPr>
        <p:txBody>
          <a:bodyPr/>
          <a:lstStyle>
            <a:lvl1pPr marL="0" indent="0">
              <a:buNone/>
              <a:defRPr/>
            </a:lvl1pPr>
          </a:lstStyle>
          <a:p>
            <a:endParaRPr lang="fr-FR" dirty="0"/>
          </a:p>
        </p:txBody>
      </p:sp>
      <p:sp>
        <p:nvSpPr>
          <p:cNvPr id="35" name="Espace réservé pour une image  34">
            <a:extLst>
              <a:ext uri="{FF2B5EF4-FFF2-40B4-BE49-F238E27FC236}">
                <a16:creationId xmlns:a16="http://schemas.microsoft.com/office/drawing/2014/main" id="{19C5C926-46BF-BDF9-5B9A-2634FD1294CD}"/>
              </a:ext>
            </a:extLst>
          </p:cNvPr>
          <p:cNvSpPr>
            <a:spLocks noGrp="1"/>
          </p:cNvSpPr>
          <p:nvPr>
            <p:ph type="pic" sz="quarter" idx="11"/>
          </p:nvPr>
        </p:nvSpPr>
        <p:spPr>
          <a:xfrm>
            <a:off x="3198391" y="3475243"/>
            <a:ext cx="2227550" cy="2583831"/>
          </a:xfrm>
          <a:custGeom>
            <a:avLst/>
            <a:gdLst>
              <a:gd name="connsiteX0" fmla="*/ 0 w 2217390"/>
              <a:gd name="connsiteY0" fmla="*/ 2614311 h 2614311"/>
              <a:gd name="connsiteX1" fmla="*/ 0 w 2217390"/>
              <a:gd name="connsiteY1" fmla="*/ 0 h 2614311"/>
              <a:gd name="connsiteX2" fmla="*/ 2217390 w 2217390"/>
              <a:gd name="connsiteY2" fmla="*/ 2614311 h 2614311"/>
              <a:gd name="connsiteX3" fmla="*/ 0 w 2217390"/>
              <a:gd name="connsiteY3" fmla="*/ 2614311 h 2614311"/>
              <a:gd name="connsiteX0" fmla="*/ 0 w 2217390"/>
              <a:gd name="connsiteY0" fmla="*/ 2583831 h 2583831"/>
              <a:gd name="connsiteX1" fmla="*/ 2194560 w 2217390"/>
              <a:gd name="connsiteY1" fmla="*/ 0 h 2583831"/>
              <a:gd name="connsiteX2" fmla="*/ 2217390 w 2217390"/>
              <a:gd name="connsiteY2" fmla="*/ 2583831 h 2583831"/>
              <a:gd name="connsiteX3" fmla="*/ 0 w 2217390"/>
              <a:gd name="connsiteY3" fmla="*/ 2583831 h 2583831"/>
              <a:gd name="connsiteX0" fmla="*/ 0 w 2197070"/>
              <a:gd name="connsiteY0" fmla="*/ 1283351 h 2583831"/>
              <a:gd name="connsiteX1" fmla="*/ 2174240 w 2197070"/>
              <a:gd name="connsiteY1" fmla="*/ 0 h 2583831"/>
              <a:gd name="connsiteX2" fmla="*/ 2197070 w 2197070"/>
              <a:gd name="connsiteY2" fmla="*/ 2583831 h 2583831"/>
              <a:gd name="connsiteX3" fmla="*/ 0 w 2197070"/>
              <a:gd name="connsiteY3" fmla="*/ 1283351 h 2583831"/>
              <a:gd name="connsiteX0" fmla="*/ 0 w 2227550"/>
              <a:gd name="connsiteY0" fmla="*/ 1273191 h 2583831"/>
              <a:gd name="connsiteX1" fmla="*/ 2204720 w 2227550"/>
              <a:gd name="connsiteY1" fmla="*/ 0 h 2583831"/>
              <a:gd name="connsiteX2" fmla="*/ 2227550 w 2227550"/>
              <a:gd name="connsiteY2" fmla="*/ 2583831 h 2583831"/>
              <a:gd name="connsiteX3" fmla="*/ 0 w 2227550"/>
              <a:gd name="connsiteY3" fmla="*/ 1273191 h 2583831"/>
            </a:gdLst>
            <a:ahLst/>
            <a:cxnLst>
              <a:cxn ang="0">
                <a:pos x="connsiteX0" y="connsiteY0"/>
              </a:cxn>
              <a:cxn ang="0">
                <a:pos x="connsiteX1" y="connsiteY1"/>
              </a:cxn>
              <a:cxn ang="0">
                <a:pos x="connsiteX2" y="connsiteY2"/>
              </a:cxn>
              <a:cxn ang="0">
                <a:pos x="connsiteX3" y="connsiteY3"/>
              </a:cxn>
            </a:cxnLst>
            <a:rect l="l" t="t" r="r" b="b"/>
            <a:pathLst>
              <a:path w="2227550" h="2583831">
                <a:moveTo>
                  <a:pt x="0" y="1273191"/>
                </a:moveTo>
                <a:lnTo>
                  <a:pt x="2204720" y="0"/>
                </a:lnTo>
                <a:lnTo>
                  <a:pt x="2227550" y="2583831"/>
                </a:lnTo>
                <a:lnTo>
                  <a:pt x="0" y="1273191"/>
                </a:lnTo>
                <a:close/>
              </a:path>
            </a:pathLst>
          </a:custGeom>
        </p:spPr>
        <p:txBody>
          <a:bodyPr/>
          <a:lstStyle>
            <a:lvl1pPr marL="0" indent="0">
              <a:buNone/>
              <a:defRPr/>
            </a:lvl1pPr>
          </a:lstStyle>
          <a:p>
            <a:endParaRPr lang="fr-FR" dirty="0"/>
          </a:p>
        </p:txBody>
      </p:sp>
      <p:sp>
        <p:nvSpPr>
          <p:cNvPr id="37" name="Espace réservé pour une image  36">
            <a:extLst>
              <a:ext uri="{FF2B5EF4-FFF2-40B4-BE49-F238E27FC236}">
                <a16:creationId xmlns:a16="http://schemas.microsoft.com/office/drawing/2014/main" id="{0736F9FB-8563-D111-DA80-C66D6F1232D5}"/>
              </a:ext>
            </a:extLst>
          </p:cNvPr>
          <p:cNvSpPr>
            <a:spLocks noGrp="1"/>
          </p:cNvSpPr>
          <p:nvPr>
            <p:ph type="pic" sz="quarter" idx="12"/>
          </p:nvPr>
        </p:nvSpPr>
        <p:spPr>
          <a:xfrm>
            <a:off x="3077106" y="-30480"/>
            <a:ext cx="4560695" cy="4683760"/>
          </a:xfrm>
          <a:custGeom>
            <a:avLst/>
            <a:gdLst>
              <a:gd name="connsiteX0" fmla="*/ 0 w 4570855"/>
              <a:gd name="connsiteY0" fmla="*/ 0 h 4603020"/>
              <a:gd name="connsiteX1" fmla="*/ 3809031 w 4570855"/>
              <a:gd name="connsiteY1" fmla="*/ 0 h 4603020"/>
              <a:gd name="connsiteX2" fmla="*/ 4570855 w 4570855"/>
              <a:gd name="connsiteY2" fmla="*/ 761824 h 4603020"/>
              <a:gd name="connsiteX3" fmla="*/ 4570855 w 4570855"/>
              <a:gd name="connsiteY3" fmla="*/ 4603020 h 4603020"/>
              <a:gd name="connsiteX4" fmla="*/ 0 w 4570855"/>
              <a:gd name="connsiteY4" fmla="*/ 4603020 h 4603020"/>
              <a:gd name="connsiteX5" fmla="*/ 0 w 4570855"/>
              <a:gd name="connsiteY5" fmla="*/ 0 h 4603020"/>
              <a:gd name="connsiteX0" fmla="*/ 0 w 4570855"/>
              <a:gd name="connsiteY0" fmla="*/ 0 h 4603020"/>
              <a:gd name="connsiteX1" fmla="*/ 1187751 w 4570855"/>
              <a:gd name="connsiteY1" fmla="*/ 0 h 4603020"/>
              <a:gd name="connsiteX2" fmla="*/ 4570855 w 4570855"/>
              <a:gd name="connsiteY2" fmla="*/ 761824 h 4603020"/>
              <a:gd name="connsiteX3" fmla="*/ 4570855 w 4570855"/>
              <a:gd name="connsiteY3" fmla="*/ 4603020 h 4603020"/>
              <a:gd name="connsiteX4" fmla="*/ 0 w 4570855"/>
              <a:gd name="connsiteY4" fmla="*/ 4603020 h 4603020"/>
              <a:gd name="connsiteX5" fmla="*/ 0 w 4570855"/>
              <a:gd name="connsiteY5" fmla="*/ 0 h 4603020"/>
              <a:gd name="connsiteX0" fmla="*/ 0 w 4570855"/>
              <a:gd name="connsiteY0" fmla="*/ 0 h 4603020"/>
              <a:gd name="connsiteX1" fmla="*/ 1086151 w 4570855"/>
              <a:gd name="connsiteY1" fmla="*/ 0 h 4603020"/>
              <a:gd name="connsiteX2" fmla="*/ 4570855 w 4570855"/>
              <a:gd name="connsiteY2" fmla="*/ 761824 h 4603020"/>
              <a:gd name="connsiteX3" fmla="*/ 4570855 w 4570855"/>
              <a:gd name="connsiteY3" fmla="*/ 4603020 h 4603020"/>
              <a:gd name="connsiteX4" fmla="*/ 0 w 4570855"/>
              <a:gd name="connsiteY4" fmla="*/ 4603020 h 4603020"/>
              <a:gd name="connsiteX5" fmla="*/ 0 w 4570855"/>
              <a:gd name="connsiteY5" fmla="*/ 0 h 4603020"/>
              <a:gd name="connsiteX0" fmla="*/ 0 w 4570855"/>
              <a:gd name="connsiteY0" fmla="*/ 0 h 4603020"/>
              <a:gd name="connsiteX1" fmla="*/ 1086151 w 4570855"/>
              <a:gd name="connsiteY1" fmla="*/ 0 h 4603020"/>
              <a:gd name="connsiteX2" fmla="*/ 4530215 w 4570855"/>
              <a:gd name="connsiteY2" fmla="*/ 1960704 h 4603020"/>
              <a:gd name="connsiteX3" fmla="*/ 4570855 w 4570855"/>
              <a:gd name="connsiteY3" fmla="*/ 4603020 h 4603020"/>
              <a:gd name="connsiteX4" fmla="*/ 0 w 4570855"/>
              <a:gd name="connsiteY4" fmla="*/ 4603020 h 4603020"/>
              <a:gd name="connsiteX5" fmla="*/ 0 w 4570855"/>
              <a:gd name="connsiteY5" fmla="*/ 0 h 4603020"/>
              <a:gd name="connsiteX0" fmla="*/ 0 w 4530215"/>
              <a:gd name="connsiteY0" fmla="*/ 0 h 4603020"/>
              <a:gd name="connsiteX1" fmla="*/ 1086151 w 4530215"/>
              <a:gd name="connsiteY1" fmla="*/ 0 h 4603020"/>
              <a:gd name="connsiteX2" fmla="*/ 4530215 w 4530215"/>
              <a:gd name="connsiteY2" fmla="*/ 1960704 h 4603020"/>
              <a:gd name="connsiteX3" fmla="*/ 2416935 w 4530215"/>
              <a:gd name="connsiteY3" fmla="*/ 3200940 h 4603020"/>
              <a:gd name="connsiteX4" fmla="*/ 0 w 4530215"/>
              <a:gd name="connsiteY4" fmla="*/ 4603020 h 4603020"/>
              <a:gd name="connsiteX5" fmla="*/ 0 w 4530215"/>
              <a:gd name="connsiteY5" fmla="*/ 0 h 4603020"/>
              <a:gd name="connsiteX0" fmla="*/ 0 w 4560695"/>
              <a:gd name="connsiteY0" fmla="*/ 0 h 4603020"/>
              <a:gd name="connsiteX1" fmla="*/ 1086151 w 4560695"/>
              <a:gd name="connsiteY1" fmla="*/ 0 h 4603020"/>
              <a:gd name="connsiteX2" fmla="*/ 4560695 w 4560695"/>
              <a:gd name="connsiteY2" fmla="*/ 1970864 h 4603020"/>
              <a:gd name="connsiteX3" fmla="*/ 2416935 w 4560695"/>
              <a:gd name="connsiteY3" fmla="*/ 3200940 h 4603020"/>
              <a:gd name="connsiteX4" fmla="*/ 0 w 4560695"/>
              <a:gd name="connsiteY4" fmla="*/ 4603020 h 4603020"/>
              <a:gd name="connsiteX5" fmla="*/ 0 w 4560695"/>
              <a:gd name="connsiteY5" fmla="*/ 0 h 4603020"/>
              <a:gd name="connsiteX0" fmla="*/ 0 w 4560695"/>
              <a:gd name="connsiteY0" fmla="*/ 0 h 4843087"/>
              <a:gd name="connsiteX1" fmla="*/ 1086151 w 4560695"/>
              <a:gd name="connsiteY1" fmla="*/ 240067 h 4843087"/>
              <a:gd name="connsiteX2" fmla="*/ 4560695 w 4560695"/>
              <a:gd name="connsiteY2" fmla="*/ 2210931 h 4843087"/>
              <a:gd name="connsiteX3" fmla="*/ 2416935 w 4560695"/>
              <a:gd name="connsiteY3" fmla="*/ 3441007 h 4843087"/>
              <a:gd name="connsiteX4" fmla="*/ 0 w 4560695"/>
              <a:gd name="connsiteY4" fmla="*/ 4843087 h 4843087"/>
              <a:gd name="connsiteX5" fmla="*/ 0 w 4560695"/>
              <a:gd name="connsiteY5" fmla="*/ 0 h 4843087"/>
              <a:gd name="connsiteX0" fmla="*/ 0 w 4560695"/>
              <a:gd name="connsiteY0" fmla="*/ 0 h 4843087"/>
              <a:gd name="connsiteX1" fmla="*/ 730551 w 4560695"/>
              <a:gd name="connsiteY1" fmla="*/ 31313 h 4843087"/>
              <a:gd name="connsiteX2" fmla="*/ 4560695 w 4560695"/>
              <a:gd name="connsiteY2" fmla="*/ 2210931 h 4843087"/>
              <a:gd name="connsiteX3" fmla="*/ 2416935 w 4560695"/>
              <a:gd name="connsiteY3" fmla="*/ 3441007 h 4843087"/>
              <a:gd name="connsiteX4" fmla="*/ 0 w 4560695"/>
              <a:gd name="connsiteY4" fmla="*/ 4843087 h 4843087"/>
              <a:gd name="connsiteX5" fmla="*/ 0 w 4560695"/>
              <a:gd name="connsiteY5" fmla="*/ 0 h 4843087"/>
              <a:gd name="connsiteX0" fmla="*/ 0 w 4560695"/>
              <a:gd name="connsiteY0" fmla="*/ 0 h 4811774"/>
              <a:gd name="connsiteX1" fmla="*/ 730551 w 4560695"/>
              <a:gd name="connsiteY1" fmla="*/ 0 h 4811774"/>
              <a:gd name="connsiteX2" fmla="*/ 4560695 w 4560695"/>
              <a:gd name="connsiteY2" fmla="*/ 2179618 h 4811774"/>
              <a:gd name="connsiteX3" fmla="*/ 2416935 w 4560695"/>
              <a:gd name="connsiteY3" fmla="*/ 3409694 h 4811774"/>
              <a:gd name="connsiteX4" fmla="*/ 0 w 4560695"/>
              <a:gd name="connsiteY4" fmla="*/ 4811774 h 4811774"/>
              <a:gd name="connsiteX5" fmla="*/ 0 w 4560695"/>
              <a:gd name="connsiteY5" fmla="*/ 0 h 4811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60695" h="4811774">
                <a:moveTo>
                  <a:pt x="0" y="0"/>
                </a:moveTo>
                <a:lnTo>
                  <a:pt x="730551" y="0"/>
                </a:lnTo>
                <a:lnTo>
                  <a:pt x="4560695" y="2179618"/>
                </a:lnTo>
                <a:lnTo>
                  <a:pt x="2416935" y="3409694"/>
                </a:lnTo>
                <a:lnTo>
                  <a:pt x="0" y="4811774"/>
                </a:lnTo>
                <a:lnTo>
                  <a:pt x="0" y="0"/>
                </a:lnTo>
                <a:close/>
              </a:path>
            </a:pathLst>
          </a:custGeom>
        </p:spPr>
        <p:txBody>
          <a:bodyPr/>
          <a:lstStyle>
            <a:lvl1pPr marL="0" indent="0">
              <a:buNone/>
              <a:defRPr/>
            </a:lvl1pPr>
          </a:lstStyle>
          <a:p>
            <a:endParaRPr lang="fr-FR" dirty="0"/>
          </a:p>
        </p:txBody>
      </p:sp>
    </p:spTree>
    <p:extLst>
      <p:ext uri="{BB962C8B-B14F-4D97-AF65-F5344CB8AC3E}">
        <p14:creationId xmlns:p14="http://schemas.microsoft.com/office/powerpoint/2010/main" val="3262047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ponsors">
    <p:spTree>
      <p:nvGrpSpPr>
        <p:cNvPr id="1" name=""/>
        <p:cNvGrpSpPr/>
        <p:nvPr/>
      </p:nvGrpSpPr>
      <p:grpSpPr>
        <a:xfrm>
          <a:off x="0" y="0"/>
          <a:ext cx="0" cy="0"/>
          <a:chOff x="0" y="0"/>
          <a:chExt cx="0" cy="0"/>
        </a:xfrm>
      </p:grpSpPr>
      <p:sp>
        <p:nvSpPr>
          <p:cNvPr id="12" name="Google Shape;162;p20">
            <a:extLst>
              <a:ext uri="{FF2B5EF4-FFF2-40B4-BE49-F238E27FC236}">
                <a16:creationId xmlns:a16="http://schemas.microsoft.com/office/drawing/2014/main" id="{A513FC77-69E0-09C6-096D-3E485B283609}"/>
              </a:ext>
            </a:extLst>
          </p:cNvPr>
          <p:cNvSpPr/>
          <p:nvPr userDrawn="1"/>
        </p:nvSpPr>
        <p:spPr>
          <a:xfrm rot="-5400000">
            <a:off x="11428193" y="3243735"/>
            <a:ext cx="819054" cy="708561"/>
          </a:xfrm>
          <a:prstGeom prst="triangle">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62;p20">
            <a:extLst>
              <a:ext uri="{FF2B5EF4-FFF2-40B4-BE49-F238E27FC236}">
                <a16:creationId xmlns:a16="http://schemas.microsoft.com/office/drawing/2014/main" id="{DF254EFB-FCD3-0B9A-CFE7-1813D7BA6D58}"/>
              </a:ext>
            </a:extLst>
          </p:cNvPr>
          <p:cNvSpPr/>
          <p:nvPr userDrawn="1"/>
        </p:nvSpPr>
        <p:spPr>
          <a:xfrm rot="5400000">
            <a:off x="-55247" y="3243735"/>
            <a:ext cx="819054" cy="708561"/>
          </a:xfrm>
          <a:prstGeom prst="triangle">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Titre 14">
            <a:extLst>
              <a:ext uri="{FF2B5EF4-FFF2-40B4-BE49-F238E27FC236}">
                <a16:creationId xmlns:a16="http://schemas.microsoft.com/office/drawing/2014/main" id="{90C07D6C-FFB9-43BC-0A6D-BB7C055946A9}"/>
              </a:ext>
            </a:extLst>
          </p:cNvPr>
          <p:cNvSpPr>
            <a:spLocks noGrp="1"/>
          </p:cNvSpPr>
          <p:nvPr>
            <p:ph type="title" hasCustomPrompt="1"/>
          </p:nvPr>
        </p:nvSpPr>
        <p:spPr/>
        <p:txBody>
          <a:bodyPr>
            <a:normAutofit/>
          </a:bodyPr>
          <a:lstStyle>
            <a:lvl1pPr>
              <a:defRPr sz="2400"/>
            </a:lvl1pPr>
          </a:lstStyle>
          <a:p>
            <a:r>
              <a:rPr lang="fr-FR" dirty="0"/>
              <a:t>Sponsors - soutiens</a:t>
            </a:r>
          </a:p>
        </p:txBody>
      </p:sp>
      <p:sp>
        <p:nvSpPr>
          <p:cNvPr id="6" name="Rectangle 2">
            <a:extLst>
              <a:ext uri="{FF2B5EF4-FFF2-40B4-BE49-F238E27FC236}">
                <a16:creationId xmlns:a16="http://schemas.microsoft.com/office/drawing/2014/main" id="{07AAA45F-7DF8-AEBB-E754-F9A81DA78ADC}"/>
              </a:ext>
            </a:extLst>
          </p:cNvPr>
          <p:cNvSpPr/>
          <p:nvPr userDrawn="1"/>
        </p:nvSpPr>
        <p:spPr>
          <a:xfrm rot="10800000">
            <a:off x="0" y="661366"/>
            <a:ext cx="271512" cy="160498"/>
          </a:xfrm>
          <a:custGeom>
            <a:avLst/>
            <a:gdLst>
              <a:gd name="connsiteX0" fmla="*/ 0 w 418699"/>
              <a:gd name="connsiteY0" fmla="*/ 0 h 197317"/>
              <a:gd name="connsiteX1" fmla="*/ 418699 w 418699"/>
              <a:gd name="connsiteY1" fmla="*/ 0 h 197317"/>
              <a:gd name="connsiteX2" fmla="*/ 418699 w 418699"/>
              <a:gd name="connsiteY2" fmla="*/ 197317 h 197317"/>
              <a:gd name="connsiteX3" fmla="*/ 0 w 418699"/>
              <a:gd name="connsiteY3" fmla="*/ 197317 h 197317"/>
              <a:gd name="connsiteX4" fmla="*/ 0 w 418699"/>
              <a:gd name="connsiteY4" fmla="*/ 0 h 197317"/>
              <a:gd name="connsiteX0" fmla="*/ 168442 w 418699"/>
              <a:gd name="connsiteY0" fmla="*/ 0 h 202129"/>
              <a:gd name="connsiteX1" fmla="*/ 418699 w 418699"/>
              <a:gd name="connsiteY1" fmla="*/ 4812 h 202129"/>
              <a:gd name="connsiteX2" fmla="*/ 418699 w 418699"/>
              <a:gd name="connsiteY2" fmla="*/ 202129 h 202129"/>
              <a:gd name="connsiteX3" fmla="*/ 0 w 418699"/>
              <a:gd name="connsiteY3" fmla="*/ 202129 h 202129"/>
              <a:gd name="connsiteX4" fmla="*/ 168442 w 418699"/>
              <a:gd name="connsiteY4" fmla="*/ 0 h 202129"/>
              <a:gd name="connsiteX0" fmla="*/ 101767 w 352024"/>
              <a:gd name="connsiteY0" fmla="*/ 0 h 202129"/>
              <a:gd name="connsiteX1" fmla="*/ 352024 w 352024"/>
              <a:gd name="connsiteY1" fmla="*/ 4812 h 202129"/>
              <a:gd name="connsiteX2" fmla="*/ 352024 w 352024"/>
              <a:gd name="connsiteY2" fmla="*/ 202129 h 202129"/>
              <a:gd name="connsiteX3" fmla="*/ 0 w 352024"/>
              <a:gd name="connsiteY3" fmla="*/ 198954 h 202129"/>
              <a:gd name="connsiteX4" fmla="*/ 101767 w 352024"/>
              <a:gd name="connsiteY4" fmla="*/ 0 h 202129"/>
              <a:gd name="connsiteX0" fmla="*/ 120817 w 371074"/>
              <a:gd name="connsiteY0" fmla="*/ 0 h 202129"/>
              <a:gd name="connsiteX1" fmla="*/ 371074 w 371074"/>
              <a:gd name="connsiteY1" fmla="*/ 4812 h 202129"/>
              <a:gd name="connsiteX2" fmla="*/ 371074 w 371074"/>
              <a:gd name="connsiteY2" fmla="*/ 202129 h 202129"/>
              <a:gd name="connsiteX3" fmla="*/ 0 w 371074"/>
              <a:gd name="connsiteY3" fmla="*/ 198954 h 202129"/>
              <a:gd name="connsiteX4" fmla="*/ 120817 w 371074"/>
              <a:gd name="connsiteY4" fmla="*/ 0 h 202129"/>
              <a:gd name="connsiteX0" fmla="*/ 149392 w 371074"/>
              <a:gd name="connsiteY0" fmla="*/ 0 h 221179"/>
              <a:gd name="connsiteX1" fmla="*/ 371074 w 371074"/>
              <a:gd name="connsiteY1" fmla="*/ 23862 h 221179"/>
              <a:gd name="connsiteX2" fmla="*/ 371074 w 371074"/>
              <a:gd name="connsiteY2" fmla="*/ 221179 h 221179"/>
              <a:gd name="connsiteX3" fmla="*/ 0 w 371074"/>
              <a:gd name="connsiteY3" fmla="*/ 218004 h 221179"/>
              <a:gd name="connsiteX4" fmla="*/ 149392 w 371074"/>
              <a:gd name="connsiteY4" fmla="*/ 0 h 221179"/>
              <a:gd name="connsiteX0" fmla="*/ 149392 w 371074"/>
              <a:gd name="connsiteY0" fmla="*/ 0 h 221179"/>
              <a:gd name="connsiteX1" fmla="*/ 371074 w 371074"/>
              <a:gd name="connsiteY1" fmla="*/ 7987 h 221179"/>
              <a:gd name="connsiteX2" fmla="*/ 371074 w 371074"/>
              <a:gd name="connsiteY2" fmla="*/ 221179 h 221179"/>
              <a:gd name="connsiteX3" fmla="*/ 0 w 371074"/>
              <a:gd name="connsiteY3" fmla="*/ 218004 h 221179"/>
              <a:gd name="connsiteX4" fmla="*/ 149392 w 371074"/>
              <a:gd name="connsiteY4" fmla="*/ 0 h 221179"/>
              <a:gd name="connsiteX0" fmla="*/ 149392 w 371074"/>
              <a:gd name="connsiteY0" fmla="*/ 1538 h 222717"/>
              <a:gd name="connsiteX1" fmla="*/ 371074 w 371074"/>
              <a:gd name="connsiteY1" fmla="*/ 0 h 222717"/>
              <a:gd name="connsiteX2" fmla="*/ 371074 w 371074"/>
              <a:gd name="connsiteY2" fmla="*/ 222717 h 222717"/>
              <a:gd name="connsiteX3" fmla="*/ 0 w 371074"/>
              <a:gd name="connsiteY3" fmla="*/ 219542 h 222717"/>
              <a:gd name="connsiteX4" fmla="*/ 149392 w 371074"/>
              <a:gd name="connsiteY4" fmla="*/ 1538 h 222717"/>
              <a:gd name="connsiteX0" fmla="*/ 0 w 533654"/>
              <a:gd name="connsiteY0" fmla="*/ 0 h 224765"/>
              <a:gd name="connsiteX1" fmla="*/ 533654 w 533654"/>
              <a:gd name="connsiteY1" fmla="*/ 2048 h 224765"/>
              <a:gd name="connsiteX2" fmla="*/ 533654 w 533654"/>
              <a:gd name="connsiteY2" fmla="*/ 224765 h 224765"/>
              <a:gd name="connsiteX3" fmla="*/ 162580 w 533654"/>
              <a:gd name="connsiteY3" fmla="*/ 221590 h 224765"/>
              <a:gd name="connsiteX4" fmla="*/ 0 w 533654"/>
              <a:gd name="connsiteY4" fmla="*/ 0 h 224765"/>
              <a:gd name="connsiteX0" fmla="*/ 0 w 533654"/>
              <a:gd name="connsiteY0" fmla="*/ 0 h 224765"/>
              <a:gd name="connsiteX1" fmla="*/ 533654 w 533654"/>
              <a:gd name="connsiteY1" fmla="*/ 2048 h 224765"/>
              <a:gd name="connsiteX2" fmla="*/ 533654 w 533654"/>
              <a:gd name="connsiteY2" fmla="*/ 224765 h 224765"/>
              <a:gd name="connsiteX3" fmla="*/ 218963 w 533654"/>
              <a:gd name="connsiteY3" fmla="*/ 216552 h 224765"/>
              <a:gd name="connsiteX4" fmla="*/ 0 w 533654"/>
              <a:gd name="connsiteY4" fmla="*/ 0 h 224765"/>
              <a:gd name="connsiteX0" fmla="*/ 0 w 533654"/>
              <a:gd name="connsiteY0" fmla="*/ 0 h 225473"/>
              <a:gd name="connsiteX1" fmla="*/ 533654 w 533654"/>
              <a:gd name="connsiteY1" fmla="*/ 2048 h 225473"/>
              <a:gd name="connsiteX2" fmla="*/ 533654 w 533654"/>
              <a:gd name="connsiteY2" fmla="*/ 224765 h 225473"/>
              <a:gd name="connsiteX3" fmla="*/ 212723 w 533654"/>
              <a:gd name="connsiteY3" fmla="*/ 225473 h 225473"/>
              <a:gd name="connsiteX4" fmla="*/ 0 w 533654"/>
              <a:gd name="connsiteY4" fmla="*/ 0 h 225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654" h="225473">
                <a:moveTo>
                  <a:pt x="0" y="0"/>
                </a:moveTo>
                <a:lnTo>
                  <a:pt x="533654" y="2048"/>
                </a:lnTo>
                <a:lnTo>
                  <a:pt x="533654" y="224765"/>
                </a:lnTo>
                <a:lnTo>
                  <a:pt x="212723" y="22547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19661283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image" Target="../media/image2.png"/><Relationship Id="rId5" Type="http://schemas.openxmlformats.org/officeDocument/2006/relationships/slideLayout" Target="../slideLayouts/slideLayout7.xml"/><Relationship Id="rId10" Type="http://schemas.openxmlformats.org/officeDocument/2006/relationships/image" Target="../media/image1.png"/><Relationship Id="rId4" Type="http://schemas.openxmlformats.org/officeDocument/2006/relationships/slideLayout" Target="../slideLayouts/slideLayout6.xml"/><Relationship Id="rId9"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image" Target="../media/image2.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image" Target="../media/image1.png"/><Relationship Id="rId2" Type="http://schemas.openxmlformats.org/officeDocument/2006/relationships/slideLayout" Target="../slideLayouts/slideLayout11.xml"/><Relationship Id="rId16" Type="http://schemas.openxmlformats.org/officeDocument/2006/relationships/theme" Target="../theme/theme3.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image" Target="../media/image2.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4.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image" Target="../media/image2.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image" Target="../media/image1.png"/><Relationship Id="rId2" Type="http://schemas.openxmlformats.org/officeDocument/2006/relationships/slideLayout" Target="../slideLayouts/slideLayout39.xml"/><Relationship Id="rId16" Type="http://schemas.openxmlformats.org/officeDocument/2006/relationships/theme" Target="../theme/theme5.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AE8F1B6B-65A1-B246-815F-B8466AD7E1C8}"/>
              </a:ext>
            </a:extLst>
          </p:cNvPr>
          <p:cNvSpPr>
            <a:spLocks noGrp="1"/>
          </p:cNvSpPr>
          <p:nvPr>
            <p:ph type="title"/>
          </p:nvPr>
        </p:nvSpPr>
        <p:spPr>
          <a:xfrm>
            <a:off x="587375" y="584200"/>
            <a:ext cx="10022677" cy="1304560"/>
          </a:xfrm>
          <a:prstGeom prst="rect">
            <a:avLst/>
          </a:prstGeom>
        </p:spPr>
        <p:txBody>
          <a:bodyPr vert="horz" lIns="0" tIns="0" rIns="0" bIns="0" rtlCol="0" anchor="t" anchorCtr="0">
            <a:normAutofit/>
          </a:bodyPr>
          <a:lstStyle/>
          <a:p>
            <a:endParaRPr lang="fr-FR" dirty="0"/>
          </a:p>
        </p:txBody>
      </p:sp>
      <p:sp>
        <p:nvSpPr>
          <p:cNvPr id="3" name="Espace réservé du texte 2">
            <a:extLst>
              <a:ext uri="{FF2B5EF4-FFF2-40B4-BE49-F238E27FC236}">
                <a16:creationId xmlns:a16="http://schemas.microsoft.com/office/drawing/2014/main" id="{10304F2B-2834-2644-90C5-3D0E2E61A59E}"/>
              </a:ext>
            </a:extLst>
          </p:cNvPr>
          <p:cNvSpPr>
            <a:spLocks noGrp="1"/>
          </p:cNvSpPr>
          <p:nvPr>
            <p:ph type="body" idx="1"/>
          </p:nvPr>
        </p:nvSpPr>
        <p:spPr>
          <a:xfrm>
            <a:off x="587375" y="2033588"/>
            <a:ext cx="10022677" cy="4240212"/>
          </a:xfrm>
          <a:prstGeom prst="rect">
            <a:avLst/>
          </a:prstGeom>
        </p:spPr>
        <p:txBody>
          <a:bodyPr vert="horz" lIns="0" tIns="0" rIns="0" bIns="0" rtlCol="0">
            <a:normAutofit/>
          </a:bodyPr>
          <a:lstStyle/>
          <a:p>
            <a:pPr lvl="0"/>
            <a:r>
              <a:rPr lang="fr-FR" dirty="0"/>
              <a:t>Premier niveau</a:t>
            </a:r>
          </a:p>
          <a:p>
            <a:pPr lvl="1"/>
            <a:r>
              <a:rPr lang="fr-FR" dirty="0"/>
              <a:t>Deuxième niveau</a:t>
            </a:r>
          </a:p>
          <a:p>
            <a:pPr lvl="2"/>
            <a:r>
              <a:rPr lang="fr-FR" dirty="0"/>
              <a:t>Troisième</a:t>
            </a:r>
          </a:p>
          <a:p>
            <a:pPr lvl="3"/>
            <a:r>
              <a:rPr lang="fr-FR" dirty="0"/>
              <a:t>Quatrième</a:t>
            </a:r>
          </a:p>
          <a:p>
            <a:pPr lvl="4"/>
            <a:r>
              <a:rPr lang="fr-FR" dirty="0"/>
              <a:t>Cinquième</a:t>
            </a:r>
          </a:p>
          <a:p>
            <a:pPr lvl="5"/>
            <a:r>
              <a:rPr lang="fr-FR" dirty="0"/>
              <a:t>Sixième</a:t>
            </a:r>
          </a:p>
          <a:p>
            <a:pPr lvl="6"/>
            <a:r>
              <a:rPr lang="fr-FR" dirty="0"/>
              <a:t>Septième</a:t>
            </a:r>
          </a:p>
          <a:p>
            <a:pPr lvl="7"/>
            <a:r>
              <a:rPr lang="fr-FR" dirty="0"/>
              <a:t>Huitième</a:t>
            </a:r>
          </a:p>
          <a:p>
            <a:pPr lvl="0"/>
            <a:endParaRPr lang="fr-FR" dirty="0"/>
          </a:p>
        </p:txBody>
      </p:sp>
      <p:sp>
        <p:nvSpPr>
          <p:cNvPr id="4" name="Espace réservé de la date 3">
            <a:extLst>
              <a:ext uri="{FF2B5EF4-FFF2-40B4-BE49-F238E27FC236}">
                <a16:creationId xmlns:a16="http://schemas.microsoft.com/office/drawing/2014/main" id="{5ABA13DD-D8AB-9446-A39A-2DFF5003F0B1}"/>
              </a:ext>
            </a:extLst>
          </p:cNvPr>
          <p:cNvSpPr>
            <a:spLocks noGrp="1"/>
          </p:cNvSpPr>
          <p:nvPr>
            <p:ph type="dt" sz="half" idx="2"/>
          </p:nvPr>
        </p:nvSpPr>
        <p:spPr>
          <a:xfrm>
            <a:off x="10610052" y="6438275"/>
            <a:ext cx="989349" cy="419725"/>
          </a:xfrm>
          <a:prstGeom prst="rect">
            <a:avLst/>
          </a:prstGeom>
        </p:spPr>
        <p:txBody>
          <a:bodyPr vert="horz" lIns="91440" tIns="45720" rIns="0" bIns="45720" rtlCol="0" anchor="ctr"/>
          <a:lstStyle>
            <a:lvl1pPr algn="r">
              <a:defRPr sz="1200">
                <a:solidFill>
                  <a:schemeClr val="tx1"/>
                </a:solidFill>
              </a:defRPr>
            </a:lvl1pPr>
          </a:lstStyle>
          <a:p>
            <a:fld id="{1A2DA542-BE91-4F83-84D2-F225B4C652F8}" type="datetime3">
              <a:rPr lang="fr-BE" smtClean="0"/>
              <a:t>13/06/2025</a:t>
            </a:fld>
            <a:endParaRPr lang="fr-FR" dirty="0"/>
          </a:p>
        </p:txBody>
      </p:sp>
      <p:sp>
        <p:nvSpPr>
          <p:cNvPr id="5" name="Espace réservé du pied de page 4">
            <a:extLst>
              <a:ext uri="{FF2B5EF4-FFF2-40B4-BE49-F238E27FC236}">
                <a16:creationId xmlns:a16="http://schemas.microsoft.com/office/drawing/2014/main" id="{20B056C2-0328-BB43-84B0-84686F57CDFA}"/>
              </a:ext>
            </a:extLst>
          </p:cNvPr>
          <p:cNvSpPr>
            <a:spLocks noGrp="1"/>
          </p:cNvSpPr>
          <p:nvPr>
            <p:ph type="ftr" sz="quarter" idx="3"/>
          </p:nvPr>
        </p:nvSpPr>
        <p:spPr>
          <a:xfrm>
            <a:off x="3367088" y="6438275"/>
            <a:ext cx="7242964" cy="419725"/>
          </a:xfrm>
          <a:prstGeom prst="rect">
            <a:avLst/>
          </a:prstGeom>
        </p:spPr>
        <p:txBody>
          <a:bodyPr vert="horz" lIns="91440" tIns="45720" rIns="91440" bIns="45720" rtlCol="0" anchor="ctr"/>
          <a:lstStyle>
            <a:lvl1pPr algn="r">
              <a:defRPr sz="1200">
                <a:solidFill>
                  <a:schemeClr val="tx1"/>
                </a:solidFill>
              </a:defRPr>
            </a:lvl1pPr>
          </a:lstStyle>
          <a:p>
            <a:endParaRPr lang="fr-FR" dirty="0"/>
          </a:p>
        </p:txBody>
      </p:sp>
      <p:sp>
        <p:nvSpPr>
          <p:cNvPr id="6" name="Espace réservé du numéro de diapositive 5">
            <a:extLst>
              <a:ext uri="{FF2B5EF4-FFF2-40B4-BE49-F238E27FC236}">
                <a16:creationId xmlns:a16="http://schemas.microsoft.com/office/drawing/2014/main" id="{11E39623-CF6D-184F-A2EA-8DCEED2D92E5}"/>
              </a:ext>
            </a:extLst>
          </p:cNvPr>
          <p:cNvSpPr>
            <a:spLocks noGrp="1"/>
          </p:cNvSpPr>
          <p:nvPr>
            <p:ph type="sldNum" sz="quarter" idx="4"/>
          </p:nvPr>
        </p:nvSpPr>
        <p:spPr>
          <a:xfrm>
            <a:off x="11587396" y="6438275"/>
            <a:ext cx="604604" cy="419725"/>
          </a:xfrm>
          <a:prstGeom prst="rect">
            <a:avLst/>
          </a:prstGeom>
        </p:spPr>
        <p:txBody>
          <a:bodyPr vert="horz" lIns="91440" tIns="45720" rIns="91440" bIns="45720" rtlCol="0" anchor="ctr"/>
          <a:lstStyle>
            <a:lvl1pPr algn="ctr">
              <a:defRPr sz="1200">
                <a:solidFill>
                  <a:schemeClr val="tx1"/>
                </a:solidFill>
              </a:defRPr>
            </a:lvl1pPr>
          </a:lstStyle>
          <a:p>
            <a:pPr algn="l"/>
            <a:r>
              <a:rPr lang="fr-FR" dirty="0"/>
              <a:t>▪︎ </a:t>
            </a:r>
            <a:fld id="{71AEF36E-EA79-174C-93F9-FDA84EDD5956}" type="slidenum">
              <a:rPr lang="fr-FR" smtClean="0"/>
              <a:pPr algn="l"/>
              <a:t>‹N°›</a:t>
            </a:fld>
            <a:endParaRPr lang="fr-FR" dirty="0"/>
          </a:p>
        </p:txBody>
      </p:sp>
      <p:pic>
        <p:nvPicPr>
          <p:cNvPr id="9" name="Image 8">
            <a:extLst>
              <a:ext uri="{FF2B5EF4-FFF2-40B4-BE49-F238E27FC236}">
                <a16:creationId xmlns:a16="http://schemas.microsoft.com/office/drawing/2014/main" id="{CEB199A1-A57B-62AE-932D-2E1DD3B7D468}"/>
              </a:ext>
            </a:extLst>
          </p:cNvPr>
          <p:cNvPicPr>
            <a:picLocks noChangeAspect="1"/>
          </p:cNvPicPr>
          <p:nvPr userDrawn="1"/>
        </p:nvPicPr>
        <p:blipFill>
          <a:blip r:embed="rId4"/>
          <a:stretch>
            <a:fillRect/>
          </a:stretch>
        </p:blipFill>
        <p:spPr>
          <a:xfrm>
            <a:off x="11104726" y="455612"/>
            <a:ext cx="495300" cy="571500"/>
          </a:xfrm>
          <a:prstGeom prst="rect">
            <a:avLst/>
          </a:prstGeom>
        </p:spPr>
      </p:pic>
    </p:spTree>
    <p:extLst>
      <p:ext uri="{BB962C8B-B14F-4D97-AF65-F5344CB8AC3E}">
        <p14:creationId xmlns:p14="http://schemas.microsoft.com/office/powerpoint/2010/main" val="8049943"/>
      </p:ext>
    </p:extLst>
  </p:cSld>
  <p:clrMap bg1="lt1" tx1="dk1" bg2="lt2" tx2="dk2" accent1="accent1" accent2="accent2" accent3="accent3" accent4="accent4" accent5="accent5" accent6="accent6" hlink="hlink" folHlink="folHlink"/>
  <p:sldLayoutIdLst>
    <p:sldLayoutId id="2147483833" r:id="rId1"/>
    <p:sldLayoutId id="2147483878" r:id="rId2"/>
  </p:sldLayoutIdLst>
  <p:hf hdr="0" ftr="0"/>
  <p:txStyles>
    <p:titleStyle>
      <a:lvl1pPr algn="l" defTabSz="914400" rtl="0" eaLnBrk="1" latinLnBrk="0" hangingPunct="1">
        <a:lnSpc>
          <a:spcPct val="90000"/>
        </a:lnSpc>
        <a:spcBef>
          <a:spcPct val="0"/>
        </a:spcBef>
        <a:buNone/>
        <a:defRPr sz="2400" b="1" kern="1200">
          <a:solidFill>
            <a:schemeClr val="tx1"/>
          </a:solidFill>
          <a:latin typeface="+mj-lt"/>
          <a:ea typeface="Halyard Display" pitchFamily="2" charset="77"/>
          <a:cs typeface="+mj-cs"/>
        </a:defRPr>
      </a:lvl1pPr>
    </p:titleStyle>
    <p:bodyStyle>
      <a:lvl1pPr marL="342900" indent="-342900" algn="l" defTabSz="914400" rtl="0" eaLnBrk="1" latinLnBrk="0" hangingPunct="1">
        <a:lnSpc>
          <a:spcPct val="90000"/>
        </a:lnSpc>
        <a:spcBef>
          <a:spcPts val="1000"/>
        </a:spcBef>
        <a:buFontTx/>
        <a:buBlip>
          <a:blip r:embed="rId5"/>
        </a:buBlip>
        <a:defRPr sz="2400" kern="1200">
          <a:solidFill>
            <a:schemeClr val="tx1">
              <a:lumMod val="50000"/>
              <a:lumOff val="50000"/>
            </a:schemeClr>
          </a:solidFill>
          <a:latin typeface="+mn-lt"/>
          <a:ea typeface="+mn-ea"/>
          <a:cs typeface="+mn-cs"/>
        </a:defRPr>
      </a:lvl1pPr>
      <a:lvl2pPr marL="800100" indent="-342900" algn="l" defTabSz="914400" rtl="0" eaLnBrk="1" latinLnBrk="0" hangingPunct="1">
        <a:lnSpc>
          <a:spcPct val="90000"/>
        </a:lnSpc>
        <a:spcBef>
          <a:spcPts val="500"/>
        </a:spcBef>
        <a:buFontTx/>
        <a:buBlip>
          <a:blip r:embed="rId5"/>
        </a:buBlip>
        <a:defRPr sz="2000" kern="1200">
          <a:solidFill>
            <a:schemeClr val="tx1">
              <a:lumMod val="50000"/>
              <a:lumOff val="50000"/>
            </a:schemeClr>
          </a:solidFill>
          <a:latin typeface="+mn-lt"/>
          <a:ea typeface="+mn-ea"/>
          <a:cs typeface="+mn-cs"/>
        </a:defRPr>
      </a:lvl2pPr>
      <a:lvl3pPr marL="1200150" indent="-285750" algn="l" defTabSz="914400" rtl="0" eaLnBrk="1" latinLnBrk="0" hangingPunct="1">
        <a:lnSpc>
          <a:spcPct val="90000"/>
        </a:lnSpc>
        <a:spcBef>
          <a:spcPts val="500"/>
        </a:spcBef>
        <a:buFontTx/>
        <a:buBlip>
          <a:blip r:embed="rId5"/>
        </a:buBlip>
        <a:defRPr sz="1800" kern="1200">
          <a:solidFill>
            <a:schemeClr val="tx1">
              <a:lumMod val="50000"/>
              <a:lumOff val="50000"/>
            </a:schemeClr>
          </a:solidFill>
          <a:latin typeface="+mn-lt"/>
          <a:ea typeface="+mn-ea"/>
          <a:cs typeface="+mn-cs"/>
        </a:defRPr>
      </a:lvl3pPr>
      <a:lvl4pPr marL="1657350" indent="-285750" algn="l" defTabSz="914400" rtl="0" eaLnBrk="1" latinLnBrk="0" hangingPunct="1">
        <a:lnSpc>
          <a:spcPct val="90000"/>
        </a:lnSpc>
        <a:spcBef>
          <a:spcPts val="500"/>
        </a:spcBef>
        <a:buFontTx/>
        <a:buBlip>
          <a:blip r:embed="rId5"/>
        </a:buBlip>
        <a:defRPr sz="1600" kern="1200">
          <a:solidFill>
            <a:schemeClr val="tx1">
              <a:lumMod val="50000"/>
              <a:lumOff val="50000"/>
            </a:schemeClr>
          </a:solidFill>
          <a:latin typeface="+mn-lt"/>
          <a:ea typeface="+mn-ea"/>
          <a:cs typeface="+mn-cs"/>
        </a:defRPr>
      </a:lvl4pPr>
      <a:lvl5pPr marL="2114550" indent="-285750" algn="l" defTabSz="914400" rtl="0" eaLnBrk="1" latinLnBrk="0" hangingPunct="1">
        <a:lnSpc>
          <a:spcPct val="90000"/>
        </a:lnSpc>
        <a:spcBef>
          <a:spcPts val="500"/>
        </a:spcBef>
        <a:buFontTx/>
        <a:buBlip>
          <a:blip r:embed="rId5"/>
        </a:buBlip>
        <a:defRPr sz="1600" kern="1200">
          <a:solidFill>
            <a:schemeClr val="tx1">
              <a:lumMod val="50000"/>
              <a:lumOff val="50000"/>
            </a:schemeClr>
          </a:solidFill>
          <a:latin typeface="+mn-lt"/>
          <a:ea typeface="+mn-ea"/>
          <a:cs typeface="+mn-cs"/>
        </a:defRPr>
      </a:lvl5pPr>
      <a:lvl6pPr marL="2571750" indent="-285750" algn="l" defTabSz="914400" rtl="0" eaLnBrk="1" latinLnBrk="0" hangingPunct="1">
        <a:lnSpc>
          <a:spcPct val="90000"/>
        </a:lnSpc>
        <a:spcBef>
          <a:spcPts val="500"/>
        </a:spcBef>
        <a:buFontTx/>
        <a:buBlip>
          <a:blip r:embed="rId5"/>
        </a:buBlip>
        <a:defRPr sz="1600" kern="1200">
          <a:solidFill>
            <a:schemeClr val="tx1">
              <a:lumMod val="50000"/>
              <a:lumOff val="50000"/>
            </a:schemeClr>
          </a:solidFill>
          <a:latin typeface="+mn-lt"/>
          <a:ea typeface="+mn-ea"/>
          <a:cs typeface="+mn-cs"/>
        </a:defRPr>
      </a:lvl6pPr>
      <a:lvl7pPr marL="3028950" indent="-285750" algn="l" defTabSz="914400" rtl="0" eaLnBrk="1" latinLnBrk="0" hangingPunct="1">
        <a:lnSpc>
          <a:spcPct val="90000"/>
        </a:lnSpc>
        <a:spcBef>
          <a:spcPts val="500"/>
        </a:spcBef>
        <a:buFontTx/>
        <a:buBlip>
          <a:blip r:embed="rId5"/>
        </a:buBlip>
        <a:defRPr sz="1600" kern="1200">
          <a:solidFill>
            <a:schemeClr val="tx1">
              <a:lumMod val="50000"/>
              <a:lumOff val="50000"/>
            </a:schemeClr>
          </a:solidFill>
          <a:latin typeface="+mn-lt"/>
          <a:ea typeface="+mn-ea"/>
          <a:cs typeface="+mn-cs"/>
        </a:defRPr>
      </a:lvl7pPr>
      <a:lvl8pPr marL="3486150" indent="-285750" algn="l" defTabSz="914400" rtl="0" eaLnBrk="1" latinLnBrk="0" hangingPunct="1">
        <a:lnSpc>
          <a:spcPct val="90000"/>
        </a:lnSpc>
        <a:spcBef>
          <a:spcPts val="500"/>
        </a:spcBef>
        <a:buFontTx/>
        <a:buBlip>
          <a:blip r:embed="rId5"/>
        </a:buBlip>
        <a:defRPr sz="1600" kern="1200">
          <a:solidFill>
            <a:schemeClr val="tx1">
              <a:lumMod val="50000"/>
              <a:lumOff val="50000"/>
            </a:schemeClr>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52">
          <p15:clr>
            <a:srgbClr val="F26B43"/>
          </p15:clr>
        </p15:guide>
        <p15:guide id="2" pos="370">
          <p15:clr>
            <a:srgbClr val="F26B43"/>
          </p15:clr>
        </p15:guide>
        <p15:guide id="3" orient="horz" pos="368">
          <p15:clr>
            <a:srgbClr val="F26B43"/>
          </p15:clr>
        </p15:guide>
        <p15:guide id="4" pos="7310">
          <p15:clr>
            <a:srgbClr val="F26B43"/>
          </p15:clr>
        </p15:guide>
        <p15:guide id="5" orient="horz" pos="731">
          <p15:clr>
            <a:srgbClr val="F26B43"/>
          </p15:clr>
        </p15:guide>
        <p15:guide id="6" orient="horz" pos="822">
          <p15:clr>
            <a:srgbClr val="F26B43"/>
          </p15:clr>
        </p15:guide>
        <p15:guide id="7" orient="horz" pos="1188">
          <p15:clr>
            <a:srgbClr val="F26B43"/>
          </p15:clr>
        </p15:guide>
        <p15:guide id="8" orient="horz" pos="1648">
          <p15:clr>
            <a:srgbClr val="F26B43"/>
          </p15:clr>
        </p15:guide>
        <p15:guide id="9" orient="horz" pos="1281">
          <p15:clr>
            <a:srgbClr val="F26B43"/>
          </p15:clr>
        </p15:guide>
        <p15:guide id="10" orient="horz" pos="1752">
          <p15:clr>
            <a:srgbClr val="F26B43"/>
          </p15:clr>
        </p15:guide>
        <p15:guide id="11" orient="horz" pos="2115">
          <p15:clr>
            <a:srgbClr val="F26B43"/>
          </p15:clr>
        </p15:guide>
        <p15:guide id="12" orient="horz" pos="2205">
          <p15:clr>
            <a:srgbClr val="F26B43"/>
          </p15:clr>
        </p15:guide>
        <p15:guide id="13" orient="horz" pos="2568">
          <p15:clr>
            <a:srgbClr val="F26B43"/>
          </p15:clr>
        </p15:guide>
        <p15:guide id="14" orient="horz" pos="3022">
          <p15:clr>
            <a:srgbClr val="F26B43"/>
          </p15:clr>
        </p15:guide>
        <p15:guide id="15" orient="horz" pos="2666">
          <p15:clr>
            <a:srgbClr val="F26B43"/>
          </p15:clr>
        </p15:guide>
        <p15:guide id="16" orient="horz" pos="3126">
          <p15:clr>
            <a:srgbClr val="F26B43"/>
          </p15:clr>
        </p15:guide>
        <p15:guide id="17" orient="horz" pos="3498">
          <p15:clr>
            <a:srgbClr val="F26B43"/>
          </p15:clr>
        </p15:guide>
        <p15:guide id="18" orient="horz" pos="3589">
          <p15:clr>
            <a:srgbClr val="F26B43"/>
          </p15:clr>
        </p15:guide>
        <p15:guide id="19" pos="710">
          <p15:clr>
            <a:srgbClr val="F26B43"/>
          </p15:clr>
        </p15:guide>
        <p15:guide id="20" pos="801">
          <p15:clr>
            <a:srgbClr val="F26B43"/>
          </p15:clr>
        </p15:guide>
        <p15:guide id="21" pos="1156">
          <p15:clr>
            <a:srgbClr val="F26B43"/>
          </p15:clr>
        </p15:guide>
        <p15:guide id="22" pos="1246">
          <p15:clr>
            <a:srgbClr val="F26B43"/>
          </p15:clr>
        </p15:guide>
        <p15:guide id="23" pos="1595">
          <p15:clr>
            <a:srgbClr val="F26B43"/>
          </p15:clr>
        </p15:guide>
        <p15:guide id="24" pos="1685">
          <p15:clr>
            <a:srgbClr val="F26B43"/>
          </p15:clr>
        </p15:guide>
        <p15:guide id="25" pos="2036">
          <p15:clr>
            <a:srgbClr val="F26B43"/>
          </p15:clr>
        </p15:guide>
        <p15:guide id="26" pos="2121">
          <p15:clr>
            <a:srgbClr val="F26B43"/>
          </p15:clr>
        </p15:guide>
        <p15:guide id="27" pos="2479">
          <p15:clr>
            <a:srgbClr val="F26B43"/>
          </p15:clr>
        </p15:guide>
        <p15:guide id="28" pos="2570">
          <p15:clr>
            <a:srgbClr val="F26B43"/>
          </p15:clr>
        </p15:guide>
        <p15:guide id="29" pos="2910">
          <p15:clr>
            <a:srgbClr val="F26B43"/>
          </p15:clr>
        </p15:guide>
        <p15:guide id="30" pos="3001">
          <p15:clr>
            <a:srgbClr val="F26B43"/>
          </p15:clr>
        </p15:guide>
        <p15:guide id="31" pos="3349">
          <p15:clr>
            <a:srgbClr val="F26B43"/>
          </p15:clr>
        </p15:guide>
        <p15:guide id="32" pos="3438">
          <p15:clr>
            <a:srgbClr val="F26B43"/>
          </p15:clr>
        </p15:guide>
        <p15:guide id="33" pos="3795">
          <p15:clr>
            <a:srgbClr val="F26B43"/>
          </p15:clr>
        </p15:guide>
        <p15:guide id="34" pos="3885">
          <p15:clr>
            <a:srgbClr val="F26B43"/>
          </p15:clr>
        </p15:guide>
        <p15:guide id="35" pos="4226">
          <p15:clr>
            <a:srgbClr val="F26B43"/>
          </p15:clr>
        </p15:guide>
        <p15:guide id="36" pos="4316">
          <p15:clr>
            <a:srgbClr val="F26B43"/>
          </p15:clr>
        </p15:guide>
        <p15:guide id="37" pos="4679">
          <p15:clr>
            <a:srgbClr val="F26B43"/>
          </p15:clr>
        </p15:guide>
        <p15:guide id="38" pos="4770">
          <p15:clr>
            <a:srgbClr val="F26B43"/>
          </p15:clr>
        </p15:guide>
        <p15:guide id="39" pos="5110">
          <p15:clr>
            <a:srgbClr val="F26B43"/>
          </p15:clr>
        </p15:guide>
        <p15:guide id="40" pos="5201">
          <p15:clr>
            <a:srgbClr val="F26B43"/>
          </p15:clr>
        </p15:guide>
        <p15:guide id="41" pos="5555">
          <p15:clr>
            <a:srgbClr val="F26B43"/>
          </p15:clr>
        </p15:guide>
        <p15:guide id="42" pos="5644">
          <p15:clr>
            <a:srgbClr val="F26B43"/>
          </p15:clr>
        </p15:guide>
        <p15:guide id="43" pos="5995">
          <p15:clr>
            <a:srgbClr val="F26B43"/>
          </p15:clr>
        </p15:guide>
        <p15:guide id="44" pos="6085">
          <p15:clr>
            <a:srgbClr val="F26B43"/>
          </p15:clr>
        </p15:guide>
        <p15:guide id="45" pos="6425">
          <p15:clr>
            <a:srgbClr val="F26B43"/>
          </p15:clr>
        </p15:guide>
        <p15:guide id="46" pos="6516">
          <p15:clr>
            <a:srgbClr val="F26B43"/>
          </p15:clr>
        </p15:guide>
        <p15:guide id="47" pos="6872">
          <p15:clr>
            <a:srgbClr val="F26B43"/>
          </p15:clr>
        </p15:guide>
        <p15:guide id="48" pos="694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Image 11" descr="Une image contenant texte&#10;&#10;Description générée automatiquement">
            <a:extLst>
              <a:ext uri="{FF2B5EF4-FFF2-40B4-BE49-F238E27FC236}">
                <a16:creationId xmlns:a16="http://schemas.microsoft.com/office/drawing/2014/main" id="{BF9D4340-9473-456C-2F7C-CD0ADEA5EAA3}"/>
              </a:ext>
            </a:extLst>
          </p:cNvPr>
          <p:cNvPicPr>
            <a:picLocks noChangeAspect="1"/>
          </p:cNvPicPr>
          <p:nvPr userDrawn="1"/>
        </p:nvPicPr>
        <p:blipFill rotWithShape="1">
          <a:blip r:embed="rId9"/>
          <a:srcRect l="3372" r="77900"/>
          <a:stretch/>
        </p:blipFill>
        <p:spPr>
          <a:xfrm>
            <a:off x="11035511" y="254037"/>
            <a:ext cx="670560" cy="908088"/>
          </a:xfrm>
          <a:prstGeom prst="rect">
            <a:avLst/>
          </a:prstGeom>
        </p:spPr>
      </p:pic>
      <p:sp>
        <p:nvSpPr>
          <p:cNvPr id="2" name="Espace réservé du titre 1">
            <a:extLst>
              <a:ext uri="{FF2B5EF4-FFF2-40B4-BE49-F238E27FC236}">
                <a16:creationId xmlns:a16="http://schemas.microsoft.com/office/drawing/2014/main" id="{AE8F1B6B-65A1-B246-815F-B8466AD7E1C8}"/>
              </a:ext>
            </a:extLst>
          </p:cNvPr>
          <p:cNvSpPr>
            <a:spLocks noGrp="1"/>
          </p:cNvSpPr>
          <p:nvPr>
            <p:ph type="title"/>
          </p:nvPr>
        </p:nvSpPr>
        <p:spPr>
          <a:xfrm>
            <a:off x="587375" y="584200"/>
            <a:ext cx="10321925" cy="1304560"/>
          </a:xfrm>
          <a:prstGeom prst="rect">
            <a:avLst/>
          </a:prstGeom>
        </p:spPr>
        <p:txBody>
          <a:bodyPr vert="horz" lIns="0" tIns="0" rIns="0" bIns="0" rtlCol="0" anchor="t" anchorCtr="0">
            <a:normAutofit/>
          </a:bodyPr>
          <a:lstStyle/>
          <a:p>
            <a:endParaRPr lang="fr-FR" dirty="0"/>
          </a:p>
        </p:txBody>
      </p:sp>
      <p:sp>
        <p:nvSpPr>
          <p:cNvPr id="3" name="Espace réservé du texte 2">
            <a:extLst>
              <a:ext uri="{FF2B5EF4-FFF2-40B4-BE49-F238E27FC236}">
                <a16:creationId xmlns:a16="http://schemas.microsoft.com/office/drawing/2014/main" id="{10304F2B-2834-2644-90C5-3D0E2E61A59E}"/>
              </a:ext>
            </a:extLst>
          </p:cNvPr>
          <p:cNvSpPr>
            <a:spLocks noGrp="1"/>
          </p:cNvSpPr>
          <p:nvPr>
            <p:ph type="body" idx="1"/>
          </p:nvPr>
        </p:nvSpPr>
        <p:spPr>
          <a:xfrm>
            <a:off x="587375" y="2033588"/>
            <a:ext cx="10321925" cy="4240212"/>
          </a:xfrm>
          <a:prstGeom prst="rect">
            <a:avLst/>
          </a:prstGeom>
        </p:spPr>
        <p:txBody>
          <a:bodyPr vert="horz" lIns="0" tIns="0" rIns="0" bIns="0" rtlCol="0">
            <a:normAutofit/>
          </a:bodyPr>
          <a:lstStyle/>
          <a:p>
            <a:pPr lvl="0"/>
            <a:r>
              <a:rPr lang="fr-FR" dirty="0"/>
              <a:t>Premier niveau</a:t>
            </a:r>
          </a:p>
          <a:p>
            <a:pPr lvl="1"/>
            <a:r>
              <a:rPr lang="fr-FR" dirty="0"/>
              <a:t>Deuxième niveau</a:t>
            </a:r>
          </a:p>
          <a:p>
            <a:pPr lvl="2"/>
            <a:r>
              <a:rPr lang="fr-FR" dirty="0"/>
              <a:t>Troisième</a:t>
            </a:r>
          </a:p>
          <a:p>
            <a:pPr lvl="3"/>
            <a:r>
              <a:rPr lang="fr-FR" dirty="0"/>
              <a:t>Quatrième</a:t>
            </a:r>
          </a:p>
          <a:p>
            <a:pPr lvl="4"/>
            <a:r>
              <a:rPr lang="fr-FR" dirty="0"/>
              <a:t>Cinquième</a:t>
            </a:r>
          </a:p>
          <a:p>
            <a:pPr lvl="5"/>
            <a:r>
              <a:rPr lang="fr-FR" dirty="0"/>
              <a:t>Sixième</a:t>
            </a:r>
          </a:p>
          <a:p>
            <a:pPr lvl="6"/>
            <a:r>
              <a:rPr lang="fr-FR" dirty="0"/>
              <a:t>Septième</a:t>
            </a:r>
          </a:p>
          <a:p>
            <a:pPr lvl="7"/>
            <a:r>
              <a:rPr lang="fr-FR" dirty="0"/>
              <a:t>Huitième</a:t>
            </a:r>
          </a:p>
          <a:p>
            <a:pPr lvl="0"/>
            <a:endParaRPr lang="fr-FR" dirty="0"/>
          </a:p>
        </p:txBody>
      </p:sp>
      <p:sp>
        <p:nvSpPr>
          <p:cNvPr id="4" name="Espace réservé de la date 3">
            <a:extLst>
              <a:ext uri="{FF2B5EF4-FFF2-40B4-BE49-F238E27FC236}">
                <a16:creationId xmlns:a16="http://schemas.microsoft.com/office/drawing/2014/main" id="{5ABA13DD-D8AB-9446-A39A-2DFF5003F0B1}"/>
              </a:ext>
            </a:extLst>
          </p:cNvPr>
          <p:cNvSpPr>
            <a:spLocks noGrp="1"/>
          </p:cNvSpPr>
          <p:nvPr>
            <p:ph type="dt" sz="half" idx="2"/>
          </p:nvPr>
        </p:nvSpPr>
        <p:spPr>
          <a:xfrm>
            <a:off x="10610052" y="6438275"/>
            <a:ext cx="989349" cy="419725"/>
          </a:xfrm>
          <a:prstGeom prst="rect">
            <a:avLst/>
          </a:prstGeom>
        </p:spPr>
        <p:txBody>
          <a:bodyPr vert="horz" lIns="91440" tIns="45720" rIns="0" bIns="45720" rtlCol="0" anchor="ctr"/>
          <a:lstStyle>
            <a:lvl1pPr algn="r">
              <a:defRPr sz="1200">
                <a:solidFill>
                  <a:schemeClr val="tx1"/>
                </a:solidFill>
              </a:defRPr>
            </a:lvl1pPr>
          </a:lstStyle>
          <a:p>
            <a:fld id="{FA52DE50-D321-4A2B-AE35-EE237F20EF52}" type="datetime3">
              <a:rPr lang="fr-BE" smtClean="0"/>
              <a:t>13/06/2025</a:t>
            </a:fld>
            <a:endParaRPr lang="fr-FR" dirty="0"/>
          </a:p>
        </p:txBody>
      </p:sp>
      <p:sp>
        <p:nvSpPr>
          <p:cNvPr id="5" name="Espace réservé du pied de page 4">
            <a:extLst>
              <a:ext uri="{FF2B5EF4-FFF2-40B4-BE49-F238E27FC236}">
                <a16:creationId xmlns:a16="http://schemas.microsoft.com/office/drawing/2014/main" id="{20B056C2-0328-BB43-84B0-84686F57CDFA}"/>
              </a:ext>
            </a:extLst>
          </p:cNvPr>
          <p:cNvSpPr>
            <a:spLocks noGrp="1"/>
          </p:cNvSpPr>
          <p:nvPr>
            <p:ph type="ftr" sz="quarter" idx="3"/>
          </p:nvPr>
        </p:nvSpPr>
        <p:spPr>
          <a:xfrm>
            <a:off x="3367088" y="6438275"/>
            <a:ext cx="7242964" cy="419725"/>
          </a:xfrm>
          <a:prstGeom prst="rect">
            <a:avLst/>
          </a:prstGeom>
        </p:spPr>
        <p:txBody>
          <a:bodyPr vert="horz" lIns="91440" tIns="45720" rIns="91440" bIns="45720" rtlCol="0" anchor="ctr"/>
          <a:lstStyle>
            <a:lvl1pPr algn="r">
              <a:defRPr sz="1200">
                <a:solidFill>
                  <a:schemeClr val="tx1"/>
                </a:solidFill>
              </a:defRPr>
            </a:lvl1pPr>
          </a:lstStyle>
          <a:p>
            <a:endParaRPr lang="fr-FR" dirty="0"/>
          </a:p>
        </p:txBody>
      </p:sp>
      <p:sp>
        <p:nvSpPr>
          <p:cNvPr id="6" name="Espace réservé du numéro de diapositive 5">
            <a:extLst>
              <a:ext uri="{FF2B5EF4-FFF2-40B4-BE49-F238E27FC236}">
                <a16:creationId xmlns:a16="http://schemas.microsoft.com/office/drawing/2014/main" id="{11E39623-CF6D-184F-A2EA-8DCEED2D92E5}"/>
              </a:ext>
            </a:extLst>
          </p:cNvPr>
          <p:cNvSpPr>
            <a:spLocks noGrp="1"/>
          </p:cNvSpPr>
          <p:nvPr>
            <p:ph type="sldNum" sz="quarter" idx="4"/>
          </p:nvPr>
        </p:nvSpPr>
        <p:spPr>
          <a:xfrm>
            <a:off x="11587396" y="6438275"/>
            <a:ext cx="604604" cy="419725"/>
          </a:xfrm>
          <a:prstGeom prst="rect">
            <a:avLst/>
          </a:prstGeom>
        </p:spPr>
        <p:txBody>
          <a:bodyPr vert="horz" lIns="91440" tIns="45720" rIns="91440" bIns="45720" rtlCol="0" anchor="ctr"/>
          <a:lstStyle>
            <a:lvl1pPr algn="ctr">
              <a:defRPr sz="1200">
                <a:solidFill>
                  <a:schemeClr val="tx1"/>
                </a:solidFill>
              </a:defRPr>
            </a:lvl1pPr>
          </a:lstStyle>
          <a:p>
            <a:pPr algn="l"/>
            <a:r>
              <a:rPr lang="fr-FR" dirty="0"/>
              <a:t>▪︎ </a:t>
            </a:r>
            <a:fld id="{71AEF36E-EA79-174C-93F9-FDA84EDD5956}" type="slidenum">
              <a:rPr lang="fr-FR" smtClean="0"/>
              <a:pPr algn="l"/>
              <a:t>‹N°›</a:t>
            </a:fld>
            <a:endParaRPr lang="fr-FR" dirty="0"/>
          </a:p>
        </p:txBody>
      </p:sp>
      <p:pic>
        <p:nvPicPr>
          <p:cNvPr id="11" name="Image 10">
            <a:extLst>
              <a:ext uri="{FF2B5EF4-FFF2-40B4-BE49-F238E27FC236}">
                <a16:creationId xmlns:a16="http://schemas.microsoft.com/office/drawing/2014/main" id="{81B1F08D-F179-140D-AB93-AF5AA89C4F0D}"/>
              </a:ext>
            </a:extLst>
          </p:cNvPr>
          <p:cNvPicPr>
            <a:picLocks noChangeAspect="1"/>
          </p:cNvPicPr>
          <p:nvPr userDrawn="1"/>
        </p:nvPicPr>
        <p:blipFill>
          <a:blip r:embed="rId10"/>
          <a:stretch>
            <a:fillRect/>
          </a:stretch>
        </p:blipFill>
        <p:spPr>
          <a:xfrm>
            <a:off x="12384886" y="465771"/>
            <a:ext cx="495300" cy="571500"/>
          </a:xfrm>
          <a:prstGeom prst="rect">
            <a:avLst/>
          </a:prstGeom>
        </p:spPr>
      </p:pic>
    </p:spTree>
    <p:extLst>
      <p:ext uri="{BB962C8B-B14F-4D97-AF65-F5344CB8AC3E}">
        <p14:creationId xmlns:p14="http://schemas.microsoft.com/office/powerpoint/2010/main" val="4244701093"/>
      </p:ext>
    </p:extLst>
  </p:cSld>
  <p:clrMap bg1="lt1" tx1="dk1" bg2="lt2" tx2="dk2" accent1="accent1" accent2="accent2" accent3="accent3" accent4="accent4" accent5="accent5" accent6="accent6" hlink="hlink" folHlink="folHlink"/>
  <p:sldLayoutIdLst>
    <p:sldLayoutId id="2147483866" r:id="rId1"/>
    <p:sldLayoutId id="2147483790" r:id="rId2"/>
    <p:sldLayoutId id="2147483873" r:id="rId3"/>
    <p:sldLayoutId id="2147483874" r:id="rId4"/>
    <p:sldLayoutId id="2147483875" r:id="rId5"/>
    <p:sldLayoutId id="2147483876" r:id="rId6"/>
    <p:sldLayoutId id="2147483877" r:id="rId7"/>
  </p:sldLayoutIdLst>
  <p:hf hdr="0" ftr="0"/>
  <p:txStyles>
    <p:titleStyle>
      <a:lvl1pPr algn="l" defTabSz="914400" rtl="0" eaLnBrk="1" latinLnBrk="0" hangingPunct="1">
        <a:lnSpc>
          <a:spcPct val="90000"/>
        </a:lnSpc>
        <a:spcBef>
          <a:spcPct val="0"/>
        </a:spcBef>
        <a:buNone/>
        <a:defRPr sz="3600" b="1" kern="1200">
          <a:solidFill>
            <a:schemeClr val="tx1"/>
          </a:solidFill>
          <a:latin typeface="+mj-lt"/>
          <a:ea typeface="Halyard Display" pitchFamily="2" charset="77"/>
          <a:cs typeface="+mj-cs"/>
        </a:defRPr>
      </a:lvl1pPr>
    </p:titleStyle>
    <p:bodyStyle>
      <a:lvl1pPr marL="342900" indent="-342900" algn="l" defTabSz="914400" rtl="0" eaLnBrk="1" latinLnBrk="0" hangingPunct="1">
        <a:lnSpc>
          <a:spcPct val="90000"/>
        </a:lnSpc>
        <a:spcBef>
          <a:spcPts val="1000"/>
        </a:spcBef>
        <a:buFontTx/>
        <a:buBlip>
          <a:blip r:embed="rId11"/>
        </a:buBlip>
        <a:defRPr sz="2400" kern="1200">
          <a:solidFill>
            <a:schemeClr val="tx1">
              <a:lumMod val="50000"/>
              <a:lumOff val="50000"/>
            </a:schemeClr>
          </a:solidFill>
          <a:latin typeface="+mn-lt"/>
          <a:ea typeface="+mn-ea"/>
          <a:cs typeface="+mn-cs"/>
        </a:defRPr>
      </a:lvl1pPr>
      <a:lvl2pPr marL="800100" indent="-342900" algn="l" defTabSz="914400" rtl="0" eaLnBrk="1" latinLnBrk="0" hangingPunct="1">
        <a:lnSpc>
          <a:spcPct val="90000"/>
        </a:lnSpc>
        <a:spcBef>
          <a:spcPts val="500"/>
        </a:spcBef>
        <a:buFontTx/>
        <a:buBlip>
          <a:blip r:embed="rId11"/>
        </a:buBlip>
        <a:defRPr sz="2000" kern="1200">
          <a:solidFill>
            <a:schemeClr val="tx1">
              <a:lumMod val="50000"/>
              <a:lumOff val="50000"/>
            </a:schemeClr>
          </a:solidFill>
          <a:latin typeface="+mn-lt"/>
          <a:ea typeface="+mn-ea"/>
          <a:cs typeface="+mn-cs"/>
        </a:defRPr>
      </a:lvl2pPr>
      <a:lvl3pPr marL="1200150" indent="-285750" algn="l" defTabSz="914400" rtl="0" eaLnBrk="1" latinLnBrk="0" hangingPunct="1">
        <a:lnSpc>
          <a:spcPct val="90000"/>
        </a:lnSpc>
        <a:spcBef>
          <a:spcPts val="500"/>
        </a:spcBef>
        <a:buFontTx/>
        <a:buBlip>
          <a:blip r:embed="rId11"/>
        </a:buBlip>
        <a:defRPr sz="1800" kern="1200">
          <a:solidFill>
            <a:schemeClr val="tx1">
              <a:lumMod val="50000"/>
              <a:lumOff val="50000"/>
            </a:schemeClr>
          </a:solidFill>
          <a:latin typeface="+mn-lt"/>
          <a:ea typeface="+mn-ea"/>
          <a:cs typeface="+mn-cs"/>
        </a:defRPr>
      </a:lvl3pPr>
      <a:lvl4pPr marL="1657350" indent="-285750" algn="l" defTabSz="914400" rtl="0" eaLnBrk="1" latinLnBrk="0" hangingPunct="1">
        <a:lnSpc>
          <a:spcPct val="90000"/>
        </a:lnSpc>
        <a:spcBef>
          <a:spcPts val="500"/>
        </a:spcBef>
        <a:buFontTx/>
        <a:buBlip>
          <a:blip r:embed="rId11"/>
        </a:buBlip>
        <a:defRPr sz="1600" kern="1200">
          <a:solidFill>
            <a:schemeClr val="tx1">
              <a:lumMod val="50000"/>
              <a:lumOff val="50000"/>
            </a:schemeClr>
          </a:solidFill>
          <a:latin typeface="+mn-lt"/>
          <a:ea typeface="+mn-ea"/>
          <a:cs typeface="+mn-cs"/>
        </a:defRPr>
      </a:lvl4pPr>
      <a:lvl5pPr marL="2114550" indent="-285750" algn="l" defTabSz="914400" rtl="0" eaLnBrk="1" latinLnBrk="0" hangingPunct="1">
        <a:lnSpc>
          <a:spcPct val="90000"/>
        </a:lnSpc>
        <a:spcBef>
          <a:spcPts val="500"/>
        </a:spcBef>
        <a:buFontTx/>
        <a:buBlip>
          <a:blip r:embed="rId11"/>
        </a:buBlip>
        <a:defRPr sz="1600" kern="1200">
          <a:solidFill>
            <a:schemeClr val="tx1">
              <a:lumMod val="50000"/>
              <a:lumOff val="50000"/>
            </a:schemeClr>
          </a:solidFill>
          <a:latin typeface="+mn-lt"/>
          <a:ea typeface="+mn-ea"/>
          <a:cs typeface="+mn-cs"/>
        </a:defRPr>
      </a:lvl5pPr>
      <a:lvl6pPr marL="2571750" indent="-285750" algn="l" defTabSz="914400" rtl="0" eaLnBrk="1" latinLnBrk="0" hangingPunct="1">
        <a:lnSpc>
          <a:spcPct val="90000"/>
        </a:lnSpc>
        <a:spcBef>
          <a:spcPts val="500"/>
        </a:spcBef>
        <a:buFontTx/>
        <a:buBlip>
          <a:blip r:embed="rId11"/>
        </a:buBlip>
        <a:defRPr sz="1600" kern="1200">
          <a:solidFill>
            <a:schemeClr val="tx1">
              <a:lumMod val="50000"/>
              <a:lumOff val="50000"/>
            </a:schemeClr>
          </a:solidFill>
          <a:latin typeface="+mn-lt"/>
          <a:ea typeface="+mn-ea"/>
          <a:cs typeface="+mn-cs"/>
        </a:defRPr>
      </a:lvl6pPr>
      <a:lvl7pPr marL="3028950" indent="-285750" algn="l" defTabSz="914400" rtl="0" eaLnBrk="1" latinLnBrk="0" hangingPunct="1">
        <a:lnSpc>
          <a:spcPct val="90000"/>
        </a:lnSpc>
        <a:spcBef>
          <a:spcPts val="500"/>
        </a:spcBef>
        <a:buFontTx/>
        <a:buBlip>
          <a:blip r:embed="rId11"/>
        </a:buBlip>
        <a:defRPr sz="1600" kern="1200">
          <a:solidFill>
            <a:schemeClr val="tx1">
              <a:lumMod val="50000"/>
              <a:lumOff val="50000"/>
            </a:schemeClr>
          </a:solidFill>
          <a:latin typeface="+mn-lt"/>
          <a:ea typeface="+mn-ea"/>
          <a:cs typeface="+mn-cs"/>
        </a:defRPr>
      </a:lvl7pPr>
      <a:lvl8pPr marL="3486150" indent="-285750" algn="l" defTabSz="914400" rtl="0" eaLnBrk="1" latinLnBrk="0" hangingPunct="1">
        <a:lnSpc>
          <a:spcPct val="90000"/>
        </a:lnSpc>
        <a:spcBef>
          <a:spcPts val="500"/>
        </a:spcBef>
        <a:buFontTx/>
        <a:buBlip>
          <a:blip r:embed="rId11"/>
        </a:buBlip>
        <a:defRPr sz="1600" kern="1200">
          <a:solidFill>
            <a:schemeClr val="tx1">
              <a:lumMod val="50000"/>
              <a:lumOff val="50000"/>
            </a:schemeClr>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52">
          <p15:clr>
            <a:srgbClr val="F26B43"/>
          </p15:clr>
        </p15:guide>
        <p15:guide id="2" pos="370">
          <p15:clr>
            <a:srgbClr val="F26B43"/>
          </p15:clr>
        </p15:guide>
        <p15:guide id="3" orient="horz" pos="368">
          <p15:clr>
            <a:srgbClr val="F26B43"/>
          </p15:clr>
        </p15:guide>
        <p15:guide id="4" pos="7310">
          <p15:clr>
            <a:srgbClr val="F26B43"/>
          </p15:clr>
        </p15:guide>
        <p15:guide id="5" orient="horz" pos="731">
          <p15:clr>
            <a:srgbClr val="F26B43"/>
          </p15:clr>
        </p15:guide>
        <p15:guide id="6" orient="horz" pos="822">
          <p15:clr>
            <a:srgbClr val="F26B43"/>
          </p15:clr>
        </p15:guide>
        <p15:guide id="7" orient="horz" pos="1188">
          <p15:clr>
            <a:srgbClr val="F26B43"/>
          </p15:clr>
        </p15:guide>
        <p15:guide id="8" orient="horz" pos="1648">
          <p15:clr>
            <a:srgbClr val="F26B43"/>
          </p15:clr>
        </p15:guide>
        <p15:guide id="9" orient="horz" pos="1281">
          <p15:clr>
            <a:srgbClr val="F26B43"/>
          </p15:clr>
        </p15:guide>
        <p15:guide id="10" orient="horz" pos="1752">
          <p15:clr>
            <a:srgbClr val="F26B43"/>
          </p15:clr>
        </p15:guide>
        <p15:guide id="11" orient="horz" pos="2115">
          <p15:clr>
            <a:srgbClr val="F26B43"/>
          </p15:clr>
        </p15:guide>
        <p15:guide id="12" orient="horz" pos="2205">
          <p15:clr>
            <a:srgbClr val="F26B43"/>
          </p15:clr>
        </p15:guide>
        <p15:guide id="13" orient="horz" pos="2568">
          <p15:clr>
            <a:srgbClr val="F26B43"/>
          </p15:clr>
        </p15:guide>
        <p15:guide id="14" orient="horz" pos="3022" userDrawn="1">
          <p15:clr>
            <a:srgbClr val="F26B43"/>
          </p15:clr>
        </p15:guide>
        <p15:guide id="15" orient="horz" pos="2666">
          <p15:clr>
            <a:srgbClr val="F26B43"/>
          </p15:clr>
        </p15:guide>
        <p15:guide id="16" orient="horz" pos="3126">
          <p15:clr>
            <a:srgbClr val="F26B43"/>
          </p15:clr>
        </p15:guide>
        <p15:guide id="17" orient="horz" pos="3498">
          <p15:clr>
            <a:srgbClr val="F26B43"/>
          </p15:clr>
        </p15:guide>
        <p15:guide id="18" orient="horz" pos="3589">
          <p15:clr>
            <a:srgbClr val="F26B43"/>
          </p15:clr>
        </p15:guide>
        <p15:guide id="19" pos="710">
          <p15:clr>
            <a:srgbClr val="F26B43"/>
          </p15:clr>
        </p15:guide>
        <p15:guide id="20" pos="801">
          <p15:clr>
            <a:srgbClr val="F26B43"/>
          </p15:clr>
        </p15:guide>
        <p15:guide id="21" pos="1156">
          <p15:clr>
            <a:srgbClr val="F26B43"/>
          </p15:clr>
        </p15:guide>
        <p15:guide id="22" pos="1246">
          <p15:clr>
            <a:srgbClr val="F26B43"/>
          </p15:clr>
        </p15:guide>
        <p15:guide id="23" pos="1595">
          <p15:clr>
            <a:srgbClr val="F26B43"/>
          </p15:clr>
        </p15:guide>
        <p15:guide id="24" pos="1685">
          <p15:clr>
            <a:srgbClr val="F26B43"/>
          </p15:clr>
        </p15:guide>
        <p15:guide id="25" pos="2036">
          <p15:clr>
            <a:srgbClr val="F26B43"/>
          </p15:clr>
        </p15:guide>
        <p15:guide id="26" pos="2121">
          <p15:clr>
            <a:srgbClr val="F26B43"/>
          </p15:clr>
        </p15:guide>
        <p15:guide id="27" pos="2479">
          <p15:clr>
            <a:srgbClr val="F26B43"/>
          </p15:clr>
        </p15:guide>
        <p15:guide id="28" pos="2570">
          <p15:clr>
            <a:srgbClr val="F26B43"/>
          </p15:clr>
        </p15:guide>
        <p15:guide id="29" pos="2910">
          <p15:clr>
            <a:srgbClr val="F26B43"/>
          </p15:clr>
        </p15:guide>
        <p15:guide id="30" pos="3001">
          <p15:clr>
            <a:srgbClr val="F26B43"/>
          </p15:clr>
        </p15:guide>
        <p15:guide id="31" pos="3349">
          <p15:clr>
            <a:srgbClr val="F26B43"/>
          </p15:clr>
        </p15:guide>
        <p15:guide id="32" pos="3438">
          <p15:clr>
            <a:srgbClr val="F26B43"/>
          </p15:clr>
        </p15:guide>
        <p15:guide id="33" pos="3795">
          <p15:clr>
            <a:srgbClr val="F26B43"/>
          </p15:clr>
        </p15:guide>
        <p15:guide id="34" pos="3885">
          <p15:clr>
            <a:srgbClr val="F26B43"/>
          </p15:clr>
        </p15:guide>
        <p15:guide id="35" pos="4226">
          <p15:clr>
            <a:srgbClr val="F26B43"/>
          </p15:clr>
        </p15:guide>
        <p15:guide id="36" pos="4316">
          <p15:clr>
            <a:srgbClr val="F26B43"/>
          </p15:clr>
        </p15:guide>
        <p15:guide id="37" pos="4679" userDrawn="1">
          <p15:clr>
            <a:srgbClr val="F26B43"/>
          </p15:clr>
        </p15:guide>
        <p15:guide id="38" pos="4770" userDrawn="1">
          <p15:clr>
            <a:srgbClr val="F26B43"/>
          </p15:clr>
        </p15:guide>
        <p15:guide id="39" pos="5110">
          <p15:clr>
            <a:srgbClr val="F26B43"/>
          </p15:clr>
        </p15:guide>
        <p15:guide id="40" pos="5201">
          <p15:clr>
            <a:srgbClr val="F26B43"/>
          </p15:clr>
        </p15:guide>
        <p15:guide id="41" pos="5555">
          <p15:clr>
            <a:srgbClr val="F26B43"/>
          </p15:clr>
        </p15:guide>
        <p15:guide id="42" pos="5644">
          <p15:clr>
            <a:srgbClr val="F26B43"/>
          </p15:clr>
        </p15:guide>
        <p15:guide id="43" pos="5995">
          <p15:clr>
            <a:srgbClr val="F26B43"/>
          </p15:clr>
        </p15:guide>
        <p15:guide id="44" pos="6085">
          <p15:clr>
            <a:srgbClr val="F26B43"/>
          </p15:clr>
        </p15:guide>
        <p15:guide id="45" pos="6425">
          <p15:clr>
            <a:srgbClr val="F26B43"/>
          </p15:clr>
        </p15:guide>
        <p15:guide id="46" pos="6516">
          <p15:clr>
            <a:srgbClr val="F26B43"/>
          </p15:clr>
        </p15:guide>
        <p15:guide id="47" pos="6872">
          <p15:clr>
            <a:srgbClr val="F26B43"/>
          </p15:clr>
        </p15:guide>
        <p15:guide id="48" pos="694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Triangle 11">
            <a:extLst>
              <a:ext uri="{FF2B5EF4-FFF2-40B4-BE49-F238E27FC236}">
                <a16:creationId xmlns:a16="http://schemas.microsoft.com/office/drawing/2014/main" id="{6827BB92-63F3-BB77-023D-CC86DAE33B8C}"/>
              </a:ext>
            </a:extLst>
          </p:cNvPr>
          <p:cNvSpPr/>
          <p:nvPr userDrawn="1"/>
        </p:nvSpPr>
        <p:spPr>
          <a:xfrm>
            <a:off x="-11150" y="-8054"/>
            <a:ext cx="4241221" cy="4783253"/>
          </a:xfrm>
          <a:custGeom>
            <a:avLst/>
            <a:gdLst>
              <a:gd name="connsiteX0" fmla="*/ 0 w 4079219"/>
              <a:gd name="connsiteY0" fmla="*/ 4610100 h 4610100"/>
              <a:gd name="connsiteX1" fmla="*/ 2039610 w 4079219"/>
              <a:gd name="connsiteY1" fmla="*/ 0 h 4610100"/>
              <a:gd name="connsiteX2" fmla="*/ 4079219 w 4079219"/>
              <a:gd name="connsiteY2" fmla="*/ 4610100 h 4610100"/>
              <a:gd name="connsiteX3" fmla="*/ 0 w 4079219"/>
              <a:gd name="connsiteY3" fmla="*/ 4610100 h 4610100"/>
              <a:gd name="connsiteX0" fmla="*/ 0 w 4079219"/>
              <a:gd name="connsiteY0" fmla="*/ 4635500 h 4635500"/>
              <a:gd name="connsiteX1" fmla="*/ 7610 w 4079219"/>
              <a:gd name="connsiteY1" fmla="*/ 0 h 4635500"/>
              <a:gd name="connsiteX2" fmla="*/ 4079219 w 4079219"/>
              <a:gd name="connsiteY2" fmla="*/ 4635500 h 4635500"/>
              <a:gd name="connsiteX3" fmla="*/ 0 w 4079219"/>
              <a:gd name="connsiteY3" fmla="*/ 4635500 h 4635500"/>
              <a:gd name="connsiteX0" fmla="*/ 0 w 4015719"/>
              <a:gd name="connsiteY0" fmla="*/ 4635500 h 4635500"/>
              <a:gd name="connsiteX1" fmla="*/ 7610 w 4015719"/>
              <a:gd name="connsiteY1" fmla="*/ 0 h 4635500"/>
              <a:gd name="connsiteX2" fmla="*/ 4015719 w 4015719"/>
              <a:gd name="connsiteY2" fmla="*/ 25400 h 4635500"/>
              <a:gd name="connsiteX3" fmla="*/ 0 w 4015719"/>
              <a:gd name="connsiteY3" fmla="*/ 4635500 h 4635500"/>
              <a:gd name="connsiteX0" fmla="*/ 0 w 4218919"/>
              <a:gd name="connsiteY0" fmla="*/ 4635500 h 4635500"/>
              <a:gd name="connsiteX1" fmla="*/ 7610 w 4218919"/>
              <a:gd name="connsiteY1" fmla="*/ 0 h 4635500"/>
              <a:gd name="connsiteX2" fmla="*/ 4218919 w 4218919"/>
              <a:gd name="connsiteY2" fmla="*/ 25400 h 4635500"/>
              <a:gd name="connsiteX3" fmla="*/ 0 w 4218919"/>
              <a:gd name="connsiteY3" fmla="*/ 4635500 h 4635500"/>
              <a:gd name="connsiteX0" fmla="*/ 0 w 4218919"/>
              <a:gd name="connsiteY0" fmla="*/ 4775200 h 4775200"/>
              <a:gd name="connsiteX1" fmla="*/ 7610 w 4218919"/>
              <a:gd name="connsiteY1" fmla="*/ 0 h 4775200"/>
              <a:gd name="connsiteX2" fmla="*/ 4218919 w 4218919"/>
              <a:gd name="connsiteY2" fmla="*/ 25400 h 4775200"/>
              <a:gd name="connsiteX3" fmla="*/ 0 w 4218919"/>
              <a:gd name="connsiteY3" fmla="*/ 4775200 h 4775200"/>
              <a:gd name="connsiteX0" fmla="*/ 0 w 4230070"/>
              <a:gd name="connsiteY0" fmla="*/ 4775200 h 4775200"/>
              <a:gd name="connsiteX1" fmla="*/ 7610 w 4230070"/>
              <a:gd name="connsiteY1" fmla="*/ 0 h 4775200"/>
              <a:gd name="connsiteX2" fmla="*/ 4230070 w 4230070"/>
              <a:gd name="connsiteY2" fmla="*/ 14249 h 4775200"/>
              <a:gd name="connsiteX3" fmla="*/ 0 w 4230070"/>
              <a:gd name="connsiteY3" fmla="*/ 4775200 h 4775200"/>
              <a:gd name="connsiteX0" fmla="*/ 0 w 4241221"/>
              <a:gd name="connsiteY0" fmla="*/ 4783253 h 4783253"/>
              <a:gd name="connsiteX1" fmla="*/ 7610 w 4241221"/>
              <a:gd name="connsiteY1" fmla="*/ 8053 h 4783253"/>
              <a:gd name="connsiteX2" fmla="*/ 4241221 w 4241221"/>
              <a:gd name="connsiteY2" fmla="*/ 0 h 4783253"/>
              <a:gd name="connsiteX3" fmla="*/ 0 w 4241221"/>
              <a:gd name="connsiteY3" fmla="*/ 4783253 h 4783253"/>
            </a:gdLst>
            <a:ahLst/>
            <a:cxnLst>
              <a:cxn ang="0">
                <a:pos x="connsiteX0" y="connsiteY0"/>
              </a:cxn>
              <a:cxn ang="0">
                <a:pos x="connsiteX1" y="connsiteY1"/>
              </a:cxn>
              <a:cxn ang="0">
                <a:pos x="connsiteX2" y="connsiteY2"/>
              </a:cxn>
              <a:cxn ang="0">
                <a:pos x="connsiteX3" y="connsiteY3"/>
              </a:cxn>
            </a:cxnLst>
            <a:rect l="l" t="t" r="r" b="b"/>
            <a:pathLst>
              <a:path w="4241221" h="4783253">
                <a:moveTo>
                  <a:pt x="0" y="4783253"/>
                </a:moveTo>
                <a:cubicBezTo>
                  <a:pt x="2537" y="3238086"/>
                  <a:pt x="5073" y="1553220"/>
                  <a:pt x="7610" y="8053"/>
                </a:cubicBezTo>
                <a:lnTo>
                  <a:pt x="4241221" y="0"/>
                </a:lnTo>
                <a:lnTo>
                  <a:pt x="0" y="4783253"/>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itre 1">
            <a:extLst>
              <a:ext uri="{FF2B5EF4-FFF2-40B4-BE49-F238E27FC236}">
                <a16:creationId xmlns:a16="http://schemas.microsoft.com/office/drawing/2014/main" id="{AE8F1B6B-65A1-B246-815F-B8466AD7E1C8}"/>
              </a:ext>
            </a:extLst>
          </p:cNvPr>
          <p:cNvSpPr>
            <a:spLocks noGrp="1"/>
          </p:cNvSpPr>
          <p:nvPr>
            <p:ph type="title"/>
          </p:nvPr>
        </p:nvSpPr>
        <p:spPr>
          <a:xfrm>
            <a:off x="587375" y="574773"/>
            <a:ext cx="10022677" cy="1304560"/>
          </a:xfrm>
          <a:prstGeom prst="rect">
            <a:avLst/>
          </a:prstGeom>
        </p:spPr>
        <p:txBody>
          <a:bodyPr vert="horz" lIns="0" tIns="0" rIns="0" bIns="0" rtlCol="0" anchor="t" anchorCtr="0">
            <a:normAutofit/>
          </a:bodyPr>
          <a:lstStyle/>
          <a:p>
            <a:endParaRPr lang="fr-FR" dirty="0"/>
          </a:p>
        </p:txBody>
      </p:sp>
      <p:sp>
        <p:nvSpPr>
          <p:cNvPr id="3" name="Espace réservé du texte 2">
            <a:extLst>
              <a:ext uri="{FF2B5EF4-FFF2-40B4-BE49-F238E27FC236}">
                <a16:creationId xmlns:a16="http://schemas.microsoft.com/office/drawing/2014/main" id="{10304F2B-2834-2644-90C5-3D0E2E61A59E}"/>
              </a:ext>
            </a:extLst>
          </p:cNvPr>
          <p:cNvSpPr>
            <a:spLocks noGrp="1"/>
          </p:cNvSpPr>
          <p:nvPr>
            <p:ph type="body" idx="1"/>
          </p:nvPr>
        </p:nvSpPr>
        <p:spPr>
          <a:xfrm>
            <a:off x="587375" y="2033588"/>
            <a:ext cx="10022677" cy="4240212"/>
          </a:xfrm>
          <a:prstGeom prst="rect">
            <a:avLst/>
          </a:prstGeom>
        </p:spPr>
        <p:txBody>
          <a:bodyPr vert="horz" lIns="0" tIns="0" rIns="0" bIns="0" rtlCol="0">
            <a:normAutofit/>
          </a:bodyPr>
          <a:lstStyle/>
          <a:p>
            <a:pPr lvl="0"/>
            <a:r>
              <a:rPr lang="fr-FR" dirty="0"/>
              <a:t>Premier niveau</a:t>
            </a:r>
          </a:p>
          <a:p>
            <a:pPr lvl="1"/>
            <a:r>
              <a:rPr lang="fr-FR" dirty="0"/>
              <a:t>Deuxième niveau</a:t>
            </a:r>
          </a:p>
          <a:p>
            <a:pPr lvl="2"/>
            <a:r>
              <a:rPr lang="fr-FR" dirty="0"/>
              <a:t>Troisième</a:t>
            </a:r>
          </a:p>
          <a:p>
            <a:pPr lvl="3"/>
            <a:r>
              <a:rPr lang="fr-FR" dirty="0"/>
              <a:t>Quatrième</a:t>
            </a:r>
          </a:p>
          <a:p>
            <a:pPr lvl="4"/>
            <a:r>
              <a:rPr lang="fr-FR" dirty="0"/>
              <a:t>Cinquième</a:t>
            </a:r>
          </a:p>
          <a:p>
            <a:pPr lvl="5"/>
            <a:r>
              <a:rPr lang="fr-FR" dirty="0"/>
              <a:t>Sixième</a:t>
            </a:r>
          </a:p>
          <a:p>
            <a:pPr lvl="6"/>
            <a:r>
              <a:rPr lang="fr-FR" dirty="0"/>
              <a:t>Septième</a:t>
            </a:r>
          </a:p>
          <a:p>
            <a:pPr lvl="7"/>
            <a:r>
              <a:rPr lang="fr-FR" dirty="0"/>
              <a:t>Huitième</a:t>
            </a:r>
          </a:p>
          <a:p>
            <a:pPr lvl="0"/>
            <a:endParaRPr lang="fr-FR" dirty="0"/>
          </a:p>
        </p:txBody>
      </p:sp>
      <p:sp>
        <p:nvSpPr>
          <p:cNvPr id="4" name="Espace réservé de la date 3">
            <a:extLst>
              <a:ext uri="{FF2B5EF4-FFF2-40B4-BE49-F238E27FC236}">
                <a16:creationId xmlns:a16="http://schemas.microsoft.com/office/drawing/2014/main" id="{5ABA13DD-D8AB-9446-A39A-2DFF5003F0B1}"/>
              </a:ext>
            </a:extLst>
          </p:cNvPr>
          <p:cNvSpPr>
            <a:spLocks noGrp="1"/>
          </p:cNvSpPr>
          <p:nvPr>
            <p:ph type="dt" sz="half" idx="2"/>
          </p:nvPr>
        </p:nvSpPr>
        <p:spPr>
          <a:xfrm>
            <a:off x="10610052" y="6438275"/>
            <a:ext cx="989349" cy="419725"/>
          </a:xfrm>
          <a:prstGeom prst="rect">
            <a:avLst/>
          </a:prstGeom>
        </p:spPr>
        <p:txBody>
          <a:bodyPr vert="horz" lIns="91440" tIns="45720" rIns="0" bIns="45720" rtlCol="0" anchor="ctr"/>
          <a:lstStyle>
            <a:lvl1pPr algn="r">
              <a:defRPr sz="1200">
                <a:solidFill>
                  <a:schemeClr val="tx1"/>
                </a:solidFill>
              </a:defRPr>
            </a:lvl1pPr>
          </a:lstStyle>
          <a:p>
            <a:fld id="{9207EEFD-4B87-4FB3-B190-D0688C180B6E}" type="datetime3">
              <a:rPr lang="fr-BE" smtClean="0"/>
              <a:t>13/06/2025</a:t>
            </a:fld>
            <a:endParaRPr lang="fr-FR" dirty="0"/>
          </a:p>
        </p:txBody>
      </p:sp>
      <p:sp>
        <p:nvSpPr>
          <p:cNvPr id="6" name="Espace réservé du numéro de diapositive 5">
            <a:extLst>
              <a:ext uri="{FF2B5EF4-FFF2-40B4-BE49-F238E27FC236}">
                <a16:creationId xmlns:a16="http://schemas.microsoft.com/office/drawing/2014/main" id="{11E39623-CF6D-184F-A2EA-8DCEED2D92E5}"/>
              </a:ext>
            </a:extLst>
          </p:cNvPr>
          <p:cNvSpPr>
            <a:spLocks noGrp="1"/>
          </p:cNvSpPr>
          <p:nvPr>
            <p:ph type="sldNum" sz="quarter" idx="4"/>
          </p:nvPr>
        </p:nvSpPr>
        <p:spPr>
          <a:xfrm>
            <a:off x="11587396" y="6438275"/>
            <a:ext cx="604604" cy="419725"/>
          </a:xfrm>
          <a:prstGeom prst="rect">
            <a:avLst/>
          </a:prstGeom>
        </p:spPr>
        <p:txBody>
          <a:bodyPr vert="horz" lIns="91440" tIns="45720" rIns="91440" bIns="45720" rtlCol="0" anchor="ctr"/>
          <a:lstStyle>
            <a:lvl1pPr algn="ctr">
              <a:defRPr sz="1200">
                <a:solidFill>
                  <a:schemeClr val="tx1"/>
                </a:solidFill>
              </a:defRPr>
            </a:lvl1pPr>
          </a:lstStyle>
          <a:p>
            <a:pPr algn="l"/>
            <a:r>
              <a:rPr lang="fr-FR" dirty="0"/>
              <a:t>▪︎ </a:t>
            </a:r>
            <a:fld id="{71AEF36E-EA79-174C-93F9-FDA84EDD5956}" type="slidenum">
              <a:rPr lang="fr-FR" smtClean="0"/>
              <a:pPr algn="l"/>
              <a:t>‹N°›</a:t>
            </a:fld>
            <a:endParaRPr lang="fr-FR" dirty="0"/>
          </a:p>
        </p:txBody>
      </p:sp>
      <p:sp>
        <p:nvSpPr>
          <p:cNvPr id="7" name="Espace réservé du pied de page 6">
            <a:extLst>
              <a:ext uri="{FF2B5EF4-FFF2-40B4-BE49-F238E27FC236}">
                <a16:creationId xmlns:a16="http://schemas.microsoft.com/office/drawing/2014/main" id="{206D503E-CBC7-D34A-9758-CF3D4DD3B0B3}"/>
              </a:ext>
            </a:extLst>
          </p:cNvPr>
          <p:cNvSpPr>
            <a:spLocks noGrp="1"/>
          </p:cNvSpPr>
          <p:nvPr>
            <p:ph type="ftr" sz="quarter" idx="3"/>
          </p:nvPr>
        </p:nvSpPr>
        <p:spPr>
          <a:xfrm>
            <a:off x="3367088" y="6438275"/>
            <a:ext cx="7242964" cy="419725"/>
          </a:xfrm>
          <a:prstGeom prst="rect">
            <a:avLst/>
          </a:prstGeom>
        </p:spPr>
        <p:txBody>
          <a:bodyPr vert="horz" lIns="91440" tIns="45720" rIns="91440" bIns="45720" rtlCol="0" anchor="ctr"/>
          <a:lstStyle>
            <a:lvl1pPr algn="r">
              <a:defRPr sz="1200">
                <a:solidFill>
                  <a:schemeClr val="tx1"/>
                </a:solidFill>
              </a:defRPr>
            </a:lvl1pPr>
          </a:lstStyle>
          <a:p>
            <a:endParaRPr lang="fr-FR" dirty="0"/>
          </a:p>
        </p:txBody>
      </p:sp>
      <p:pic>
        <p:nvPicPr>
          <p:cNvPr id="5" name="Image 4">
            <a:extLst>
              <a:ext uri="{FF2B5EF4-FFF2-40B4-BE49-F238E27FC236}">
                <a16:creationId xmlns:a16="http://schemas.microsoft.com/office/drawing/2014/main" id="{37AC3757-CF3D-47BD-7815-11FFB6B4CFD4}"/>
              </a:ext>
            </a:extLst>
          </p:cNvPr>
          <p:cNvPicPr>
            <a:picLocks noChangeAspect="1"/>
          </p:cNvPicPr>
          <p:nvPr userDrawn="1"/>
        </p:nvPicPr>
        <p:blipFill>
          <a:blip r:embed="rId17"/>
          <a:stretch>
            <a:fillRect/>
          </a:stretch>
        </p:blipFill>
        <p:spPr>
          <a:xfrm>
            <a:off x="12405206" y="455612"/>
            <a:ext cx="495300" cy="571500"/>
          </a:xfrm>
          <a:prstGeom prst="rect">
            <a:avLst/>
          </a:prstGeom>
        </p:spPr>
      </p:pic>
      <p:sp>
        <p:nvSpPr>
          <p:cNvPr id="10" name="Rectangle 2">
            <a:extLst>
              <a:ext uri="{FF2B5EF4-FFF2-40B4-BE49-F238E27FC236}">
                <a16:creationId xmlns:a16="http://schemas.microsoft.com/office/drawing/2014/main" id="{2D1604FB-421F-69C7-99BB-C742EBB17357}"/>
              </a:ext>
            </a:extLst>
          </p:cNvPr>
          <p:cNvSpPr/>
          <p:nvPr userDrawn="1"/>
        </p:nvSpPr>
        <p:spPr>
          <a:xfrm rot="10800000">
            <a:off x="0" y="661366"/>
            <a:ext cx="271512" cy="160498"/>
          </a:xfrm>
          <a:custGeom>
            <a:avLst/>
            <a:gdLst>
              <a:gd name="connsiteX0" fmla="*/ 0 w 418699"/>
              <a:gd name="connsiteY0" fmla="*/ 0 h 197317"/>
              <a:gd name="connsiteX1" fmla="*/ 418699 w 418699"/>
              <a:gd name="connsiteY1" fmla="*/ 0 h 197317"/>
              <a:gd name="connsiteX2" fmla="*/ 418699 w 418699"/>
              <a:gd name="connsiteY2" fmla="*/ 197317 h 197317"/>
              <a:gd name="connsiteX3" fmla="*/ 0 w 418699"/>
              <a:gd name="connsiteY3" fmla="*/ 197317 h 197317"/>
              <a:gd name="connsiteX4" fmla="*/ 0 w 418699"/>
              <a:gd name="connsiteY4" fmla="*/ 0 h 197317"/>
              <a:gd name="connsiteX0" fmla="*/ 168442 w 418699"/>
              <a:gd name="connsiteY0" fmla="*/ 0 h 202129"/>
              <a:gd name="connsiteX1" fmla="*/ 418699 w 418699"/>
              <a:gd name="connsiteY1" fmla="*/ 4812 h 202129"/>
              <a:gd name="connsiteX2" fmla="*/ 418699 w 418699"/>
              <a:gd name="connsiteY2" fmla="*/ 202129 h 202129"/>
              <a:gd name="connsiteX3" fmla="*/ 0 w 418699"/>
              <a:gd name="connsiteY3" fmla="*/ 202129 h 202129"/>
              <a:gd name="connsiteX4" fmla="*/ 168442 w 418699"/>
              <a:gd name="connsiteY4" fmla="*/ 0 h 202129"/>
              <a:gd name="connsiteX0" fmla="*/ 101767 w 352024"/>
              <a:gd name="connsiteY0" fmla="*/ 0 h 202129"/>
              <a:gd name="connsiteX1" fmla="*/ 352024 w 352024"/>
              <a:gd name="connsiteY1" fmla="*/ 4812 h 202129"/>
              <a:gd name="connsiteX2" fmla="*/ 352024 w 352024"/>
              <a:gd name="connsiteY2" fmla="*/ 202129 h 202129"/>
              <a:gd name="connsiteX3" fmla="*/ 0 w 352024"/>
              <a:gd name="connsiteY3" fmla="*/ 198954 h 202129"/>
              <a:gd name="connsiteX4" fmla="*/ 101767 w 352024"/>
              <a:gd name="connsiteY4" fmla="*/ 0 h 202129"/>
              <a:gd name="connsiteX0" fmla="*/ 120817 w 371074"/>
              <a:gd name="connsiteY0" fmla="*/ 0 h 202129"/>
              <a:gd name="connsiteX1" fmla="*/ 371074 w 371074"/>
              <a:gd name="connsiteY1" fmla="*/ 4812 h 202129"/>
              <a:gd name="connsiteX2" fmla="*/ 371074 w 371074"/>
              <a:gd name="connsiteY2" fmla="*/ 202129 h 202129"/>
              <a:gd name="connsiteX3" fmla="*/ 0 w 371074"/>
              <a:gd name="connsiteY3" fmla="*/ 198954 h 202129"/>
              <a:gd name="connsiteX4" fmla="*/ 120817 w 371074"/>
              <a:gd name="connsiteY4" fmla="*/ 0 h 202129"/>
              <a:gd name="connsiteX0" fmla="*/ 149392 w 371074"/>
              <a:gd name="connsiteY0" fmla="*/ 0 h 221179"/>
              <a:gd name="connsiteX1" fmla="*/ 371074 w 371074"/>
              <a:gd name="connsiteY1" fmla="*/ 23862 h 221179"/>
              <a:gd name="connsiteX2" fmla="*/ 371074 w 371074"/>
              <a:gd name="connsiteY2" fmla="*/ 221179 h 221179"/>
              <a:gd name="connsiteX3" fmla="*/ 0 w 371074"/>
              <a:gd name="connsiteY3" fmla="*/ 218004 h 221179"/>
              <a:gd name="connsiteX4" fmla="*/ 149392 w 371074"/>
              <a:gd name="connsiteY4" fmla="*/ 0 h 221179"/>
              <a:gd name="connsiteX0" fmla="*/ 149392 w 371074"/>
              <a:gd name="connsiteY0" fmla="*/ 0 h 221179"/>
              <a:gd name="connsiteX1" fmla="*/ 371074 w 371074"/>
              <a:gd name="connsiteY1" fmla="*/ 7987 h 221179"/>
              <a:gd name="connsiteX2" fmla="*/ 371074 w 371074"/>
              <a:gd name="connsiteY2" fmla="*/ 221179 h 221179"/>
              <a:gd name="connsiteX3" fmla="*/ 0 w 371074"/>
              <a:gd name="connsiteY3" fmla="*/ 218004 h 221179"/>
              <a:gd name="connsiteX4" fmla="*/ 149392 w 371074"/>
              <a:gd name="connsiteY4" fmla="*/ 0 h 221179"/>
              <a:gd name="connsiteX0" fmla="*/ 149392 w 371074"/>
              <a:gd name="connsiteY0" fmla="*/ 1538 h 222717"/>
              <a:gd name="connsiteX1" fmla="*/ 371074 w 371074"/>
              <a:gd name="connsiteY1" fmla="*/ 0 h 222717"/>
              <a:gd name="connsiteX2" fmla="*/ 371074 w 371074"/>
              <a:gd name="connsiteY2" fmla="*/ 222717 h 222717"/>
              <a:gd name="connsiteX3" fmla="*/ 0 w 371074"/>
              <a:gd name="connsiteY3" fmla="*/ 219542 h 222717"/>
              <a:gd name="connsiteX4" fmla="*/ 149392 w 371074"/>
              <a:gd name="connsiteY4" fmla="*/ 1538 h 222717"/>
              <a:gd name="connsiteX0" fmla="*/ 0 w 533654"/>
              <a:gd name="connsiteY0" fmla="*/ 0 h 224765"/>
              <a:gd name="connsiteX1" fmla="*/ 533654 w 533654"/>
              <a:gd name="connsiteY1" fmla="*/ 2048 h 224765"/>
              <a:gd name="connsiteX2" fmla="*/ 533654 w 533654"/>
              <a:gd name="connsiteY2" fmla="*/ 224765 h 224765"/>
              <a:gd name="connsiteX3" fmla="*/ 162580 w 533654"/>
              <a:gd name="connsiteY3" fmla="*/ 221590 h 224765"/>
              <a:gd name="connsiteX4" fmla="*/ 0 w 533654"/>
              <a:gd name="connsiteY4" fmla="*/ 0 h 224765"/>
              <a:gd name="connsiteX0" fmla="*/ 0 w 533654"/>
              <a:gd name="connsiteY0" fmla="*/ 0 h 224765"/>
              <a:gd name="connsiteX1" fmla="*/ 533654 w 533654"/>
              <a:gd name="connsiteY1" fmla="*/ 2048 h 224765"/>
              <a:gd name="connsiteX2" fmla="*/ 533654 w 533654"/>
              <a:gd name="connsiteY2" fmla="*/ 224765 h 224765"/>
              <a:gd name="connsiteX3" fmla="*/ 218963 w 533654"/>
              <a:gd name="connsiteY3" fmla="*/ 216552 h 224765"/>
              <a:gd name="connsiteX4" fmla="*/ 0 w 533654"/>
              <a:gd name="connsiteY4" fmla="*/ 0 h 224765"/>
              <a:gd name="connsiteX0" fmla="*/ 0 w 533654"/>
              <a:gd name="connsiteY0" fmla="*/ 0 h 225473"/>
              <a:gd name="connsiteX1" fmla="*/ 533654 w 533654"/>
              <a:gd name="connsiteY1" fmla="*/ 2048 h 225473"/>
              <a:gd name="connsiteX2" fmla="*/ 533654 w 533654"/>
              <a:gd name="connsiteY2" fmla="*/ 224765 h 225473"/>
              <a:gd name="connsiteX3" fmla="*/ 212723 w 533654"/>
              <a:gd name="connsiteY3" fmla="*/ 225473 h 225473"/>
              <a:gd name="connsiteX4" fmla="*/ 0 w 533654"/>
              <a:gd name="connsiteY4" fmla="*/ 0 h 225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654" h="225473">
                <a:moveTo>
                  <a:pt x="0" y="0"/>
                </a:moveTo>
                <a:lnTo>
                  <a:pt x="533654" y="2048"/>
                </a:lnTo>
                <a:lnTo>
                  <a:pt x="533654" y="224765"/>
                </a:lnTo>
                <a:lnTo>
                  <a:pt x="212723" y="22547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2853327125"/>
      </p:ext>
    </p:extLst>
  </p:cSld>
  <p:clrMap bg1="lt1" tx1="dk1" bg2="lt2" tx2="dk2" accent1="accent1" accent2="accent2" accent3="accent3" accent4="accent4" accent5="accent5" accent6="accent6" hlink="hlink" folHlink="folHlink"/>
  <p:sldLayoutIdLst>
    <p:sldLayoutId id="2147483868" r:id="rId1"/>
    <p:sldLayoutId id="2147483880" r:id="rId2"/>
    <p:sldLayoutId id="2147483869" r:id="rId3"/>
    <p:sldLayoutId id="2147483882" r:id="rId4"/>
    <p:sldLayoutId id="2147483881" r:id="rId5"/>
    <p:sldLayoutId id="2147483879" r:id="rId6"/>
    <p:sldLayoutId id="2147483883" r:id="rId7"/>
    <p:sldLayoutId id="2147483729" r:id="rId8"/>
    <p:sldLayoutId id="2147483867" r:id="rId9"/>
    <p:sldLayoutId id="2147483871" r:id="rId10"/>
    <p:sldLayoutId id="2147483731" r:id="rId11"/>
    <p:sldLayoutId id="2147483732" r:id="rId12"/>
    <p:sldLayoutId id="2147483733" r:id="rId13"/>
    <p:sldLayoutId id="2147483734" r:id="rId14"/>
    <p:sldLayoutId id="2147483843" r:id="rId15"/>
  </p:sldLayoutIdLst>
  <p:hf hdr="0" ftr="0"/>
  <p:txStyles>
    <p:titleStyle>
      <a:lvl1pPr algn="l" defTabSz="914400" rtl="0" eaLnBrk="1" latinLnBrk="0" hangingPunct="1">
        <a:lnSpc>
          <a:spcPct val="90000"/>
        </a:lnSpc>
        <a:spcBef>
          <a:spcPct val="0"/>
        </a:spcBef>
        <a:buNone/>
        <a:defRPr sz="2400" b="1" kern="1200">
          <a:solidFill>
            <a:schemeClr val="tx1"/>
          </a:solidFill>
          <a:latin typeface="+mj-lt"/>
          <a:ea typeface="Halyard Display" pitchFamily="2" charset="77"/>
          <a:cs typeface="+mj-cs"/>
        </a:defRPr>
      </a:lvl1pPr>
    </p:titleStyle>
    <p:bodyStyle>
      <a:lvl1pPr marL="342900" indent="-342900" algn="l" defTabSz="914400" rtl="0" eaLnBrk="1" latinLnBrk="0" hangingPunct="1">
        <a:lnSpc>
          <a:spcPct val="90000"/>
        </a:lnSpc>
        <a:spcBef>
          <a:spcPts val="1000"/>
        </a:spcBef>
        <a:buClr>
          <a:schemeClr val="bg2"/>
        </a:buClr>
        <a:buFontTx/>
        <a:buBlip>
          <a:blip r:embed="rId18"/>
        </a:buBlip>
        <a:defRPr sz="24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Clr>
          <a:schemeClr val="bg2"/>
        </a:buClr>
        <a:buFontTx/>
        <a:buBlip>
          <a:blip r:embed="rId18"/>
        </a:buBlip>
        <a:defRPr sz="20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Clr>
          <a:schemeClr val="bg2"/>
        </a:buClr>
        <a:buFontTx/>
        <a:buBlip>
          <a:blip r:embed="rId18"/>
        </a:buBlip>
        <a:defRPr sz="18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Clr>
          <a:schemeClr val="bg2"/>
        </a:buClr>
        <a:buFontTx/>
        <a:buBlip>
          <a:blip r:embed="rId18"/>
        </a:buBlip>
        <a:defRPr sz="16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Clr>
          <a:schemeClr val="bg2"/>
        </a:buClr>
        <a:buFontTx/>
        <a:buBlip>
          <a:blip r:embed="rId18"/>
        </a:buBlip>
        <a:defRPr sz="16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Clr>
          <a:schemeClr val="bg2"/>
        </a:buClr>
        <a:buFontTx/>
        <a:buBlip>
          <a:blip r:embed="rId18"/>
        </a:buBlip>
        <a:defRPr sz="1600" kern="1200">
          <a:solidFill>
            <a:schemeClr val="tx1">
              <a:lumMod val="50000"/>
              <a:lumOff val="50000"/>
            </a:schemeClr>
          </a:solidFill>
          <a:latin typeface="+mn-lt"/>
          <a:ea typeface="+mn-ea"/>
          <a:cs typeface="+mn-cs"/>
        </a:defRPr>
      </a:lvl6pPr>
      <a:lvl7pPr marL="2971800" indent="-228600" algn="l" defTabSz="914400" rtl="0" eaLnBrk="1" latinLnBrk="0" hangingPunct="1">
        <a:lnSpc>
          <a:spcPct val="90000"/>
        </a:lnSpc>
        <a:spcBef>
          <a:spcPts val="500"/>
        </a:spcBef>
        <a:buClr>
          <a:schemeClr val="bg2"/>
        </a:buClr>
        <a:buFontTx/>
        <a:buBlip>
          <a:blip r:embed="rId18"/>
        </a:buBlip>
        <a:defRPr sz="1600" kern="1200">
          <a:solidFill>
            <a:schemeClr val="tx1">
              <a:lumMod val="50000"/>
              <a:lumOff val="50000"/>
            </a:schemeClr>
          </a:solidFill>
          <a:latin typeface="+mn-lt"/>
          <a:ea typeface="+mn-ea"/>
          <a:cs typeface="+mn-cs"/>
        </a:defRPr>
      </a:lvl7pPr>
      <a:lvl8pPr marL="3429000" indent="-228600" algn="l" defTabSz="914400" rtl="0" eaLnBrk="1" latinLnBrk="0" hangingPunct="1">
        <a:lnSpc>
          <a:spcPct val="90000"/>
        </a:lnSpc>
        <a:spcBef>
          <a:spcPts val="500"/>
        </a:spcBef>
        <a:buClr>
          <a:schemeClr val="bg2"/>
        </a:buClr>
        <a:buFontTx/>
        <a:buBlip>
          <a:blip r:embed="rId18"/>
        </a:buBlip>
        <a:defRPr sz="1600" kern="1200">
          <a:solidFill>
            <a:schemeClr val="tx1">
              <a:lumMod val="50000"/>
              <a:lumOff val="50000"/>
            </a:schemeClr>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52" userDrawn="1">
          <p15:clr>
            <a:srgbClr val="F26B43"/>
          </p15:clr>
        </p15:guide>
        <p15:guide id="2" pos="370" userDrawn="1">
          <p15:clr>
            <a:srgbClr val="F26B43"/>
          </p15:clr>
        </p15:guide>
        <p15:guide id="3" orient="horz" pos="368" userDrawn="1">
          <p15:clr>
            <a:srgbClr val="F26B43"/>
          </p15:clr>
        </p15:guide>
        <p15:guide id="4" pos="7310" userDrawn="1">
          <p15:clr>
            <a:srgbClr val="F26B43"/>
          </p15:clr>
        </p15:guide>
        <p15:guide id="5" orient="horz" pos="731" userDrawn="1">
          <p15:clr>
            <a:srgbClr val="F26B43"/>
          </p15:clr>
        </p15:guide>
        <p15:guide id="6" orient="horz" pos="822" userDrawn="1">
          <p15:clr>
            <a:srgbClr val="F26B43"/>
          </p15:clr>
        </p15:guide>
        <p15:guide id="7" orient="horz" pos="1188" userDrawn="1">
          <p15:clr>
            <a:srgbClr val="F26B43"/>
          </p15:clr>
        </p15:guide>
        <p15:guide id="8" orient="horz" pos="1648" userDrawn="1">
          <p15:clr>
            <a:srgbClr val="F26B43"/>
          </p15:clr>
        </p15:guide>
        <p15:guide id="9" orient="horz" pos="1281" userDrawn="1">
          <p15:clr>
            <a:srgbClr val="F26B43"/>
          </p15:clr>
        </p15:guide>
        <p15:guide id="10" orient="horz" pos="1752" userDrawn="1">
          <p15:clr>
            <a:srgbClr val="F26B43"/>
          </p15:clr>
        </p15:guide>
        <p15:guide id="11" orient="horz" pos="2115" userDrawn="1">
          <p15:clr>
            <a:srgbClr val="F26B43"/>
          </p15:clr>
        </p15:guide>
        <p15:guide id="12" orient="horz" pos="2205" userDrawn="1">
          <p15:clr>
            <a:srgbClr val="F26B43"/>
          </p15:clr>
        </p15:guide>
        <p15:guide id="13" orient="horz" pos="2568" userDrawn="1">
          <p15:clr>
            <a:srgbClr val="F26B43"/>
          </p15:clr>
        </p15:guide>
        <p15:guide id="14" orient="horz" pos="3036" userDrawn="1">
          <p15:clr>
            <a:srgbClr val="F26B43"/>
          </p15:clr>
        </p15:guide>
        <p15:guide id="15" orient="horz" pos="2666" userDrawn="1">
          <p15:clr>
            <a:srgbClr val="F26B43"/>
          </p15:clr>
        </p15:guide>
        <p15:guide id="16" orient="horz" pos="3126" userDrawn="1">
          <p15:clr>
            <a:srgbClr val="F26B43"/>
          </p15:clr>
        </p15:guide>
        <p15:guide id="17" orient="horz" pos="3498" userDrawn="1">
          <p15:clr>
            <a:srgbClr val="F26B43"/>
          </p15:clr>
        </p15:guide>
        <p15:guide id="18" orient="horz" pos="3589" userDrawn="1">
          <p15:clr>
            <a:srgbClr val="F26B43"/>
          </p15:clr>
        </p15:guide>
        <p15:guide id="19" pos="710" userDrawn="1">
          <p15:clr>
            <a:srgbClr val="F26B43"/>
          </p15:clr>
        </p15:guide>
        <p15:guide id="20" pos="801" userDrawn="1">
          <p15:clr>
            <a:srgbClr val="F26B43"/>
          </p15:clr>
        </p15:guide>
        <p15:guide id="21" pos="1156" userDrawn="1">
          <p15:clr>
            <a:srgbClr val="F26B43"/>
          </p15:clr>
        </p15:guide>
        <p15:guide id="22" pos="1246" userDrawn="1">
          <p15:clr>
            <a:srgbClr val="F26B43"/>
          </p15:clr>
        </p15:guide>
        <p15:guide id="23" pos="1595" userDrawn="1">
          <p15:clr>
            <a:srgbClr val="F26B43"/>
          </p15:clr>
        </p15:guide>
        <p15:guide id="24" pos="1685" userDrawn="1">
          <p15:clr>
            <a:srgbClr val="F26B43"/>
          </p15:clr>
        </p15:guide>
        <p15:guide id="25" pos="2036" userDrawn="1">
          <p15:clr>
            <a:srgbClr val="F26B43"/>
          </p15:clr>
        </p15:guide>
        <p15:guide id="26" pos="2121" userDrawn="1">
          <p15:clr>
            <a:srgbClr val="F26B43"/>
          </p15:clr>
        </p15:guide>
        <p15:guide id="27" pos="2479" userDrawn="1">
          <p15:clr>
            <a:srgbClr val="F26B43"/>
          </p15:clr>
        </p15:guide>
        <p15:guide id="28" pos="2570" userDrawn="1">
          <p15:clr>
            <a:srgbClr val="F26B43"/>
          </p15:clr>
        </p15:guide>
        <p15:guide id="29" pos="2910" userDrawn="1">
          <p15:clr>
            <a:srgbClr val="F26B43"/>
          </p15:clr>
        </p15:guide>
        <p15:guide id="30" pos="3001" userDrawn="1">
          <p15:clr>
            <a:srgbClr val="F26B43"/>
          </p15:clr>
        </p15:guide>
        <p15:guide id="31" pos="3349" userDrawn="1">
          <p15:clr>
            <a:srgbClr val="F26B43"/>
          </p15:clr>
        </p15:guide>
        <p15:guide id="32" pos="3438" userDrawn="1">
          <p15:clr>
            <a:srgbClr val="F26B43"/>
          </p15:clr>
        </p15:guide>
        <p15:guide id="33" pos="3795" userDrawn="1">
          <p15:clr>
            <a:srgbClr val="F26B43"/>
          </p15:clr>
        </p15:guide>
        <p15:guide id="34" pos="3885" userDrawn="1">
          <p15:clr>
            <a:srgbClr val="F26B43"/>
          </p15:clr>
        </p15:guide>
        <p15:guide id="35" pos="4226" userDrawn="1">
          <p15:clr>
            <a:srgbClr val="F26B43"/>
          </p15:clr>
        </p15:guide>
        <p15:guide id="36" pos="4316" userDrawn="1">
          <p15:clr>
            <a:srgbClr val="F26B43"/>
          </p15:clr>
        </p15:guide>
        <p15:guide id="37" pos="4679" userDrawn="1">
          <p15:clr>
            <a:srgbClr val="F26B43"/>
          </p15:clr>
        </p15:guide>
        <p15:guide id="38" pos="4770" userDrawn="1">
          <p15:clr>
            <a:srgbClr val="F26B43"/>
          </p15:clr>
        </p15:guide>
        <p15:guide id="39" pos="5110" userDrawn="1">
          <p15:clr>
            <a:srgbClr val="F26B43"/>
          </p15:clr>
        </p15:guide>
        <p15:guide id="40" pos="5201" userDrawn="1">
          <p15:clr>
            <a:srgbClr val="F26B43"/>
          </p15:clr>
        </p15:guide>
        <p15:guide id="41" pos="5555" userDrawn="1">
          <p15:clr>
            <a:srgbClr val="F26B43"/>
          </p15:clr>
        </p15:guide>
        <p15:guide id="42" pos="5644" userDrawn="1">
          <p15:clr>
            <a:srgbClr val="F26B43"/>
          </p15:clr>
        </p15:guide>
        <p15:guide id="43" pos="5995" userDrawn="1">
          <p15:clr>
            <a:srgbClr val="F26B43"/>
          </p15:clr>
        </p15:guide>
        <p15:guide id="44" pos="6085" userDrawn="1">
          <p15:clr>
            <a:srgbClr val="F26B43"/>
          </p15:clr>
        </p15:guide>
        <p15:guide id="45" pos="6425" userDrawn="1">
          <p15:clr>
            <a:srgbClr val="F26B43"/>
          </p15:clr>
        </p15:guide>
        <p15:guide id="46" pos="6516" userDrawn="1">
          <p15:clr>
            <a:srgbClr val="F26B43"/>
          </p15:clr>
        </p15:guide>
        <p15:guide id="47" pos="6872" userDrawn="1">
          <p15:clr>
            <a:srgbClr val="F26B43"/>
          </p15:clr>
        </p15:guide>
        <p15:guide id="48" pos="6947"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Image 8" descr="Une image contenant texte&#10;&#10;Description générée automatiquement">
            <a:extLst>
              <a:ext uri="{FF2B5EF4-FFF2-40B4-BE49-F238E27FC236}">
                <a16:creationId xmlns:a16="http://schemas.microsoft.com/office/drawing/2014/main" id="{985C05E6-105E-0DA4-76C3-7DD343626D85}"/>
              </a:ext>
            </a:extLst>
          </p:cNvPr>
          <p:cNvPicPr>
            <a:picLocks noChangeAspect="1"/>
          </p:cNvPicPr>
          <p:nvPr userDrawn="1"/>
        </p:nvPicPr>
        <p:blipFill rotWithShape="1">
          <a:blip r:embed="rId15"/>
          <a:srcRect l="3372" r="77900"/>
          <a:stretch/>
        </p:blipFill>
        <p:spPr>
          <a:xfrm>
            <a:off x="11670650" y="74544"/>
            <a:ext cx="399419" cy="540903"/>
          </a:xfrm>
          <a:prstGeom prst="rect">
            <a:avLst/>
          </a:prstGeom>
        </p:spPr>
      </p:pic>
      <p:sp>
        <p:nvSpPr>
          <p:cNvPr id="2" name="Espace réservé du titre 1">
            <a:extLst>
              <a:ext uri="{FF2B5EF4-FFF2-40B4-BE49-F238E27FC236}">
                <a16:creationId xmlns:a16="http://schemas.microsoft.com/office/drawing/2014/main" id="{AE8F1B6B-65A1-B246-815F-B8466AD7E1C8}"/>
              </a:ext>
            </a:extLst>
          </p:cNvPr>
          <p:cNvSpPr>
            <a:spLocks noGrp="1"/>
          </p:cNvSpPr>
          <p:nvPr>
            <p:ph type="title"/>
          </p:nvPr>
        </p:nvSpPr>
        <p:spPr>
          <a:xfrm>
            <a:off x="587375" y="584200"/>
            <a:ext cx="10321925" cy="1304560"/>
          </a:xfrm>
          <a:prstGeom prst="rect">
            <a:avLst/>
          </a:prstGeom>
        </p:spPr>
        <p:txBody>
          <a:bodyPr vert="horz" lIns="0" tIns="0" rIns="0" bIns="0" rtlCol="0" anchor="t" anchorCtr="0">
            <a:normAutofit/>
          </a:bodyPr>
          <a:lstStyle/>
          <a:p>
            <a:endParaRPr lang="fr-FR" dirty="0"/>
          </a:p>
        </p:txBody>
      </p:sp>
      <p:sp>
        <p:nvSpPr>
          <p:cNvPr id="3" name="Espace réservé du texte 2">
            <a:extLst>
              <a:ext uri="{FF2B5EF4-FFF2-40B4-BE49-F238E27FC236}">
                <a16:creationId xmlns:a16="http://schemas.microsoft.com/office/drawing/2014/main" id="{10304F2B-2834-2644-90C5-3D0E2E61A59E}"/>
              </a:ext>
            </a:extLst>
          </p:cNvPr>
          <p:cNvSpPr>
            <a:spLocks noGrp="1"/>
          </p:cNvSpPr>
          <p:nvPr>
            <p:ph type="body" idx="1"/>
          </p:nvPr>
        </p:nvSpPr>
        <p:spPr>
          <a:xfrm>
            <a:off x="587375" y="2033588"/>
            <a:ext cx="10321925" cy="4240212"/>
          </a:xfrm>
          <a:prstGeom prst="rect">
            <a:avLst/>
          </a:prstGeom>
        </p:spPr>
        <p:txBody>
          <a:bodyPr vert="horz" lIns="0" tIns="0" rIns="0" bIns="0" rtlCol="0">
            <a:normAutofit/>
          </a:bodyPr>
          <a:lstStyle/>
          <a:p>
            <a:pPr lvl="0"/>
            <a:r>
              <a:rPr lang="fr-FR" dirty="0"/>
              <a:t>Premier niveau</a:t>
            </a:r>
          </a:p>
          <a:p>
            <a:pPr lvl="1"/>
            <a:r>
              <a:rPr lang="fr-FR" dirty="0"/>
              <a:t>Deuxième niveau</a:t>
            </a:r>
          </a:p>
          <a:p>
            <a:pPr lvl="2"/>
            <a:r>
              <a:rPr lang="fr-FR" dirty="0"/>
              <a:t>Troisième</a:t>
            </a:r>
          </a:p>
          <a:p>
            <a:pPr lvl="3"/>
            <a:r>
              <a:rPr lang="fr-FR" dirty="0"/>
              <a:t>Quatrième</a:t>
            </a:r>
          </a:p>
          <a:p>
            <a:pPr lvl="4"/>
            <a:r>
              <a:rPr lang="fr-FR" dirty="0"/>
              <a:t>Cinquième</a:t>
            </a:r>
          </a:p>
          <a:p>
            <a:pPr lvl="5"/>
            <a:r>
              <a:rPr lang="fr-FR" dirty="0"/>
              <a:t>Sixième</a:t>
            </a:r>
          </a:p>
          <a:p>
            <a:pPr lvl="6"/>
            <a:r>
              <a:rPr lang="fr-FR" dirty="0"/>
              <a:t>Septième</a:t>
            </a:r>
          </a:p>
          <a:p>
            <a:pPr lvl="7"/>
            <a:r>
              <a:rPr lang="fr-FR" dirty="0"/>
              <a:t>Huitième</a:t>
            </a:r>
          </a:p>
          <a:p>
            <a:pPr lvl="0"/>
            <a:endParaRPr lang="fr-FR" dirty="0"/>
          </a:p>
        </p:txBody>
      </p:sp>
      <p:sp>
        <p:nvSpPr>
          <p:cNvPr id="4" name="Espace réservé de la date 3">
            <a:extLst>
              <a:ext uri="{FF2B5EF4-FFF2-40B4-BE49-F238E27FC236}">
                <a16:creationId xmlns:a16="http://schemas.microsoft.com/office/drawing/2014/main" id="{5ABA13DD-D8AB-9446-A39A-2DFF5003F0B1}"/>
              </a:ext>
            </a:extLst>
          </p:cNvPr>
          <p:cNvSpPr>
            <a:spLocks noGrp="1"/>
          </p:cNvSpPr>
          <p:nvPr>
            <p:ph type="dt" sz="half" idx="2"/>
          </p:nvPr>
        </p:nvSpPr>
        <p:spPr>
          <a:xfrm>
            <a:off x="10610052" y="6438275"/>
            <a:ext cx="989349" cy="419725"/>
          </a:xfrm>
          <a:prstGeom prst="rect">
            <a:avLst/>
          </a:prstGeom>
        </p:spPr>
        <p:txBody>
          <a:bodyPr vert="horz" lIns="91440" tIns="45720" rIns="0" bIns="45720" rtlCol="0" anchor="ctr"/>
          <a:lstStyle>
            <a:lvl1pPr algn="r">
              <a:defRPr sz="1200">
                <a:solidFill>
                  <a:schemeClr val="tx1"/>
                </a:solidFill>
              </a:defRPr>
            </a:lvl1pPr>
          </a:lstStyle>
          <a:p>
            <a:fld id="{6491DF73-FB54-46F7-BCCF-C87E3154CE56}" type="datetime3">
              <a:rPr lang="fr-BE" smtClean="0"/>
              <a:t>13/06/2025</a:t>
            </a:fld>
            <a:endParaRPr lang="fr-FR" dirty="0"/>
          </a:p>
        </p:txBody>
      </p:sp>
      <p:sp>
        <p:nvSpPr>
          <p:cNvPr id="6" name="Espace réservé du numéro de diapositive 5">
            <a:extLst>
              <a:ext uri="{FF2B5EF4-FFF2-40B4-BE49-F238E27FC236}">
                <a16:creationId xmlns:a16="http://schemas.microsoft.com/office/drawing/2014/main" id="{11E39623-CF6D-184F-A2EA-8DCEED2D92E5}"/>
              </a:ext>
            </a:extLst>
          </p:cNvPr>
          <p:cNvSpPr>
            <a:spLocks noGrp="1"/>
          </p:cNvSpPr>
          <p:nvPr>
            <p:ph type="sldNum" sz="quarter" idx="4"/>
          </p:nvPr>
        </p:nvSpPr>
        <p:spPr>
          <a:xfrm>
            <a:off x="11587396" y="6438275"/>
            <a:ext cx="604604" cy="419725"/>
          </a:xfrm>
          <a:prstGeom prst="rect">
            <a:avLst/>
          </a:prstGeom>
        </p:spPr>
        <p:txBody>
          <a:bodyPr vert="horz" lIns="91440" tIns="45720" rIns="91440" bIns="45720" rtlCol="0" anchor="ctr"/>
          <a:lstStyle>
            <a:lvl1pPr algn="ctr">
              <a:defRPr sz="1200">
                <a:solidFill>
                  <a:schemeClr val="tx1"/>
                </a:solidFill>
              </a:defRPr>
            </a:lvl1pPr>
          </a:lstStyle>
          <a:p>
            <a:pPr algn="l"/>
            <a:r>
              <a:rPr lang="fr-FR" dirty="0"/>
              <a:t>▪︎ </a:t>
            </a:r>
            <a:fld id="{71AEF36E-EA79-174C-93F9-FDA84EDD5956}" type="slidenum">
              <a:rPr lang="fr-FR" smtClean="0"/>
              <a:pPr algn="l"/>
              <a:t>‹N°›</a:t>
            </a:fld>
            <a:endParaRPr lang="fr-FR" dirty="0"/>
          </a:p>
        </p:txBody>
      </p:sp>
      <p:sp>
        <p:nvSpPr>
          <p:cNvPr id="7" name="Espace réservé du pied de page 6">
            <a:extLst>
              <a:ext uri="{FF2B5EF4-FFF2-40B4-BE49-F238E27FC236}">
                <a16:creationId xmlns:a16="http://schemas.microsoft.com/office/drawing/2014/main" id="{206D503E-CBC7-D34A-9758-CF3D4DD3B0B3}"/>
              </a:ext>
            </a:extLst>
          </p:cNvPr>
          <p:cNvSpPr>
            <a:spLocks noGrp="1"/>
          </p:cNvSpPr>
          <p:nvPr>
            <p:ph type="ftr" sz="quarter" idx="3"/>
          </p:nvPr>
        </p:nvSpPr>
        <p:spPr>
          <a:xfrm>
            <a:off x="3367088" y="6438275"/>
            <a:ext cx="7242964" cy="419725"/>
          </a:xfrm>
          <a:prstGeom prst="rect">
            <a:avLst/>
          </a:prstGeom>
        </p:spPr>
        <p:txBody>
          <a:bodyPr vert="horz" lIns="91440" tIns="45720" rIns="91440" bIns="45720" rtlCol="0" anchor="ctr"/>
          <a:lstStyle>
            <a:lvl1pPr algn="r">
              <a:defRPr sz="1200">
                <a:solidFill>
                  <a:schemeClr val="tx1"/>
                </a:solidFill>
              </a:defRPr>
            </a:lvl1pPr>
          </a:lstStyle>
          <a:p>
            <a:endParaRPr lang="fr-FR" dirty="0"/>
          </a:p>
        </p:txBody>
      </p:sp>
    </p:spTree>
    <p:extLst>
      <p:ext uri="{BB962C8B-B14F-4D97-AF65-F5344CB8AC3E}">
        <p14:creationId xmlns:p14="http://schemas.microsoft.com/office/powerpoint/2010/main" val="31139498"/>
      </p:ext>
    </p:extLst>
  </p:cSld>
  <p:clrMap bg1="lt1" tx1="dk1" bg2="lt2" tx2="dk2" accent1="accent1" accent2="accent2" accent3="accent3" accent4="accent4" accent5="accent5" accent6="accent6" hlink="hlink" folHlink="folHlink"/>
  <p:sldLayoutIdLst>
    <p:sldLayoutId id="2147483858" r:id="rId1"/>
    <p:sldLayoutId id="2147483861" r:id="rId2"/>
    <p:sldLayoutId id="2147483859" r:id="rId3"/>
    <p:sldLayoutId id="2147483860" r:id="rId4"/>
    <p:sldLayoutId id="2147483862" r:id="rId5"/>
    <p:sldLayoutId id="2147483863" r:id="rId6"/>
    <p:sldLayoutId id="2147483864" r:id="rId7"/>
    <p:sldLayoutId id="2147483853" r:id="rId8"/>
    <p:sldLayoutId id="2147483865" r:id="rId9"/>
    <p:sldLayoutId id="2147483855" r:id="rId10"/>
    <p:sldLayoutId id="2147483856" r:id="rId11"/>
    <p:sldLayoutId id="2147483854" r:id="rId12"/>
    <p:sldLayoutId id="2147483857" r:id="rId13"/>
  </p:sldLayoutIdLst>
  <p:hf hdr="0" ftr="0"/>
  <p:txStyles>
    <p:titleStyle>
      <a:lvl1pPr algn="l" defTabSz="914400" rtl="0" eaLnBrk="1" latinLnBrk="0" hangingPunct="1">
        <a:lnSpc>
          <a:spcPct val="90000"/>
        </a:lnSpc>
        <a:spcBef>
          <a:spcPct val="0"/>
        </a:spcBef>
        <a:buNone/>
        <a:defRPr sz="2400" b="1" kern="1200">
          <a:solidFill>
            <a:schemeClr val="tx1"/>
          </a:solidFill>
          <a:latin typeface="+mj-lt"/>
          <a:ea typeface="Halyard Display" pitchFamily="2" charset="77"/>
          <a:cs typeface="+mj-cs"/>
        </a:defRPr>
      </a:lvl1pPr>
    </p:titleStyle>
    <p:bodyStyle>
      <a:lvl1pPr marL="342900" indent="-342900" algn="l" defTabSz="914400" rtl="0" eaLnBrk="1" latinLnBrk="0" hangingPunct="1">
        <a:lnSpc>
          <a:spcPct val="90000"/>
        </a:lnSpc>
        <a:spcBef>
          <a:spcPts val="1000"/>
        </a:spcBef>
        <a:buClr>
          <a:schemeClr val="bg2"/>
        </a:buClr>
        <a:buFontTx/>
        <a:buBlip>
          <a:blip r:embed="rId16"/>
        </a:buBlip>
        <a:defRPr sz="24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Clr>
          <a:schemeClr val="bg2"/>
        </a:buClr>
        <a:buFontTx/>
        <a:buBlip>
          <a:blip r:embed="rId16"/>
        </a:buBlip>
        <a:defRPr sz="20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Clr>
          <a:schemeClr val="bg2"/>
        </a:buClr>
        <a:buFontTx/>
        <a:buBlip>
          <a:blip r:embed="rId16"/>
        </a:buBlip>
        <a:defRPr sz="18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Clr>
          <a:schemeClr val="bg2"/>
        </a:buClr>
        <a:buFontTx/>
        <a:buBlip>
          <a:blip r:embed="rId16"/>
        </a:buBlip>
        <a:defRPr sz="16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Clr>
          <a:schemeClr val="bg2"/>
        </a:buClr>
        <a:buFontTx/>
        <a:buBlip>
          <a:blip r:embed="rId16"/>
        </a:buBlip>
        <a:defRPr sz="16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Clr>
          <a:schemeClr val="bg2"/>
        </a:buClr>
        <a:buFontTx/>
        <a:buBlip>
          <a:blip r:embed="rId16"/>
        </a:buBlip>
        <a:defRPr sz="1600" kern="1200">
          <a:solidFill>
            <a:schemeClr val="tx1">
              <a:lumMod val="50000"/>
              <a:lumOff val="50000"/>
            </a:schemeClr>
          </a:solidFill>
          <a:latin typeface="+mn-lt"/>
          <a:ea typeface="+mn-ea"/>
          <a:cs typeface="+mn-cs"/>
        </a:defRPr>
      </a:lvl6pPr>
      <a:lvl7pPr marL="2971800" indent="-228600" algn="l" defTabSz="914400" rtl="0" eaLnBrk="1" latinLnBrk="0" hangingPunct="1">
        <a:lnSpc>
          <a:spcPct val="90000"/>
        </a:lnSpc>
        <a:spcBef>
          <a:spcPts val="500"/>
        </a:spcBef>
        <a:buClr>
          <a:schemeClr val="bg2"/>
        </a:buClr>
        <a:buFontTx/>
        <a:buBlip>
          <a:blip r:embed="rId16"/>
        </a:buBlip>
        <a:defRPr sz="1600" kern="1200">
          <a:solidFill>
            <a:schemeClr val="tx1">
              <a:lumMod val="50000"/>
              <a:lumOff val="50000"/>
            </a:schemeClr>
          </a:solidFill>
          <a:latin typeface="+mn-lt"/>
          <a:ea typeface="+mn-ea"/>
          <a:cs typeface="+mn-cs"/>
        </a:defRPr>
      </a:lvl7pPr>
      <a:lvl8pPr marL="3429000" indent="-228600" algn="l" defTabSz="914400" rtl="0" eaLnBrk="1" latinLnBrk="0" hangingPunct="1">
        <a:lnSpc>
          <a:spcPct val="90000"/>
        </a:lnSpc>
        <a:spcBef>
          <a:spcPts val="500"/>
        </a:spcBef>
        <a:buClr>
          <a:schemeClr val="bg2"/>
        </a:buClr>
        <a:buFontTx/>
        <a:buBlip>
          <a:blip r:embed="rId16"/>
        </a:buBlip>
        <a:defRPr sz="1600" kern="1200">
          <a:solidFill>
            <a:schemeClr val="tx1">
              <a:lumMod val="50000"/>
              <a:lumOff val="50000"/>
            </a:schemeClr>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52">
          <p15:clr>
            <a:srgbClr val="F26B43"/>
          </p15:clr>
        </p15:guide>
        <p15:guide id="2" pos="370">
          <p15:clr>
            <a:srgbClr val="F26B43"/>
          </p15:clr>
        </p15:guide>
        <p15:guide id="3" orient="horz" pos="368">
          <p15:clr>
            <a:srgbClr val="F26B43"/>
          </p15:clr>
        </p15:guide>
        <p15:guide id="4" pos="7310">
          <p15:clr>
            <a:srgbClr val="F26B43"/>
          </p15:clr>
        </p15:guide>
        <p15:guide id="5" orient="horz" pos="731">
          <p15:clr>
            <a:srgbClr val="F26B43"/>
          </p15:clr>
        </p15:guide>
        <p15:guide id="6" orient="horz" pos="822">
          <p15:clr>
            <a:srgbClr val="F26B43"/>
          </p15:clr>
        </p15:guide>
        <p15:guide id="7" orient="horz" pos="1188">
          <p15:clr>
            <a:srgbClr val="F26B43"/>
          </p15:clr>
        </p15:guide>
        <p15:guide id="8" orient="horz" pos="1648">
          <p15:clr>
            <a:srgbClr val="F26B43"/>
          </p15:clr>
        </p15:guide>
        <p15:guide id="9" orient="horz" pos="1281">
          <p15:clr>
            <a:srgbClr val="F26B43"/>
          </p15:clr>
        </p15:guide>
        <p15:guide id="10" orient="horz" pos="1752">
          <p15:clr>
            <a:srgbClr val="F26B43"/>
          </p15:clr>
        </p15:guide>
        <p15:guide id="11" orient="horz" pos="2115">
          <p15:clr>
            <a:srgbClr val="F26B43"/>
          </p15:clr>
        </p15:guide>
        <p15:guide id="12" orient="horz" pos="2205">
          <p15:clr>
            <a:srgbClr val="F26B43"/>
          </p15:clr>
        </p15:guide>
        <p15:guide id="13" orient="horz" pos="2568">
          <p15:clr>
            <a:srgbClr val="F26B43"/>
          </p15:clr>
        </p15:guide>
        <p15:guide id="14" orient="horz" pos="3036">
          <p15:clr>
            <a:srgbClr val="F26B43"/>
          </p15:clr>
        </p15:guide>
        <p15:guide id="15" orient="horz" pos="2666">
          <p15:clr>
            <a:srgbClr val="F26B43"/>
          </p15:clr>
        </p15:guide>
        <p15:guide id="16" orient="horz" pos="3126">
          <p15:clr>
            <a:srgbClr val="F26B43"/>
          </p15:clr>
        </p15:guide>
        <p15:guide id="17" orient="horz" pos="3498">
          <p15:clr>
            <a:srgbClr val="F26B43"/>
          </p15:clr>
        </p15:guide>
        <p15:guide id="18" orient="horz" pos="3589">
          <p15:clr>
            <a:srgbClr val="F26B43"/>
          </p15:clr>
        </p15:guide>
        <p15:guide id="19" pos="710">
          <p15:clr>
            <a:srgbClr val="F26B43"/>
          </p15:clr>
        </p15:guide>
        <p15:guide id="20" pos="801">
          <p15:clr>
            <a:srgbClr val="F26B43"/>
          </p15:clr>
        </p15:guide>
        <p15:guide id="21" pos="1156">
          <p15:clr>
            <a:srgbClr val="F26B43"/>
          </p15:clr>
        </p15:guide>
        <p15:guide id="22" pos="1246">
          <p15:clr>
            <a:srgbClr val="F26B43"/>
          </p15:clr>
        </p15:guide>
        <p15:guide id="23" pos="1595">
          <p15:clr>
            <a:srgbClr val="F26B43"/>
          </p15:clr>
        </p15:guide>
        <p15:guide id="24" pos="1685">
          <p15:clr>
            <a:srgbClr val="F26B43"/>
          </p15:clr>
        </p15:guide>
        <p15:guide id="25" pos="2036">
          <p15:clr>
            <a:srgbClr val="F26B43"/>
          </p15:clr>
        </p15:guide>
        <p15:guide id="26" pos="2121">
          <p15:clr>
            <a:srgbClr val="F26B43"/>
          </p15:clr>
        </p15:guide>
        <p15:guide id="27" pos="2479">
          <p15:clr>
            <a:srgbClr val="F26B43"/>
          </p15:clr>
        </p15:guide>
        <p15:guide id="28" pos="2570">
          <p15:clr>
            <a:srgbClr val="F26B43"/>
          </p15:clr>
        </p15:guide>
        <p15:guide id="29" pos="2910">
          <p15:clr>
            <a:srgbClr val="F26B43"/>
          </p15:clr>
        </p15:guide>
        <p15:guide id="30" pos="3001">
          <p15:clr>
            <a:srgbClr val="F26B43"/>
          </p15:clr>
        </p15:guide>
        <p15:guide id="31" pos="3349">
          <p15:clr>
            <a:srgbClr val="F26B43"/>
          </p15:clr>
        </p15:guide>
        <p15:guide id="32" pos="3438">
          <p15:clr>
            <a:srgbClr val="F26B43"/>
          </p15:clr>
        </p15:guide>
        <p15:guide id="33" pos="3795">
          <p15:clr>
            <a:srgbClr val="F26B43"/>
          </p15:clr>
        </p15:guide>
        <p15:guide id="34" pos="3885">
          <p15:clr>
            <a:srgbClr val="F26B43"/>
          </p15:clr>
        </p15:guide>
        <p15:guide id="35" pos="4226">
          <p15:clr>
            <a:srgbClr val="F26B43"/>
          </p15:clr>
        </p15:guide>
        <p15:guide id="36" pos="4316">
          <p15:clr>
            <a:srgbClr val="F26B43"/>
          </p15:clr>
        </p15:guide>
        <p15:guide id="37" pos="4679">
          <p15:clr>
            <a:srgbClr val="F26B43"/>
          </p15:clr>
        </p15:guide>
        <p15:guide id="38" pos="4770">
          <p15:clr>
            <a:srgbClr val="F26B43"/>
          </p15:clr>
        </p15:guide>
        <p15:guide id="39" pos="5110">
          <p15:clr>
            <a:srgbClr val="F26B43"/>
          </p15:clr>
        </p15:guide>
        <p15:guide id="40" pos="5201">
          <p15:clr>
            <a:srgbClr val="F26B43"/>
          </p15:clr>
        </p15:guide>
        <p15:guide id="41" pos="5555">
          <p15:clr>
            <a:srgbClr val="F26B43"/>
          </p15:clr>
        </p15:guide>
        <p15:guide id="42" pos="5644">
          <p15:clr>
            <a:srgbClr val="F26B43"/>
          </p15:clr>
        </p15:guide>
        <p15:guide id="43" pos="5995">
          <p15:clr>
            <a:srgbClr val="F26B43"/>
          </p15:clr>
        </p15:guide>
        <p15:guide id="44" pos="6085">
          <p15:clr>
            <a:srgbClr val="F26B43"/>
          </p15:clr>
        </p15:guide>
        <p15:guide id="45" pos="6425">
          <p15:clr>
            <a:srgbClr val="F26B43"/>
          </p15:clr>
        </p15:guide>
        <p15:guide id="46" pos="6516">
          <p15:clr>
            <a:srgbClr val="F26B43"/>
          </p15:clr>
        </p15:guide>
        <p15:guide id="47" pos="6872">
          <p15:clr>
            <a:srgbClr val="F26B43"/>
          </p15:clr>
        </p15:guide>
        <p15:guide id="48" pos="6947">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Triangle 11">
            <a:extLst>
              <a:ext uri="{FF2B5EF4-FFF2-40B4-BE49-F238E27FC236}">
                <a16:creationId xmlns:a16="http://schemas.microsoft.com/office/drawing/2014/main" id="{6827BB92-63F3-BB77-023D-CC86DAE33B8C}"/>
              </a:ext>
            </a:extLst>
          </p:cNvPr>
          <p:cNvSpPr/>
          <p:nvPr userDrawn="1"/>
        </p:nvSpPr>
        <p:spPr>
          <a:xfrm>
            <a:off x="-11150" y="-8054"/>
            <a:ext cx="4241221" cy="4783253"/>
          </a:xfrm>
          <a:custGeom>
            <a:avLst/>
            <a:gdLst>
              <a:gd name="connsiteX0" fmla="*/ 0 w 4079219"/>
              <a:gd name="connsiteY0" fmla="*/ 4610100 h 4610100"/>
              <a:gd name="connsiteX1" fmla="*/ 2039610 w 4079219"/>
              <a:gd name="connsiteY1" fmla="*/ 0 h 4610100"/>
              <a:gd name="connsiteX2" fmla="*/ 4079219 w 4079219"/>
              <a:gd name="connsiteY2" fmla="*/ 4610100 h 4610100"/>
              <a:gd name="connsiteX3" fmla="*/ 0 w 4079219"/>
              <a:gd name="connsiteY3" fmla="*/ 4610100 h 4610100"/>
              <a:gd name="connsiteX0" fmla="*/ 0 w 4079219"/>
              <a:gd name="connsiteY0" fmla="*/ 4635500 h 4635500"/>
              <a:gd name="connsiteX1" fmla="*/ 7610 w 4079219"/>
              <a:gd name="connsiteY1" fmla="*/ 0 h 4635500"/>
              <a:gd name="connsiteX2" fmla="*/ 4079219 w 4079219"/>
              <a:gd name="connsiteY2" fmla="*/ 4635500 h 4635500"/>
              <a:gd name="connsiteX3" fmla="*/ 0 w 4079219"/>
              <a:gd name="connsiteY3" fmla="*/ 4635500 h 4635500"/>
              <a:gd name="connsiteX0" fmla="*/ 0 w 4015719"/>
              <a:gd name="connsiteY0" fmla="*/ 4635500 h 4635500"/>
              <a:gd name="connsiteX1" fmla="*/ 7610 w 4015719"/>
              <a:gd name="connsiteY1" fmla="*/ 0 h 4635500"/>
              <a:gd name="connsiteX2" fmla="*/ 4015719 w 4015719"/>
              <a:gd name="connsiteY2" fmla="*/ 25400 h 4635500"/>
              <a:gd name="connsiteX3" fmla="*/ 0 w 4015719"/>
              <a:gd name="connsiteY3" fmla="*/ 4635500 h 4635500"/>
              <a:gd name="connsiteX0" fmla="*/ 0 w 4218919"/>
              <a:gd name="connsiteY0" fmla="*/ 4635500 h 4635500"/>
              <a:gd name="connsiteX1" fmla="*/ 7610 w 4218919"/>
              <a:gd name="connsiteY1" fmla="*/ 0 h 4635500"/>
              <a:gd name="connsiteX2" fmla="*/ 4218919 w 4218919"/>
              <a:gd name="connsiteY2" fmla="*/ 25400 h 4635500"/>
              <a:gd name="connsiteX3" fmla="*/ 0 w 4218919"/>
              <a:gd name="connsiteY3" fmla="*/ 4635500 h 4635500"/>
              <a:gd name="connsiteX0" fmla="*/ 0 w 4218919"/>
              <a:gd name="connsiteY0" fmla="*/ 4775200 h 4775200"/>
              <a:gd name="connsiteX1" fmla="*/ 7610 w 4218919"/>
              <a:gd name="connsiteY1" fmla="*/ 0 h 4775200"/>
              <a:gd name="connsiteX2" fmla="*/ 4218919 w 4218919"/>
              <a:gd name="connsiteY2" fmla="*/ 25400 h 4775200"/>
              <a:gd name="connsiteX3" fmla="*/ 0 w 4218919"/>
              <a:gd name="connsiteY3" fmla="*/ 4775200 h 4775200"/>
              <a:gd name="connsiteX0" fmla="*/ 0 w 4230070"/>
              <a:gd name="connsiteY0" fmla="*/ 4775200 h 4775200"/>
              <a:gd name="connsiteX1" fmla="*/ 7610 w 4230070"/>
              <a:gd name="connsiteY1" fmla="*/ 0 h 4775200"/>
              <a:gd name="connsiteX2" fmla="*/ 4230070 w 4230070"/>
              <a:gd name="connsiteY2" fmla="*/ 14249 h 4775200"/>
              <a:gd name="connsiteX3" fmla="*/ 0 w 4230070"/>
              <a:gd name="connsiteY3" fmla="*/ 4775200 h 4775200"/>
              <a:gd name="connsiteX0" fmla="*/ 0 w 4241221"/>
              <a:gd name="connsiteY0" fmla="*/ 4783253 h 4783253"/>
              <a:gd name="connsiteX1" fmla="*/ 7610 w 4241221"/>
              <a:gd name="connsiteY1" fmla="*/ 8053 h 4783253"/>
              <a:gd name="connsiteX2" fmla="*/ 4241221 w 4241221"/>
              <a:gd name="connsiteY2" fmla="*/ 0 h 4783253"/>
              <a:gd name="connsiteX3" fmla="*/ 0 w 4241221"/>
              <a:gd name="connsiteY3" fmla="*/ 4783253 h 4783253"/>
            </a:gdLst>
            <a:ahLst/>
            <a:cxnLst>
              <a:cxn ang="0">
                <a:pos x="connsiteX0" y="connsiteY0"/>
              </a:cxn>
              <a:cxn ang="0">
                <a:pos x="connsiteX1" y="connsiteY1"/>
              </a:cxn>
              <a:cxn ang="0">
                <a:pos x="connsiteX2" y="connsiteY2"/>
              </a:cxn>
              <a:cxn ang="0">
                <a:pos x="connsiteX3" y="connsiteY3"/>
              </a:cxn>
            </a:cxnLst>
            <a:rect l="l" t="t" r="r" b="b"/>
            <a:pathLst>
              <a:path w="4241221" h="4783253">
                <a:moveTo>
                  <a:pt x="0" y="4783253"/>
                </a:moveTo>
                <a:cubicBezTo>
                  <a:pt x="2537" y="3238086"/>
                  <a:pt x="5073" y="1553220"/>
                  <a:pt x="7610" y="8053"/>
                </a:cubicBezTo>
                <a:lnTo>
                  <a:pt x="4241221" y="0"/>
                </a:lnTo>
                <a:lnTo>
                  <a:pt x="0" y="4783253"/>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itre 1">
            <a:extLst>
              <a:ext uri="{FF2B5EF4-FFF2-40B4-BE49-F238E27FC236}">
                <a16:creationId xmlns:a16="http://schemas.microsoft.com/office/drawing/2014/main" id="{AE8F1B6B-65A1-B246-815F-B8466AD7E1C8}"/>
              </a:ext>
            </a:extLst>
          </p:cNvPr>
          <p:cNvSpPr>
            <a:spLocks noGrp="1"/>
          </p:cNvSpPr>
          <p:nvPr>
            <p:ph type="title"/>
          </p:nvPr>
        </p:nvSpPr>
        <p:spPr>
          <a:xfrm>
            <a:off x="587375" y="574773"/>
            <a:ext cx="10022677" cy="1304560"/>
          </a:xfrm>
          <a:prstGeom prst="rect">
            <a:avLst/>
          </a:prstGeom>
        </p:spPr>
        <p:txBody>
          <a:bodyPr vert="horz" lIns="0" tIns="0" rIns="0" bIns="0" rtlCol="0" anchor="t" anchorCtr="0">
            <a:normAutofit/>
          </a:bodyPr>
          <a:lstStyle/>
          <a:p>
            <a:endParaRPr lang="fr-FR" dirty="0"/>
          </a:p>
        </p:txBody>
      </p:sp>
      <p:sp>
        <p:nvSpPr>
          <p:cNvPr id="3" name="Espace réservé du texte 2">
            <a:extLst>
              <a:ext uri="{FF2B5EF4-FFF2-40B4-BE49-F238E27FC236}">
                <a16:creationId xmlns:a16="http://schemas.microsoft.com/office/drawing/2014/main" id="{10304F2B-2834-2644-90C5-3D0E2E61A59E}"/>
              </a:ext>
            </a:extLst>
          </p:cNvPr>
          <p:cNvSpPr>
            <a:spLocks noGrp="1"/>
          </p:cNvSpPr>
          <p:nvPr>
            <p:ph type="body" idx="1"/>
          </p:nvPr>
        </p:nvSpPr>
        <p:spPr>
          <a:xfrm>
            <a:off x="587375" y="2033588"/>
            <a:ext cx="10022677" cy="4240212"/>
          </a:xfrm>
          <a:prstGeom prst="rect">
            <a:avLst/>
          </a:prstGeom>
        </p:spPr>
        <p:txBody>
          <a:bodyPr vert="horz" lIns="0" tIns="0" rIns="0" bIns="0" rtlCol="0">
            <a:normAutofit/>
          </a:bodyPr>
          <a:lstStyle/>
          <a:p>
            <a:pPr lvl="0"/>
            <a:r>
              <a:rPr lang="fr-FR" dirty="0"/>
              <a:t>Premier niveau</a:t>
            </a:r>
          </a:p>
          <a:p>
            <a:pPr lvl="1"/>
            <a:r>
              <a:rPr lang="fr-FR" dirty="0"/>
              <a:t>Deuxième niveau</a:t>
            </a:r>
          </a:p>
          <a:p>
            <a:pPr lvl="2"/>
            <a:r>
              <a:rPr lang="fr-FR" dirty="0"/>
              <a:t>Troisième</a:t>
            </a:r>
          </a:p>
          <a:p>
            <a:pPr lvl="3"/>
            <a:r>
              <a:rPr lang="fr-FR" dirty="0"/>
              <a:t>Quatrième</a:t>
            </a:r>
          </a:p>
          <a:p>
            <a:pPr lvl="4"/>
            <a:r>
              <a:rPr lang="fr-FR" dirty="0"/>
              <a:t>Cinquième</a:t>
            </a:r>
          </a:p>
          <a:p>
            <a:pPr lvl="5"/>
            <a:r>
              <a:rPr lang="fr-FR" dirty="0"/>
              <a:t>Sixième</a:t>
            </a:r>
          </a:p>
          <a:p>
            <a:pPr lvl="6"/>
            <a:r>
              <a:rPr lang="fr-FR" dirty="0"/>
              <a:t>Septième</a:t>
            </a:r>
          </a:p>
          <a:p>
            <a:pPr lvl="7"/>
            <a:r>
              <a:rPr lang="fr-FR" dirty="0"/>
              <a:t>Huitième</a:t>
            </a:r>
          </a:p>
          <a:p>
            <a:pPr lvl="0"/>
            <a:endParaRPr lang="fr-FR" dirty="0"/>
          </a:p>
        </p:txBody>
      </p:sp>
      <p:sp>
        <p:nvSpPr>
          <p:cNvPr id="4" name="Espace réservé de la date 3">
            <a:extLst>
              <a:ext uri="{FF2B5EF4-FFF2-40B4-BE49-F238E27FC236}">
                <a16:creationId xmlns:a16="http://schemas.microsoft.com/office/drawing/2014/main" id="{5ABA13DD-D8AB-9446-A39A-2DFF5003F0B1}"/>
              </a:ext>
            </a:extLst>
          </p:cNvPr>
          <p:cNvSpPr>
            <a:spLocks noGrp="1"/>
          </p:cNvSpPr>
          <p:nvPr>
            <p:ph type="dt" sz="half" idx="2"/>
          </p:nvPr>
        </p:nvSpPr>
        <p:spPr>
          <a:xfrm>
            <a:off x="10610052" y="6438275"/>
            <a:ext cx="989349" cy="419725"/>
          </a:xfrm>
          <a:prstGeom prst="rect">
            <a:avLst/>
          </a:prstGeom>
        </p:spPr>
        <p:txBody>
          <a:bodyPr vert="horz" lIns="91440" tIns="45720" rIns="0" bIns="45720" rtlCol="0" anchor="ctr"/>
          <a:lstStyle>
            <a:lvl1pPr algn="r">
              <a:defRPr sz="1200">
                <a:solidFill>
                  <a:schemeClr val="tx1"/>
                </a:solidFill>
              </a:defRPr>
            </a:lvl1pPr>
          </a:lstStyle>
          <a:p>
            <a:fld id="{062C4C97-90E4-4345-9A78-BFAAB9001280}" type="datetime3">
              <a:rPr lang="fr-BE" smtClean="0"/>
              <a:t>13/06/2025</a:t>
            </a:fld>
            <a:endParaRPr lang="fr-FR" dirty="0"/>
          </a:p>
        </p:txBody>
      </p:sp>
      <p:sp>
        <p:nvSpPr>
          <p:cNvPr id="6" name="Espace réservé du numéro de diapositive 5">
            <a:extLst>
              <a:ext uri="{FF2B5EF4-FFF2-40B4-BE49-F238E27FC236}">
                <a16:creationId xmlns:a16="http://schemas.microsoft.com/office/drawing/2014/main" id="{11E39623-CF6D-184F-A2EA-8DCEED2D92E5}"/>
              </a:ext>
            </a:extLst>
          </p:cNvPr>
          <p:cNvSpPr>
            <a:spLocks noGrp="1"/>
          </p:cNvSpPr>
          <p:nvPr>
            <p:ph type="sldNum" sz="quarter" idx="4"/>
          </p:nvPr>
        </p:nvSpPr>
        <p:spPr>
          <a:xfrm>
            <a:off x="11587396" y="6438275"/>
            <a:ext cx="604604" cy="419725"/>
          </a:xfrm>
          <a:prstGeom prst="rect">
            <a:avLst/>
          </a:prstGeom>
        </p:spPr>
        <p:txBody>
          <a:bodyPr vert="horz" lIns="91440" tIns="45720" rIns="91440" bIns="45720" rtlCol="0" anchor="ctr"/>
          <a:lstStyle>
            <a:lvl1pPr algn="ctr">
              <a:defRPr sz="1200">
                <a:solidFill>
                  <a:schemeClr val="tx1"/>
                </a:solidFill>
              </a:defRPr>
            </a:lvl1pPr>
          </a:lstStyle>
          <a:p>
            <a:pPr algn="l"/>
            <a:r>
              <a:rPr lang="fr-FR" dirty="0"/>
              <a:t>▪︎ </a:t>
            </a:r>
            <a:fld id="{71AEF36E-EA79-174C-93F9-FDA84EDD5956}" type="slidenum">
              <a:rPr lang="fr-FR" smtClean="0"/>
              <a:pPr algn="l"/>
              <a:t>‹N°›</a:t>
            </a:fld>
            <a:endParaRPr lang="fr-FR" dirty="0"/>
          </a:p>
        </p:txBody>
      </p:sp>
      <p:sp>
        <p:nvSpPr>
          <p:cNvPr id="7" name="Espace réservé du pied de page 6">
            <a:extLst>
              <a:ext uri="{FF2B5EF4-FFF2-40B4-BE49-F238E27FC236}">
                <a16:creationId xmlns:a16="http://schemas.microsoft.com/office/drawing/2014/main" id="{206D503E-CBC7-D34A-9758-CF3D4DD3B0B3}"/>
              </a:ext>
            </a:extLst>
          </p:cNvPr>
          <p:cNvSpPr>
            <a:spLocks noGrp="1"/>
          </p:cNvSpPr>
          <p:nvPr>
            <p:ph type="ftr" sz="quarter" idx="3"/>
          </p:nvPr>
        </p:nvSpPr>
        <p:spPr>
          <a:xfrm>
            <a:off x="3367088" y="6438275"/>
            <a:ext cx="7242964" cy="419725"/>
          </a:xfrm>
          <a:prstGeom prst="rect">
            <a:avLst/>
          </a:prstGeom>
        </p:spPr>
        <p:txBody>
          <a:bodyPr vert="horz" lIns="91440" tIns="45720" rIns="91440" bIns="45720" rtlCol="0" anchor="ctr"/>
          <a:lstStyle>
            <a:lvl1pPr algn="r">
              <a:defRPr sz="1200">
                <a:solidFill>
                  <a:schemeClr val="tx1"/>
                </a:solidFill>
              </a:defRPr>
            </a:lvl1pPr>
          </a:lstStyle>
          <a:p>
            <a:endParaRPr lang="fr-FR" dirty="0"/>
          </a:p>
        </p:txBody>
      </p:sp>
      <p:pic>
        <p:nvPicPr>
          <p:cNvPr id="5" name="Image 4">
            <a:extLst>
              <a:ext uri="{FF2B5EF4-FFF2-40B4-BE49-F238E27FC236}">
                <a16:creationId xmlns:a16="http://schemas.microsoft.com/office/drawing/2014/main" id="{37AC3757-CF3D-47BD-7815-11FFB6B4CFD4}"/>
              </a:ext>
            </a:extLst>
          </p:cNvPr>
          <p:cNvPicPr>
            <a:picLocks noChangeAspect="1"/>
          </p:cNvPicPr>
          <p:nvPr userDrawn="1"/>
        </p:nvPicPr>
        <p:blipFill>
          <a:blip r:embed="rId17"/>
          <a:stretch>
            <a:fillRect/>
          </a:stretch>
        </p:blipFill>
        <p:spPr>
          <a:xfrm>
            <a:off x="12405206" y="455612"/>
            <a:ext cx="495300" cy="571500"/>
          </a:xfrm>
          <a:prstGeom prst="rect">
            <a:avLst/>
          </a:prstGeom>
        </p:spPr>
      </p:pic>
      <p:sp>
        <p:nvSpPr>
          <p:cNvPr id="10" name="Rectangle 2">
            <a:extLst>
              <a:ext uri="{FF2B5EF4-FFF2-40B4-BE49-F238E27FC236}">
                <a16:creationId xmlns:a16="http://schemas.microsoft.com/office/drawing/2014/main" id="{2D1604FB-421F-69C7-99BB-C742EBB17357}"/>
              </a:ext>
            </a:extLst>
          </p:cNvPr>
          <p:cNvSpPr/>
          <p:nvPr userDrawn="1"/>
        </p:nvSpPr>
        <p:spPr>
          <a:xfrm rot="10800000">
            <a:off x="0" y="661366"/>
            <a:ext cx="271512" cy="160498"/>
          </a:xfrm>
          <a:custGeom>
            <a:avLst/>
            <a:gdLst>
              <a:gd name="connsiteX0" fmla="*/ 0 w 418699"/>
              <a:gd name="connsiteY0" fmla="*/ 0 h 197317"/>
              <a:gd name="connsiteX1" fmla="*/ 418699 w 418699"/>
              <a:gd name="connsiteY1" fmla="*/ 0 h 197317"/>
              <a:gd name="connsiteX2" fmla="*/ 418699 w 418699"/>
              <a:gd name="connsiteY2" fmla="*/ 197317 h 197317"/>
              <a:gd name="connsiteX3" fmla="*/ 0 w 418699"/>
              <a:gd name="connsiteY3" fmla="*/ 197317 h 197317"/>
              <a:gd name="connsiteX4" fmla="*/ 0 w 418699"/>
              <a:gd name="connsiteY4" fmla="*/ 0 h 197317"/>
              <a:gd name="connsiteX0" fmla="*/ 168442 w 418699"/>
              <a:gd name="connsiteY0" fmla="*/ 0 h 202129"/>
              <a:gd name="connsiteX1" fmla="*/ 418699 w 418699"/>
              <a:gd name="connsiteY1" fmla="*/ 4812 h 202129"/>
              <a:gd name="connsiteX2" fmla="*/ 418699 w 418699"/>
              <a:gd name="connsiteY2" fmla="*/ 202129 h 202129"/>
              <a:gd name="connsiteX3" fmla="*/ 0 w 418699"/>
              <a:gd name="connsiteY3" fmla="*/ 202129 h 202129"/>
              <a:gd name="connsiteX4" fmla="*/ 168442 w 418699"/>
              <a:gd name="connsiteY4" fmla="*/ 0 h 202129"/>
              <a:gd name="connsiteX0" fmla="*/ 101767 w 352024"/>
              <a:gd name="connsiteY0" fmla="*/ 0 h 202129"/>
              <a:gd name="connsiteX1" fmla="*/ 352024 w 352024"/>
              <a:gd name="connsiteY1" fmla="*/ 4812 h 202129"/>
              <a:gd name="connsiteX2" fmla="*/ 352024 w 352024"/>
              <a:gd name="connsiteY2" fmla="*/ 202129 h 202129"/>
              <a:gd name="connsiteX3" fmla="*/ 0 w 352024"/>
              <a:gd name="connsiteY3" fmla="*/ 198954 h 202129"/>
              <a:gd name="connsiteX4" fmla="*/ 101767 w 352024"/>
              <a:gd name="connsiteY4" fmla="*/ 0 h 202129"/>
              <a:gd name="connsiteX0" fmla="*/ 120817 w 371074"/>
              <a:gd name="connsiteY0" fmla="*/ 0 h 202129"/>
              <a:gd name="connsiteX1" fmla="*/ 371074 w 371074"/>
              <a:gd name="connsiteY1" fmla="*/ 4812 h 202129"/>
              <a:gd name="connsiteX2" fmla="*/ 371074 w 371074"/>
              <a:gd name="connsiteY2" fmla="*/ 202129 h 202129"/>
              <a:gd name="connsiteX3" fmla="*/ 0 w 371074"/>
              <a:gd name="connsiteY3" fmla="*/ 198954 h 202129"/>
              <a:gd name="connsiteX4" fmla="*/ 120817 w 371074"/>
              <a:gd name="connsiteY4" fmla="*/ 0 h 202129"/>
              <a:gd name="connsiteX0" fmla="*/ 149392 w 371074"/>
              <a:gd name="connsiteY0" fmla="*/ 0 h 221179"/>
              <a:gd name="connsiteX1" fmla="*/ 371074 w 371074"/>
              <a:gd name="connsiteY1" fmla="*/ 23862 h 221179"/>
              <a:gd name="connsiteX2" fmla="*/ 371074 w 371074"/>
              <a:gd name="connsiteY2" fmla="*/ 221179 h 221179"/>
              <a:gd name="connsiteX3" fmla="*/ 0 w 371074"/>
              <a:gd name="connsiteY3" fmla="*/ 218004 h 221179"/>
              <a:gd name="connsiteX4" fmla="*/ 149392 w 371074"/>
              <a:gd name="connsiteY4" fmla="*/ 0 h 221179"/>
              <a:gd name="connsiteX0" fmla="*/ 149392 w 371074"/>
              <a:gd name="connsiteY0" fmla="*/ 0 h 221179"/>
              <a:gd name="connsiteX1" fmla="*/ 371074 w 371074"/>
              <a:gd name="connsiteY1" fmla="*/ 7987 h 221179"/>
              <a:gd name="connsiteX2" fmla="*/ 371074 w 371074"/>
              <a:gd name="connsiteY2" fmla="*/ 221179 h 221179"/>
              <a:gd name="connsiteX3" fmla="*/ 0 w 371074"/>
              <a:gd name="connsiteY3" fmla="*/ 218004 h 221179"/>
              <a:gd name="connsiteX4" fmla="*/ 149392 w 371074"/>
              <a:gd name="connsiteY4" fmla="*/ 0 h 221179"/>
              <a:gd name="connsiteX0" fmla="*/ 149392 w 371074"/>
              <a:gd name="connsiteY0" fmla="*/ 1538 h 222717"/>
              <a:gd name="connsiteX1" fmla="*/ 371074 w 371074"/>
              <a:gd name="connsiteY1" fmla="*/ 0 h 222717"/>
              <a:gd name="connsiteX2" fmla="*/ 371074 w 371074"/>
              <a:gd name="connsiteY2" fmla="*/ 222717 h 222717"/>
              <a:gd name="connsiteX3" fmla="*/ 0 w 371074"/>
              <a:gd name="connsiteY3" fmla="*/ 219542 h 222717"/>
              <a:gd name="connsiteX4" fmla="*/ 149392 w 371074"/>
              <a:gd name="connsiteY4" fmla="*/ 1538 h 222717"/>
              <a:gd name="connsiteX0" fmla="*/ 0 w 533654"/>
              <a:gd name="connsiteY0" fmla="*/ 0 h 224765"/>
              <a:gd name="connsiteX1" fmla="*/ 533654 w 533654"/>
              <a:gd name="connsiteY1" fmla="*/ 2048 h 224765"/>
              <a:gd name="connsiteX2" fmla="*/ 533654 w 533654"/>
              <a:gd name="connsiteY2" fmla="*/ 224765 h 224765"/>
              <a:gd name="connsiteX3" fmla="*/ 162580 w 533654"/>
              <a:gd name="connsiteY3" fmla="*/ 221590 h 224765"/>
              <a:gd name="connsiteX4" fmla="*/ 0 w 533654"/>
              <a:gd name="connsiteY4" fmla="*/ 0 h 224765"/>
              <a:gd name="connsiteX0" fmla="*/ 0 w 533654"/>
              <a:gd name="connsiteY0" fmla="*/ 0 h 224765"/>
              <a:gd name="connsiteX1" fmla="*/ 533654 w 533654"/>
              <a:gd name="connsiteY1" fmla="*/ 2048 h 224765"/>
              <a:gd name="connsiteX2" fmla="*/ 533654 w 533654"/>
              <a:gd name="connsiteY2" fmla="*/ 224765 h 224765"/>
              <a:gd name="connsiteX3" fmla="*/ 218963 w 533654"/>
              <a:gd name="connsiteY3" fmla="*/ 216552 h 224765"/>
              <a:gd name="connsiteX4" fmla="*/ 0 w 533654"/>
              <a:gd name="connsiteY4" fmla="*/ 0 h 224765"/>
              <a:gd name="connsiteX0" fmla="*/ 0 w 533654"/>
              <a:gd name="connsiteY0" fmla="*/ 0 h 225473"/>
              <a:gd name="connsiteX1" fmla="*/ 533654 w 533654"/>
              <a:gd name="connsiteY1" fmla="*/ 2048 h 225473"/>
              <a:gd name="connsiteX2" fmla="*/ 533654 w 533654"/>
              <a:gd name="connsiteY2" fmla="*/ 224765 h 225473"/>
              <a:gd name="connsiteX3" fmla="*/ 212723 w 533654"/>
              <a:gd name="connsiteY3" fmla="*/ 225473 h 225473"/>
              <a:gd name="connsiteX4" fmla="*/ 0 w 533654"/>
              <a:gd name="connsiteY4" fmla="*/ 0 h 225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654" h="225473">
                <a:moveTo>
                  <a:pt x="0" y="0"/>
                </a:moveTo>
                <a:lnTo>
                  <a:pt x="533654" y="2048"/>
                </a:lnTo>
                <a:lnTo>
                  <a:pt x="533654" y="224765"/>
                </a:lnTo>
                <a:lnTo>
                  <a:pt x="212723" y="22547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4128398727"/>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 id="2147483896" r:id="rId12"/>
    <p:sldLayoutId id="2147483897" r:id="rId13"/>
    <p:sldLayoutId id="2147483898" r:id="rId14"/>
    <p:sldLayoutId id="2147483899" r:id="rId15"/>
  </p:sldLayoutIdLst>
  <p:hf hdr="0" ftr="0"/>
  <p:txStyles>
    <p:titleStyle>
      <a:lvl1pPr algn="l" defTabSz="914400" rtl="0" eaLnBrk="1" latinLnBrk="0" hangingPunct="1">
        <a:lnSpc>
          <a:spcPct val="90000"/>
        </a:lnSpc>
        <a:spcBef>
          <a:spcPct val="0"/>
        </a:spcBef>
        <a:buNone/>
        <a:defRPr sz="2400" b="1" kern="1200">
          <a:solidFill>
            <a:schemeClr val="tx1"/>
          </a:solidFill>
          <a:latin typeface="+mj-lt"/>
          <a:ea typeface="Halyard Display" pitchFamily="2" charset="77"/>
          <a:cs typeface="+mj-cs"/>
        </a:defRPr>
      </a:lvl1pPr>
    </p:titleStyle>
    <p:bodyStyle>
      <a:lvl1pPr marL="342900" indent="-342900" algn="l" defTabSz="914400" rtl="0" eaLnBrk="1" latinLnBrk="0" hangingPunct="1">
        <a:lnSpc>
          <a:spcPct val="90000"/>
        </a:lnSpc>
        <a:spcBef>
          <a:spcPts val="1000"/>
        </a:spcBef>
        <a:buClr>
          <a:schemeClr val="bg2"/>
        </a:buClr>
        <a:buFontTx/>
        <a:buBlip>
          <a:blip r:embed="rId18"/>
        </a:buBlip>
        <a:defRPr sz="24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Clr>
          <a:schemeClr val="bg2"/>
        </a:buClr>
        <a:buFontTx/>
        <a:buBlip>
          <a:blip r:embed="rId18"/>
        </a:buBlip>
        <a:defRPr sz="20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Clr>
          <a:schemeClr val="bg2"/>
        </a:buClr>
        <a:buFontTx/>
        <a:buBlip>
          <a:blip r:embed="rId18"/>
        </a:buBlip>
        <a:defRPr sz="18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Clr>
          <a:schemeClr val="bg2"/>
        </a:buClr>
        <a:buFontTx/>
        <a:buBlip>
          <a:blip r:embed="rId18"/>
        </a:buBlip>
        <a:defRPr sz="16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Clr>
          <a:schemeClr val="bg2"/>
        </a:buClr>
        <a:buFontTx/>
        <a:buBlip>
          <a:blip r:embed="rId18"/>
        </a:buBlip>
        <a:defRPr sz="16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Clr>
          <a:schemeClr val="bg2"/>
        </a:buClr>
        <a:buFontTx/>
        <a:buBlip>
          <a:blip r:embed="rId18"/>
        </a:buBlip>
        <a:defRPr sz="1600" kern="1200">
          <a:solidFill>
            <a:schemeClr val="tx1">
              <a:lumMod val="50000"/>
              <a:lumOff val="50000"/>
            </a:schemeClr>
          </a:solidFill>
          <a:latin typeface="+mn-lt"/>
          <a:ea typeface="+mn-ea"/>
          <a:cs typeface="+mn-cs"/>
        </a:defRPr>
      </a:lvl6pPr>
      <a:lvl7pPr marL="2971800" indent="-228600" algn="l" defTabSz="914400" rtl="0" eaLnBrk="1" latinLnBrk="0" hangingPunct="1">
        <a:lnSpc>
          <a:spcPct val="90000"/>
        </a:lnSpc>
        <a:spcBef>
          <a:spcPts val="500"/>
        </a:spcBef>
        <a:buClr>
          <a:schemeClr val="bg2"/>
        </a:buClr>
        <a:buFontTx/>
        <a:buBlip>
          <a:blip r:embed="rId18"/>
        </a:buBlip>
        <a:defRPr sz="1600" kern="1200">
          <a:solidFill>
            <a:schemeClr val="tx1">
              <a:lumMod val="50000"/>
              <a:lumOff val="50000"/>
            </a:schemeClr>
          </a:solidFill>
          <a:latin typeface="+mn-lt"/>
          <a:ea typeface="+mn-ea"/>
          <a:cs typeface="+mn-cs"/>
        </a:defRPr>
      </a:lvl7pPr>
      <a:lvl8pPr marL="3429000" indent="-228600" algn="l" defTabSz="914400" rtl="0" eaLnBrk="1" latinLnBrk="0" hangingPunct="1">
        <a:lnSpc>
          <a:spcPct val="90000"/>
        </a:lnSpc>
        <a:spcBef>
          <a:spcPts val="500"/>
        </a:spcBef>
        <a:buClr>
          <a:schemeClr val="bg2"/>
        </a:buClr>
        <a:buFontTx/>
        <a:buBlip>
          <a:blip r:embed="rId18"/>
        </a:buBlip>
        <a:defRPr sz="1600" kern="1200">
          <a:solidFill>
            <a:schemeClr val="tx1">
              <a:lumMod val="50000"/>
              <a:lumOff val="50000"/>
            </a:schemeClr>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52">
          <p15:clr>
            <a:srgbClr val="F26B43"/>
          </p15:clr>
        </p15:guide>
        <p15:guide id="2" pos="370">
          <p15:clr>
            <a:srgbClr val="F26B43"/>
          </p15:clr>
        </p15:guide>
        <p15:guide id="3" orient="horz" pos="368">
          <p15:clr>
            <a:srgbClr val="F26B43"/>
          </p15:clr>
        </p15:guide>
        <p15:guide id="4" pos="7310">
          <p15:clr>
            <a:srgbClr val="F26B43"/>
          </p15:clr>
        </p15:guide>
        <p15:guide id="5" orient="horz" pos="731">
          <p15:clr>
            <a:srgbClr val="F26B43"/>
          </p15:clr>
        </p15:guide>
        <p15:guide id="6" orient="horz" pos="822">
          <p15:clr>
            <a:srgbClr val="F26B43"/>
          </p15:clr>
        </p15:guide>
        <p15:guide id="7" orient="horz" pos="1188">
          <p15:clr>
            <a:srgbClr val="F26B43"/>
          </p15:clr>
        </p15:guide>
        <p15:guide id="8" orient="horz" pos="1648">
          <p15:clr>
            <a:srgbClr val="F26B43"/>
          </p15:clr>
        </p15:guide>
        <p15:guide id="9" orient="horz" pos="1281">
          <p15:clr>
            <a:srgbClr val="F26B43"/>
          </p15:clr>
        </p15:guide>
        <p15:guide id="10" orient="horz" pos="1752">
          <p15:clr>
            <a:srgbClr val="F26B43"/>
          </p15:clr>
        </p15:guide>
        <p15:guide id="11" orient="horz" pos="2115">
          <p15:clr>
            <a:srgbClr val="F26B43"/>
          </p15:clr>
        </p15:guide>
        <p15:guide id="12" orient="horz" pos="2205">
          <p15:clr>
            <a:srgbClr val="F26B43"/>
          </p15:clr>
        </p15:guide>
        <p15:guide id="13" orient="horz" pos="2568">
          <p15:clr>
            <a:srgbClr val="F26B43"/>
          </p15:clr>
        </p15:guide>
        <p15:guide id="14" orient="horz" pos="3036">
          <p15:clr>
            <a:srgbClr val="F26B43"/>
          </p15:clr>
        </p15:guide>
        <p15:guide id="15" orient="horz" pos="2666">
          <p15:clr>
            <a:srgbClr val="F26B43"/>
          </p15:clr>
        </p15:guide>
        <p15:guide id="16" orient="horz" pos="3126">
          <p15:clr>
            <a:srgbClr val="F26B43"/>
          </p15:clr>
        </p15:guide>
        <p15:guide id="17" orient="horz" pos="3498">
          <p15:clr>
            <a:srgbClr val="F26B43"/>
          </p15:clr>
        </p15:guide>
        <p15:guide id="18" orient="horz" pos="3589">
          <p15:clr>
            <a:srgbClr val="F26B43"/>
          </p15:clr>
        </p15:guide>
        <p15:guide id="19" pos="710">
          <p15:clr>
            <a:srgbClr val="F26B43"/>
          </p15:clr>
        </p15:guide>
        <p15:guide id="20" pos="801">
          <p15:clr>
            <a:srgbClr val="F26B43"/>
          </p15:clr>
        </p15:guide>
        <p15:guide id="21" pos="1156">
          <p15:clr>
            <a:srgbClr val="F26B43"/>
          </p15:clr>
        </p15:guide>
        <p15:guide id="22" pos="1246">
          <p15:clr>
            <a:srgbClr val="F26B43"/>
          </p15:clr>
        </p15:guide>
        <p15:guide id="23" pos="1595">
          <p15:clr>
            <a:srgbClr val="F26B43"/>
          </p15:clr>
        </p15:guide>
        <p15:guide id="24" pos="1685">
          <p15:clr>
            <a:srgbClr val="F26B43"/>
          </p15:clr>
        </p15:guide>
        <p15:guide id="25" pos="2036">
          <p15:clr>
            <a:srgbClr val="F26B43"/>
          </p15:clr>
        </p15:guide>
        <p15:guide id="26" pos="2121">
          <p15:clr>
            <a:srgbClr val="F26B43"/>
          </p15:clr>
        </p15:guide>
        <p15:guide id="27" pos="2479">
          <p15:clr>
            <a:srgbClr val="F26B43"/>
          </p15:clr>
        </p15:guide>
        <p15:guide id="28" pos="2570">
          <p15:clr>
            <a:srgbClr val="F26B43"/>
          </p15:clr>
        </p15:guide>
        <p15:guide id="29" pos="2910">
          <p15:clr>
            <a:srgbClr val="F26B43"/>
          </p15:clr>
        </p15:guide>
        <p15:guide id="30" pos="3001">
          <p15:clr>
            <a:srgbClr val="F26B43"/>
          </p15:clr>
        </p15:guide>
        <p15:guide id="31" pos="3349">
          <p15:clr>
            <a:srgbClr val="F26B43"/>
          </p15:clr>
        </p15:guide>
        <p15:guide id="32" pos="3438">
          <p15:clr>
            <a:srgbClr val="F26B43"/>
          </p15:clr>
        </p15:guide>
        <p15:guide id="33" pos="3795">
          <p15:clr>
            <a:srgbClr val="F26B43"/>
          </p15:clr>
        </p15:guide>
        <p15:guide id="34" pos="3885">
          <p15:clr>
            <a:srgbClr val="F26B43"/>
          </p15:clr>
        </p15:guide>
        <p15:guide id="35" pos="4226">
          <p15:clr>
            <a:srgbClr val="F26B43"/>
          </p15:clr>
        </p15:guide>
        <p15:guide id="36" pos="4316">
          <p15:clr>
            <a:srgbClr val="F26B43"/>
          </p15:clr>
        </p15:guide>
        <p15:guide id="37" pos="4679">
          <p15:clr>
            <a:srgbClr val="F26B43"/>
          </p15:clr>
        </p15:guide>
        <p15:guide id="38" pos="4770">
          <p15:clr>
            <a:srgbClr val="F26B43"/>
          </p15:clr>
        </p15:guide>
        <p15:guide id="39" pos="5110">
          <p15:clr>
            <a:srgbClr val="F26B43"/>
          </p15:clr>
        </p15:guide>
        <p15:guide id="40" pos="5201">
          <p15:clr>
            <a:srgbClr val="F26B43"/>
          </p15:clr>
        </p15:guide>
        <p15:guide id="41" pos="5555">
          <p15:clr>
            <a:srgbClr val="F26B43"/>
          </p15:clr>
        </p15:guide>
        <p15:guide id="42" pos="5644">
          <p15:clr>
            <a:srgbClr val="F26B43"/>
          </p15:clr>
        </p15:guide>
        <p15:guide id="43" pos="5995">
          <p15:clr>
            <a:srgbClr val="F26B43"/>
          </p15:clr>
        </p15:guide>
        <p15:guide id="44" pos="6085">
          <p15:clr>
            <a:srgbClr val="F26B43"/>
          </p15:clr>
        </p15:guide>
        <p15:guide id="45" pos="6425">
          <p15:clr>
            <a:srgbClr val="F26B43"/>
          </p15:clr>
        </p15:guide>
        <p15:guide id="46" pos="6516">
          <p15:clr>
            <a:srgbClr val="F26B43"/>
          </p15:clr>
        </p15:guide>
        <p15:guide id="47" pos="6872">
          <p15:clr>
            <a:srgbClr val="F26B43"/>
          </p15:clr>
        </p15:guide>
        <p15:guide id="48" pos="694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5.xml"/><Relationship Id="rId5" Type="http://schemas.openxmlformats.org/officeDocument/2006/relationships/image" Target="../media/image2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5.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5.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5.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5.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BC2FC2-D33D-4C9F-568C-28EBA2DCEA61}"/>
              </a:ext>
            </a:extLst>
          </p:cNvPr>
          <p:cNvPicPr>
            <a:picLocks noChangeAspect="1" noChangeArrowheads="1"/>
          </p:cNvPicPr>
          <p:nvPr/>
        </p:nvPicPr>
        <p:blipFill rotWithShape="1">
          <a:blip r:embed="rId3">
            <a:alphaModFix amt="25000"/>
            <a:extLst>
              <a:ext uri="{BEBA8EAE-BF5A-486C-A8C5-ECC9F3942E4B}">
                <a14:imgProps xmlns:a14="http://schemas.microsoft.com/office/drawing/2010/main">
                  <a14:imgLayer r:embed="rId4">
                    <a14:imgEffect>
                      <a14:sharpenSoften amount="25000"/>
                    </a14:imgEffect>
                    <a14:imgEffect>
                      <a14:brightnessContrast bright="-10000"/>
                    </a14:imgEffect>
                  </a14:imgLayer>
                </a14:imgProps>
              </a:ext>
              <a:ext uri="{28A0092B-C50C-407E-A947-70E740481C1C}">
                <a14:useLocalDpi xmlns:a14="http://schemas.microsoft.com/office/drawing/2010/main" val="0"/>
              </a:ext>
            </a:extLst>
          </a:blip>
          <a:srcRect l="18000" t="22009" r="12143" b="18640"/>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pour une image  1">
            <a:extLst>
              <a:ext uri="{FF2B5EF4-FFF2-40B4-BE49-F238E27FC236}">
                <a16:creationId xmlns:a16="http://schemas.microsoft.com/office/drawing/2014/main" id="{5FEB5B1D-F96B-062E-60E9-E06F25E98420}"/>
              </a:ext>
            </a:extLst>
          </p:cNvPr>
          <p:cNvSpPr>
            <a:spLocks noGrp="1"/>
          </p:cNvSpPr>
          <p:nvPr>
            <p:ph type="pic" sz="quarter" idx="13"/>
          </p:nvPr>
        </p:nvSpPr>
        <p:spPr/>
        <p:txBody>
          <a:bodyPr>
            <a:normAutofit/>
          </a:bodyPr>
          <a:lstStyle/>
          <a:p>
            <a:pPr marL="0" indent="0" algn="ctr">
              <a:spcBef>
                <a:spcPts val="2400"/>
              </a:spcBef>
              <a:buNone/>
            </a:pPr>
            <a:r>
              <a:rPr lang="en-GB" sz="3800" b="1" i="1" noProof="1">
                <a:solidFill>
                  <a:schemeClr val="accent5">
                    <a:lumMod val="25000"/>
                  </a:schemeClr>
                </a:solidFill>
              </a:rPr>
              <a:t>Litteras Graecas Athenis, non Lilybaei, Latinas Romae, non in Sicilia </a:t>
            </a:r>
            <a:r>
              <a:rPr lang="en-GB" sz="3800" b="1" noProof="1">
                <a:solidFill>
                  <a:schemeClr val="accent5">
                    <a:lumMod val="25000"/>
                  </a:schemeClr>
                </a:solidFill>
              </a:rPr>
              <a:t>(Cic., </a:t>
            </a:r>
            <a:r>
              <a:rPr lang="en-GB" sz="3800" b="1" i="1" noProof="1">
                <a:solidFill>
                  <a:schemeClr val="accent5">
                    <a:lumMod val="25000"/>
                  </a:schemeClr>
                </a:solidFill>
              </a:rPr>
              <a:t>div. in Caec. </a:t>
            </a:r>
            <a:r>
              <a:rPr lang="en-GB" sz="3800" b="1" noProof="1">
                <a:solidFill>
                  <a:schemeClr val="accent5">
                    <a:lumMod val="25000"/>
                  </a:schemeClr>
                </a:solidFill>
              </a:rPr>
              <a:t>39)</a:t>
            </a:r>
          </a:p>
          <a:p>
            <a:pPr marL="0" indent="0" algn="ctr">
              <a:spcBef>
                <a:spcPts val="2400"/>
              </a:spcBef>
              <a:buNone/>
            </a:pPr>
            <a:r>
              <a:rPr lang="en-GB" i="1" noProof="1">
                <a:solidFill>
                  <a:schemeClr val="accent5">
                    <a:lumMod val="25000"/>
                  </a:schemeClr>
                </a:solidFill>
              </a:rPr>
              <a:t>The attitude of Latin-speaking authors towards Sicilian Greek-Latin bilingualism</a:t>
            </a:r>
          </a:p>
          <a:p>
            <a:pPr marL="0" indent="0" algn="ctr">
              <a:spcBef>
                <a:spcPts val="3600"/>
              </a:spcBef>
              <a:buNone/>
            </a:pPr>
            <a:r>
              <a:rPr lang="en-GB" sz="2000" b="1" noProof="1">
                <a:solidFill>
                  <a:schemeClr val="accent5">
                    <a:lumMod val="25000"/>
                  </a:schemeClr>
                </a:solidFill>
              </a:rPr>
              <a:t>Penn-Leiden Colloquium on Ancient Values XIII</a:t>
            </a:r>
          </a:p>
          <a:p>
            <a:pPr marL="0" indent="0" algn="ctr">
              <a:spcBef>
                <a:spcPts val="0"/>
              </a:spcBef>
              <a:buNone/>
            </a:pPr>
            <a:r>
              <a:rPr lang="en-GB" sz="2000" noProof="1">
                <a:solidFill>
                  <a:schemeClr val="accent5">
                    <a:lumMod val="25000"/>
                  </a:schemeClr>
                </a:solidFill>
              </a:rPr>
              <a:t>The Values of Language(s) in the Ancient World</a:t>
            </a:r>
          </a:p>
          <a:p>
            <a:pPr marL="0" indent="0" algn="ctr">
              <a:spcBef>
                <a:spcPts val="1800"/>
              </a:spcBef>
              <a:buNone/>
            </a:pPr>
            <a:r>
              <a:rPr lang="en-GB" sz="1800" noProof="1">
                <a:solidFill>
                  <a:schemeClr val="accent5">
                    <a:lumMod val="25000"/>
                  </a:schemeClr>
                </a:solidFill>
              </a:rPr>
              <a:t>June 12-14, 2025 — Leiden</a:t>
            </a:r>
          </a:p>
          <a:p>
            <a:pPr marL="0" indent="0" algn="ctr">
              <a:spcBef>
                <a:spcPts val="5400"/>
              </a:spcBef>
              <a:buNone/>
            </a:pPr>
            <a:r>
              <a:rPr lang="en-GB" sz="1600" b="1" noProof="1">
                <a:solidFill>
                  <a:schemeClr val="accent5">
                    <a:lumMod val="25000"/>
                  </a:schemeClr>
                </a:solidFill>
              </a:rPr>
              <a:t>Hugo Simons </a:t>
            </a:r>
            <a:r>
              <a:rPr lang="en-GB" sz="1600" noProof="1">
                <a:solidFill>
                  <a:schemeClr val="accent5">
                    <a:lumMod val="25000"/>
                  </a:schemeClr>
                </a:solidFill>
              </a:rPr>
              <a:t>— Assistant-PhD candidate, University of Liège</a:t>
            </a:r>
          </a:p>
          <a:p>
            <a:pPr marL="0" indent="0" algn="ctr">
              <a:spcBef>
                <a:spcPts val="0"/>
              </a:spcBef>
              <a:buNone/>
            </a:pPr>
            <a:r>
              <a:rPr lang="en-GB" sz="1600" noProof="1">
                <a:solidFill>
                  <a:schemeClr val="accent5">
                    <a:lumMod val="25000"/>
                  </a:schemeClr>
                </a:solidFill>
              </a:rPr>
              <a:t>hugo.simons@uliege.be</a:t>
            </a:r>
          </a:p>
        </p:txBody>
      </p:sp>
      <p:pic>
        <p:nvPicPr>
          <p:cNvPr id="11" name="Image 10" descr="Une image contenant Police, Graphique, capture d’écran, graphisme&#10;&#10;Le contenu généré par l’IA peut être incorrect.">
            <a:extLst>
              <a:ext uri="{FF2B5EF4-FFF2-40B4-BE49-F238E27FC236}">
                <a16:creationId xmlns:a16="http://schemas.microsoft.com/office/drawing/2014/main" id="{C4BCAB3C-8A28-6D1A-4515-A576CF9FF992}"/>
              </a:ext>
            </a:extLst>
          </p:cNvPr>
          <p:cNvPicPr>
            <a:picLocks noChangeAspect="1"/>
          </p:cNvPicPr>
          <p:nvPr/>
        </p:nvPicPr>
        <p:blipFill>
          <a:blip r:embed="rId5"/>
          <a:stretch>
            <a:fillRect/>
          </a:stretch>
        </p:blipFill>
        <p:spPr>
          <a:xfrm>
            <a:off x="4805285" y="5311982"/>
            <a:ext cx="2564200" cy="961818"/>
          </a:xfrm>
          <a:prstGeom prst="rect">
            <a:avLst/>
          </a:prstGeom>
        </p:spPr>
      </p:pic>
    </p:spTree>
    <p:extLst>
      <p:ext uri="{BB962C8B-B14F-4D97-AF65-F5344CB8AC3E}">
        <p14:creationId xmlns:p14="http://schemas.microsoft.com/office/powerpoint/2010/main" val="7893359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251F9-D91A-DA69-415B-D63B7E932F96}"/>
            </a:ext>
          </a:extLst>
        </p:cNvPr>
        <p:cNvGrpSpPr/>
        <p:nvPr/>
      </p:nvGrpSpPr>
      <p:grpSpPr>
        <a:xfrm>
          <a:off x="0" y="0"/>
          <a:ext cx="0" cy="0"/>
          <a:chOff x="0" y="0"/>
          <a:chExt cx="0" cy="0"/>
        </a:xfrm>
      </p:grpSpPr>
      <p:pic>
        <p:nvPicPr>
          <p:cNvPr id="6" name="Image 5" descr="Une image contenant carte, texte&#10;&#10;Le contenu généré par l’IA peut être incorrect.">
            <a:extLst>
              <a:ext uri="{FF2B5EF4-FFF2-40B4-BE49-F238E27FC236}">
                <a16:creationId xmlns:a16="http://schemas.microsoft.com/office/drawing/2014/main" id="{CAEAC2C2-38E6-FB05-218A-B6A97E170975}"/>
              </a:ext>
            </a:extLst>
          </p:cNvPr>
          <p:cNvPicPr>
            <a:picLocks noGrp="1" noRot="1" noMove="1" noResize="1" noEditPoints="1" noAdjustHandles="1" noChangeArrowheads="1" noChangeShapeType="1" noCrop="1"/>
          </p:cNvPicPr>
          <p:nvPr/>
        </p:nvPicPr>
        <p:blipFill>
          <a:blip r:embed="rId3"/>
          <a:stretch>
            <a:fillRect/>
          </a:stretch>
        </p:blipFill>
        <p:spPr>
          <a:xfrm>
            <a:off x="10818" y="0"/>
            <a:ext cx="12170364" cy="6858000"/>
          </a:xfrm>
          <a:prstGeom prst="rect">
            <a:avLst/>
          </a:prstGeom>
        </p:spPr>
      </p:pic>
      <p:sp>
        <p:nvSpPr>
          <p:cNvPr id="17" name="Rectangle 16">
            <a:extLst>
              <a:ext uri="{FF2B5EF4-FFF2-40B4-BE49-F238E27FC236}">
                <a16:creationId xmlns:a16="http://schemas.microsoft.com/office/drawing/2014/main" id="{7B93DD4E-D341-766A-E006-308EB9CF6103}"/>
              </a:ext>
            </a:extLst>
          </p:cNvPr>
          <p:cNvSpPr>
            <a:spLocks/>
          </p:cNvSpPr>
          <p:nvPr/>
        </p:nvSpPr>
        <p:spPr>
          <a:xfrm>
            <a:off x="3315398" y="354600"/>
            <a:ext cx="5561205" cy="6148800"/>
          </a:xfrm>
          <a:prstGeom prst="rect">
            <a:avLst/>
          </a:prstGeom>
          <a:solidFill>
            <a:schemeClr val="accent5">
              <a:lumMod val="90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2" name="Espace réservé pour une image  1">
            <a:extLst>
              <a:ext uri="{FF2B5EF4-FFF2-40B4-BE49-F238E27FC236}">
                <a16:creationId xmlns:a16="http://schemas.microsoft.com/office/drawing/2014/main" id="{193734E6-E3E4-BF13-B1F0-7DBE22BC13AD}"/>
              </a:ext>
            </a:extLst>
          </p:cNvPr>
          <p:cNvSpPr>
            <a:spLocks noGrp="1"/>
          </p:cNvSpPr>
          <p:nvPr>
            <p:ph type="pic" sz="quarter" idx="13"/>
          </p:nvPr>
        </p:nvSpPr>
        <p:spPr>
          <a:xfrm>
            <a:off x="3553890" y="579120"/>
            <a:ext cx="5084220" cy="5694680"/>
          </a:xfrm>
        </p:spPr>
        <p:txBody>
          <a:bodyPr/>
          <a:lstStyle/>
          <a:p>
            <a:pPr marL="0" indent="0">
              <a:buNone/>
            </a:pPr>
            <a:r>
              <a:rPr lang="en-GB" b="1" noProof="1">
                <a:solidFill>
                  <a:schemeClr val="accent5">
                    <a:lumMod val="25000"/>
                  </a:schemeClr>
                </a:solidFill>
              </a:rPr>
              <a:t>Sicily as a space of interaction, circulation, and transformation</a:t>
            </a:r>
            <a:endParaRPr lang="en-GB" sz="1800" b="1" noProof="1">
              <a:solidFill>
                <a:schemeClr val="accent5">
                  <a:lumMod val="25000"/>
                </a:schemeClr>
              </a:solidFill>
            </a:endParaRPr>
          </a:p>
        </p:txBody>
      </p:sp>
      <p:sp>
        <p:nvSpPr>
          <p:cNvPr id="3" name="ZoneTexte 2">
            <a:extLst>
              <a:ext uri="{FF2B5EF4-FFF2-40B4-BE49-F238E27FC236}">
                <a16:creationId xmlns:a16="http://schemas.microsoft.com/office/drawing/2014/main" id="{C48603DE-9156-E01A-6D45-EAD788F1C74F}"/>
              </a:ext>
            </a:extLst>
          </p:cNvPr>
          <p:cNvSpPr txBox="1"/>
          <p:nvPr/>
        </p:nvSpPr>
        <p:spPr>
          <a:xfrm>
            <a:off x="3553890" y="1435261"/>
            <a:ext cx="5084220" cy="4360168"/>
          </a:xfrm>
          <a:prstGeom prst="rect">
            <a:avLst/>
          </a:prstGeom>
          <a:noFill/>
        </p:spPr>
        <p:txBody>
          <a:bodyPr wrap="square" lIns="0" rtlCol="0">
            <a:spAutoFit/>
          </a:bodyPr>
          <a:lstStyle/>
          <a:p>
            <a:pPr marL="285750" indent="-285750" algn="just">
              <a:spcAft>
                <a:spcPts val="400"/>
              </a:spcAft>
              <a:buFont typeface="Arial" panose="020B0604020202020204" pitchFamily="34" charset="0"/>
              <a:buChar char="•"/>
            </a:pPr>
            <a:r>
              <a:rPr lang="en-GB" sz="1400" noProof="1">
                <a:solidFill>
                  <a:schemeClr val="accent5">
                    <a:lumMod val="25000"/>
                  </a:schemeClr>
                </a:solidFill>
              </a:rPr>
              <a:t>Cicero’s </a:t>
            </a:r>
            <a:r>
              <a:rPr lang="en-GB" sz="1400" i="1" noProof="1">
                <a:solidFill>
                  <a:schemeClr val="accent5">
                    <a:lumMod val="25000"/>
                  </a:schemeClr>
                </a:solidFill>
              </a:rPr>
              <a:t>Divinatio in Caecilium</a:t>
            </a:r>
            <a:r>
              <a:rPr lang="en-GB" sz="1400" noProof="1">
                <a:solidFill>
                  <a:schemeClr val="accent5">
                    <a:lumMod val="25000"/>
                  </a:schemeClr>
                </a:solidFill>
              </a:rPr>
              <a:t> co</a:t>
            </a:r>
            <a:r>
              <a:rPr lang="en-US" sz="1400" noProof="1">
                <a:solidFill>
                  <a:schemeClr val="accent5">
                    <a:lumMod val="25000"/>
                  </a:schemeClr>
                </a:solidFill>
              </a:rPr>
              <a:t>ntributes to the construction of a normative discourse on language and culture.</a:t>
            </a:r>
          </a:p>
          <a:p>
            <a:pPr algn="just">
              <a:spcAft>
                <a:spcPts val="400"/>
              </a:spcAft>
            </a:pPr>
            <a:endParaRPr lang="en-US" sz="1400" noProof="1">
              <a:solidFill>
                <a:schemeClr val="accent5">
                  <a:lumMod val="25000"/>
                </a:schemeClr>
              </a:solidFill>
            </a:endParaRPr>
          </a:p>
          <a:p>
            <a:pPr marL="285750" indent="-285750" algn="just">
              <a:buFont typeface="Arial" panose="020B0604020202020204" pitchFamily="34" charset="0"/>
              <a:buChar char="•"/>
            </a:pPr>
            <a:r>
              <a:rPr lang="en-US" sz="1400" noProof="1">
                <a:solidFill>
                  <a:schemeClr val="accent5">
                    <a:lumMod val="25000"/>
                  </a:schemeClr>
                </a:solidFill>
              </a:rPr>
              <a:t>An idealized form of Greek (Attic Greek), playing a structuring function: </a:t>
            </a:r>
          </a:p>
          <a:p>
            <a:pPr marL="800100" lvl="1" indent="-342900" algn="just">
              <a:buFont typeface="+mj-lt"/>
              <a:buAutoNum type="arabicParenR"/>
            </a:pPr>
            <a:r>
              <a:rPr lang="en-US" sz="1400" noProof="1">
                <a:solidFill>
                  <a:schemeClr val="accent5">
                    <a:lumMod val="25000"/>
                  </a:schemeClr>
                </a:solidFill>
              </a:rPr>
              <a:t>in a “Roman world vs Hellenized world” opposition.</a:t>
            </a:r>
          </a:p>
          <a:p>
            <a:pPr marL="800100" lvl="1" indent="-342900" algn="just">
              <a:spcAft>
                <a:spcPts val="400"/>
              </a:spcAft>
              <a:buFont typeface="+mj-lt"/>
              <a:buAutoNum type="arabicParenR"/>
            </a:pPr>
            <a:r>
              <a:rPr lang="en-US" sz="1400" noProof="1">
                <a:solidFill>
                  <a:schemeClr val="accent5">
                    <a:lumMod val="25000"/>
                  </a:schemeClr>
                </a:solidFill>
              </a:rPr>
              <a:t>in an “elite vs subjugated population” opposition.</a:t>
            </a:r>
          </a:p>
          <a:p>
            <a:pPr lvl="1" algn="just">
              <a:spcAft>
                <a:spcPts val="400"/>
              </a:spcAft>
            </a:pPr>
            <a:endParaRPr lang="en-GB" sz="1200" noProof="1">
              <a:solidFill>
                <a:schemeClr val="accent5">
                  <a:lumMod val="25000"/>
                </a:schemeClr>
              </a:solidFill>
            </a:endParaRPr>
          </a:p>
          <a:p>
            <a:pPr marL="342900" indent="-342900" algn="just">
              <a:buFont typeface="Arial" panose="020B0604020202020204" pitchFamily="34" charset="0"/>
              <a:buChar char="•"/>
            </a:pPr>
            <a:r>
              <a:rPr lang="en-US" sz="1400" noProof="1">
                <a:solidFill>
                  <a:schemeClr val="accent5">
                    <a:lumMod val="25000"/>
                  </a:schemeClr>
                </a:solidFill>
              </a:rPr>
              <a:t>The Latin authors’ point of view bears witness to the island’s linguistic and cultural vitality.</a:t>
            </a:r>
          </a:p>
          <a:p>
            <a:pPr algn="just"/>
            <a:endParaRPr lang="en-US" sz="1400" noProof="1">
              <a:solidFill>
                <a:schemeClr val="accent5">
                  <a:lumMod val="25000"/>
                </a:schemeClr>
              </a:solidFill>
            </a:endParaRPr>
          </a:p>
          <a:p>
            <a:pPr marL="342900" indent="-342900" algn="just">
              <a:buFont typeface="Arial" panose="020B0604020202020204" pitchFamily="34" charset="0"/>
              <a:buChar char="•"/>
            </a:pPr>
            <a:r>
              <a:rPr lang="en-US" sz="1400" noProof="1">
                <a:solidFill>
                  <a:schemeClr val="accent5">
                    <a:lumMod val="25000"/>
                  </a:schemeClr>
                </a:solidFill>
              </a:rPr>
              <a:t>A deeply rooted Greek-Latin bilingualism, forming a core component of Sicilian </a:t>
            </a:r>
            <a:r>
              <a:rPr lang="en-US" sz="1400" i="1" noProof="1">
                <a:solidFill>
                  <a:schemeClr val="accent5">
                    <a:lumMod val="25000"/>
                  </a:schemeClr>
                </a:solidFill>
              </a:rPr>
              <a:t>identity</a:t>
            </a:r>
            <a:r>
              <a:rPr lang="en-US" sz="1400" noProof="1">
                <a:solidFill>
                  <a:schemeClr val="accent5">
                    <a:lumMod val="25000"/>
                  </a:schemeClr>
                </a:solidFill>
              </a:rPr>
              <a:t>.</a:t>
            </a:r>
          </a:p>
          <a:p>
            <a:pPr algn="just"/>
            <a:endParaRPr lang="en-US" sz="1400" noProof="1">
              <a:solidFill>
                <a:schemeClr val="accent5">
                  <a:lumMod val="25000"/>
                </a:schemeClr>
              </a:solidFill>
            </a:endParaRPr>
          </a:p>
          <a:p>
            <a:pPr algn="just"/>
            <a:r>
              <a:rPr lang="en-US" sz="1400" noProof="1">
                <a:solidFill>
                  <a:schemeClr val="accent5">
                    <a:lumMod val="25000"/>
                  </a:schemeClr>
                </a:solidFill>
              </a:rPr>
              <a:t>Overall, the analysis remains, because of the nature of the selected sources, predominantly Roman-centred. Integrating Greek authors’ testimonies would provide a more nuanced and contrastive view.</a:t>
            </a:r>
          </a:p>
        </p:txBody>
      </p:sp>
      <p:sp>
        <p:nvSpPr>
          <p:cNvPr id="7" name="Espace réservé de la date 6">
            <a:extLst>
              <a:ext uri="{FF2B5EF4-FFF2-40B4-BE49-F238E27FC236}">
                <a16:creationId xmlns:a16="http://schemas.microsoft.com/office/drawing/2014/main" id="{D527552F-4EBD-7C5B-D896-6AC1F82C89AC}"/>
              </a:ext>
            </a:extLst>
          </p:cNvPr>
          <p:cNvSpPr>
            <a:spLocks noGrp="1"/>
          </p:cNvSpPr>
          <p:nvPr>
            <p:ph type="dt" sz="half" idx="10"/>
          </p:nvPr>
        </p:nvSpPr>
        <p:spPr>
          <a:xfrm>
            <a:off x="7294655" y="6078595"/>
            <a:ext cx="989349" cy="419725"/>
          </a:xfrm>
        </p:spPr>
        <p:txBody>
          <a:bodyPr/>
          <a:lstStyle/>
          <a:p>
            <a:fld id="{2C1AAC9A-E86E-4CCF-BCDA-D9918AE1579C}" type="datetime1">
              <a:rPr lang="en-GB" noProof="1" smtClean="0">
                <a:solidFill>
                  <a:schemeClr val="accent5">
                    <a:lumMod val="25000"/>
                  </a:schemeClr>
                </a:solidFill>
              </a:rPr>
              <a:t>13/06/2025</a:t>
            </a:fld>
            <a:endParaRPr lang="en-GB" noProof="1">
              <a:solidFill>
                <a:schemeClr val="accent5">
                  <a:lumMod val="25000"/>
                </a:schemeClr>
              </a:solidFill>
            </a:endParaRPr>
          </a:p>
        </p:txBody>
      </p:sp>
      <p:sp>
        <p:nvSpPr>
          <p:cNvPr id="8" name="Espace réservé du numéro de diapositive 7">
            <a:extLst>
              <a:ext uri="{FF2B5EF4-FFF2-40B4-BE49-F238E27FC236}">
                <a16:creationId xmlns:a16="http://schemas.microsoft.com/office/drawing/2014/main" id="{BF7E7394-5246-7332-99D2-A69A649F4D82}"/>
              </a:ext>
            </a:extLst>
          </p:cNvPr>
          <p:cNvSpPr>
            <a:spLocks noGrp="1"/>
          </p:cNvSpPr>
          <p:nvPr>
            <p:ph type="sldNum" sz="quarter" idx="12"/>
          </p:nvPr>
        </p:nvSpPr>
        <p:spPr>
          <a:xfrm>
            <a:off x="8271999" y="6078595"/>
            <a:ext cx="604604" cy="419725"/>
          </a:xfrm>
        </p:spPr>
        <p:txBody>
          <a:bodyPr/>
          <a:lstStyle/>
          <a:p>
            <a:pPr algn="l"/>
            <a:r>
              <a:rPr lang="en-GB" noProof="1">
                <a:solidFill>
                  <a:schemeClr val="accent5">
                    <a:lumMod val="25000"/>
                  </a:schemeClr>
                </a:solidFill>
              </a:rPr>
              <a:t>▪︎ </a:t>
            </a:r>
            <a:fld id="{71AEF36E-EA79-174C-93F9-FDA84EDD5956}" type="slidenum">
              <a:rPr lang="en-GB" noProof="1" smtClean="0">
                <a:solidFill>
                  <a:schemeClr val="accent5">
                    <a:lumMod val="25000"/>
                  </a:schemeClr>
                </a:solidFill>
              </a:rPr>
              <a:pPr algn="l"/>
              <a:t>10</a:t>
            </a:fld>
            <a:endParaRPr lang="en-GB" noProof="1">
              <a:solidFill>
                <a:schemeClr val="accent5">
                  <a:lumMod val="25000"/>
                </a:schemeClr>
              </a:solidFill>
            </a:endParaRPr>
          </a:p>
        </p:txBody>
      </p:sp>
      <p:pic>
        <p:nvPicPr>
          <p:cNvPr id="5" name="Image 4" descr="Une image contenant Police, Graphique, capture d’écran, graphisme&#10;&#10;Le contenu généré par l’IA peut être incorrect.">
            <a:extLst>
              <a:ext uri="{FF2B5EF4-FFF2-40B4-BE49-F238E27FC236}">
                <a16:creationId xmlns:a16="http://schemas.microsoft.com/office/drawing/2014/main" id="{83B6948B-6B24-1C20-E65D-15C30B1FED26}"/>
              </a:ext>
            </a:extLst>
          </p:cNvPr>
          <p:cNvPicPr>
            <a:picLocks noChangeAspect="1"/>
          </p:cNvPicPr>
          <p:nvPr/>
        </p:nvPicPr>
        <p:blipFill>
          <a:blip r:embed="rId4"/>
          <a:srcRect t="12667" r="5650"/>
          <a:stretch/>
        </p:blipFill>
        <p:spPr>
          <a:xfrm>
            <a:off x="10036536" y="359680"/>
            <a:ext cx="1804680" cy="626577"/>
          </a:xfrm>
          <a:prstGeom prst="rect">
            <a:avLst/>
          </a:prstGeom>
        </p:spPr>
      </p:pic>
    </p:spTree>
    <p:extLst>
      <p:ext uri="{BB962C8B-B14F-4D97-AF65-F5344CB8AC3E}">
        <p14:creationId xmlns:p14="http://schemas.microsoft.com/office/powerpoint/2010/main" val="748888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55CF1-D99A-5D43-08B9-5ACD14464BB3}"/>
            </a:ext>
          </a:extLst>
        </p:cNvPr>
        <p:cNvGrpSpPr/>
        <p:nvPr/>
      </p:nvGrpSpPr>
      <p:grpSpPr>
        <a:xfrm>
          <a:off x="0" y="0"/>
          <a:ext cx="0" cy="0"/>
          <a:chOff x="0" y="0"/>
          <a:chExt cx="0" cy="0"/>
        </a:xfrm>
      </p:grpSpPr>
      <p:pic>
        <p:nvPicPr>
          <p:cNvPr id="4" name="Image 3" descr="Une image contenant carte, texte&#10;&#10;Le contenu généré par l’IA peut être incorrect.">
            <a:extLst>
              <a:ext uri="{FF2B5EF4-FFF2-40B4-BE49-F238E27FC236}">
                <a16:creationId xmlns:a16="http://schemas.microsoft.com/office/drawing/2014/main" id="{299C416B-A856-F16C-0D09-9CC7D1A82D55}"/>
              </a:ext>
            </a:extLst>
          </p:cNvPr>
          <p:cNvPicPr>
            <a:picLocks noGrp="1" noRot="1" noMove="1" noResize="1" noEditPoints="1" noAdjustHandles="1" noChangeArrowheads="1" noChangeShapeType="1" noCrop="1"/>
          </p:cNvPicPr>
          <p:nvPr/>
        </p:nvPicPr>
        <p:blipFill>
          <a:blip r:embed="rId3"/>
          <a:stretch>
            <a:fillRect/>
          </a:stretch>
        </p:blipFill>
        <p:spPr>
          <a:xfrm>
            <a:off x="10818" y="0"/>
            <a:ext cx="12170364" cy="6858000"/>
          </a:xfrm>
          <a:prstGeom prst="rect">
            <a:avLst/>
          </a:prstGeom>
        </p:spPr>
      </p:pic>
      <p:sp>
        <p:nvSpPr>
          <p:cNvPr id="7" name="Rectangle 6">
            <a:extLst>
              <a:ext uri="{FF2B5EF4-FFF2-40B4-BE49-F238E27FC236}">
                <a16:creationId xmlns:a16="http://schemas.microsoft.com/office/drawing/2014/main" id="{3CDCFBD2-2DEB-9D81-8834-01C40C954AC1}"/>
              </a:ext>
            </a:extLst>
          </p:cNvPr>
          <p:cNvSpPr>
            <a:spLocks noGrp="1" noRot="1" noMove="1" noResize="1" noEditPoints="1" noAdjustHandles="1" noChangeArrowheads="1" noChangeShapeType="1"/>
          </p:cNvSpPr>
          <p:nvPr/>
        </p:nvSpPr>
        <p:spPr>
          <a:xfrm>
            <a:off x="359400" y="354600"/>
            <a:ext cx="11473200" cy="6148800"/>
          </a:xfrm>
          <a:prstGeom prst="rect">
            <a:avLst/>
          </a:prstGeom>
          <a:solidFill>
            <a:schemeClr val="accent5">
              <a:lumMod val="90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2" name="Espace réservé pour une image  1">
            <a:extLst>
              <a:ext uri="{FF2B5EF4-FFF2-40B4-BE49-F238E27FC236}">
                <a16:creationId xmlns:a16="http://schemas.microsoft.com/office/drawing/2014/main" id="{740ECE10-169C-9A77-892A-A9C30054178D}"/>
              </a:ext>
            </a:extLst>
          </p:cNvPr>
          <p:cNvSpPr>
            <a:spLocks noGrp="1"/>
          </p:cNvSpPr>
          <p:nvPr>
            <p:ph type="pic" sz="quarter" idx="13"/>
          </p:nvPr>
        </p:nvSpPr>
        <p:spPr/>
        <p:txBody>
          <a:bodyPr/>
          <a:lstStyle/>
          <a:p>
            <a:pPr marL="0" indent="0">
              <a:buNone/>
            </a:pPr>
            <a:r>
              <a:rPr lang="en-GB" b="1" i="1" noProof="1">
                <a:solidFill>
                  <a:schemeClr val="accent5">
                    <a:lumMod val="25000"/>
                  </a:schemeClr>
                </a:solidFill>
              </a:rPr>
              <a:t>Selected bibliography</a:t>
            </a:r>
          </a:p>
        </p:txBody>
      </p:sp>
      <p:sp>
        <p:nvSpPr>
          <p:cNvPr id="3" name="ZoneTexte 2">
            <a:extLst>
              <a:ext uri="{FF2B5EF4-FFF2-40B4-BE49-F238E27FC236}">
                <a16:creationId xmlns:a16="http://schemas.microsoft.com/office/drawing/2014/main" id="{B53DC2E2-F8B2-6473-8425-621259B189E5}"/>
              </a:ext>
            </a:extLst>
          </p:cNvPr>
          <p:cNvSpPr txBox="1"/>
          <p:nvPr/>
        </p:nvSpPr>
        <p:spPr>
          <a:xfrm>
            <a:off x="587375" y="1435261"/>
            <a:ext cx="11000020" cy="4734629"/>
          </a:xfrm>
          <a:prstGeom prst="rect">
            <a:avLst/>
          </a:prstGeom>
          <a:noFill/>
        </p:spPr>
        <p:txBody>
          <a:bodyPr wrap="square" lIns="0" rtlCol="0">
            <a:spAutoFit/>
          </a:bodyPr>
          <a:lstStyle/>
          <a:p>
            <a:pPr algn="just">
              <a:spcAft>
                <a:spcPts val="200"/>
              </a:spcAft>
            </a:pPr>
            <a:r>
              <a:rPr lang="en-US" sz="1100" noProof="1">
                <a:solidFill>
                  <a:schemeClr val="accent5">
                    <a:lumMod val="25000"/>
                  </a:schemeClr>
                </a:solidFill>
              </a:rPr>
              <a:t>J.N. Adams, “‘</a:t>
            </a:r>
            <a:r>
              <a:rPr lang="en-US" sz="1100" i="1" noProof="1">
                <a:solidFill>
                  <a:schemeClr val="accent5">
                    <a:lumMod val="25000"/>
                  </a:schemeClr>
                </a:solidFill>
              </a:rPr>
              <a:t>Romanitas</a:t>
            </a:r>
            <a:r>
              <a:rPr lang="en-US" sz="1100" noProof="1">
                <a:solidFill>
                  <a:schemeClr val="accent5">
                    <a:lumMod val="25000"/>
                  </a:schemeClr>
                </a:solidFill>
              </a:rPr>
              <a:t>’ and the Latin Language”, </a:t>
            </a:r>
            <a:r>
              <a:rPr lang="en-US" sz="1100" i="1" noProof="1">
                <a:solidFill>
                  <a:schemeClr val="accent5">
                    <a:lumMod val="25000"/>
                  </a:schemeClr>
                </a:solidFill>
              </a:rPr>
              <a:t>CQ</a:t>
            </a:r>
            <a:r>
              <a:rPr lang="en-US" sz="1100" noProof="1">
                <a:solidFill>
                  <a:schemeClr val="accent5">
                    <a:lumMod val="25000"/>
                  </a:schemeClr>
                </a:solidFill>
              </a:rPr>
              <a:t> 53.1 (2003), p. 184-205.</a:t>
            </a:r>
          </a:p>
          <a:p>
            <a:pPr algn="just">
              <a:spcAft>
                <a:spcPts val="200"/>
              </a:spcAft>
            </a:pPr>
            <a:r>
              <a:rPr lang="en-US" sz="1100" noProof="1">
                <a:solidFill>
                  <a:schemeClr val="accent5">
                    <a:lumMod val="25000"/>
                  </a:schemeClr>
                </a:solidFill>
              </a:rPr>
              <a:t>J.N. Adams, </a:t>
            </a:r>
            <a:r>
              <a:rPr lang="en-US" sz="1100" i="1" noProof="1">
                <a:solidFill>
                  <a:schemeClr val="accent5">
                    <a:lumMod val="25000"/>
                  </a:schemeClr>
                </a:solidFill>
              </a:rPr>
              <a:t>The Regional Diversification of Latin 200 BC - AD 600</a:t>
            </a:r>
            <a:r>
              <a:rPr lang="en-US" sz="1100" noProof="1">
                <a:solidFill>
                  <a:schemeClr val="accent5">
                    <a:lumMod val="25000"/>
                  </a:schemeClr>
                </a:solidFill>
              </a:rPr>
              <a:t>, Cambridge, 2007.</a:t>
            </a:r>
            <a:endParaRPr lang="fr-BE" sz="1100" noProof="1">
              <a:solidFill>
                <a:schemeClr val="accent5">
                  <a:lumMod val="25000"/>
                </a:schemeClr>
              </a:solidFill>
            </a:endParaRPr>
          </a:p>
          <a:p>
            <a:pPr algn="just">
              <a:spcAft>
                <a:spcPts val="200"/>
              </a:spcAft>
            </a:pPr>
            <a:r>
              <a:rPr lang="fr-BE" sz="1100" noProof="1">
                <a:solidFill>
                  <a:schemeClr val="accent5">
                    <a:lumMod val="25000"/>
                  </a:schemeClr>
                </a:solidFill>
              </a:rPr>
              <a:t>F. Biville, </a:t>
            </a:r>
            <a:r>
              <a:rPr lang="en-US" sz="1100" noProof="1">
                <a:solidFill>
                  <a:schemeClr val="accent5">
                    <a:lumMod val="25000"/>
                  </a:schemeClr>
                </a:solidFill>
              </a:rPr>
              <a:t>“</a:t>
            </a:r>
            <a:r>
              <a:rPr lang="fr-BE" sz="1100" noProof="1">
                <a:solidFill>
                  <a:schemeClr val="accent5">
                    <a:lumMod val="25000"/>
                  </a:schemeClr>
                </a:solidFill>
              </a:rPr>
              <a:t>Grec des Romains, ou latin des Grecs ? Ambiguïté de quelques processus néologiques dans la koiné</a:t>
            </a:r>
            <a:r>
              <a:rPr lang="en-US" sz="1100" noProof="1">
                <a:solidFill>
                  <a:schemeClr val="accent5">
                    <a:lumMod val="25000"/>
                  </a:schemeClr>
                </a:solidFill>
              </a:rPr>
              <a:t>”</a:t>
            </a:r>
            <a:r>
              <a:rPr lang="fr-BE" sz="1100" noProof="1">
                <a:solidFill>
                  <a:schemeClr val="accent5">
                    <a:lumMod val="25000"/>
                  </a:schemeClr>
                </a:solidFill>
              </a:rPr>
              <a:t>, in C. Brixhe (ed.), </a:t>
            </a:r>
            <a:r>
              <a:rPr lang="fr-BE" sz="1100" i="1" noProof="1">
                <a:solidFill>
                  <a:schemeClr val="accent5">
                    <a:lumMod val="25000"/>
                  </a:schemeClr>
                </a:solidFill>
              </a:rPr>
              <a:t>La koiné grecque antique, I. Une langue introuvable ?</a:t>
            </a:r>
            <a:r>
              <a:rPr lang="fr-BE" sz="1100" noProof="1">
                <a:solidFill>
                  <a:schemeClr val="accent5">
                    <a:lumMod val="25000"/>
                  </a:schemeClr>
                </a:solidFill>
              </a:rPr>
              <a:t>, Nancy, 1993 (</a:t>
            </a:r>
            <a:r>
              <a:rPr lang="fr-BE" sz="1100" i="1" noProof="1">
                <a:solidFill>
                  <a:schemeClr val="accent5">
                    <a:lumMod val="25000"/>
                  </a:schemeClr>
                </a:solidFill>
              </a:rPr>
              <a:t>Études Anciennes</a:t>
            </a:r>
            <a:r>
              <a:rPr lang="fr-BE" sz="1100" noProof="1">
                <a:solidFill>
                  <a:schemeClr val="accent5">
                    <a:lumMod val="25000"/>
                  </a:schemeClr>
                </a:solidFill>
              </a:rPr>
              <a:t>, 10), p. 129-140.</a:t>
            </a:r>
          </a:p>
          <a:p>
            <a:pPr algn="just">
              <a:spcAft>
                <a:spcPts val="200"/>
              </a:spcAft>
            </a:pPr>
            <a:r>
              <a:rPr lang="en-US" sz="1100" noProof="1">
                <a:solidFill>
                  <a:schemeClr val="accent5">
                    <a:lumMod val="25000"/>
                  </a:schemeClr>
                </a:solidFill>
              </a:rPr>
              <a:t>G. Bonfante, “</a:t>
            </a:r>
            <a:r>
              <a:rPr lang="en-US" sz="1100" i="1" noProof="1">
                <a:solidFill>
                  <a:schemeClr val="accent5">
                    <a:lumMod val="25000"/>
                  </a:schemeClr>
                </a:solidFill>
              </a:rPr>
              <a:t>Siculi trilingues</a:t>
            </a:r>
            <a:r>
              <a:rPr lang="en-US" sz="1100" noProof="1">
                <a:solidFill>
                  <a:schemeClr val="accent5">
                    <a:lumMod val="25000"/>
                  </a:schemeClr>
                </a:solidFill>
              </a:rPr>
              <a:t>”, </a:t>
            </a:r>
            <a:r>
              <a:rPr lang="en-US" sz="1100" i="1" noProof="1">
                <a:solidFill>
                  <a:schemeClr val="accent5">
                    <a:lumMod val="25000"/>
                  </a:schemeClr>
                </a:solidFill>
              </a:rPr>
              <a:t>RAL</a:t>
            </a:r>
            <a:r>
              <a:rPr lang="en-US" sz="1100" noProof="1">
                <a:solidFill>
                  <a:schemeClr val="accent5">
                    <a:lumMod val="25000"/>
                  </a:schemeClr>
                </a:solidFill>
              </a:rPr>
              <a:t> 37 (1982), p. 187-188.</a:t>
            </a:r>
          </a:p>
          <a:p>
            <a:pPr algn="just">
              <a:spcAft>
                <a:spcPts val="200"/>
              </a:spcAft>
            </a:pPr>
            <a:r>
              <a:rPr lang="fr-BE" sz="1100" noProof="1">
                <a:solidFill>
                  <a:schemeClr val="accent5">
                    <a:lumMod val="25000"/>
                  </a:schemeClr>
                </a:solidFill>
              </a:rPr>
              <a:t>M. Dubuisson, “Remarques sur la terminologie antique du bilinguisme”, </a:t>
            </a:r>
            <a:r>
              <a:rPr lang="fr-BE" sz="1100" i="1" noProof="1">
                <a:solidFill>
                  <a:schemeClr val="accent5">
                    <a:lumMod val="25000"/>
                  </a:schemeClr>
                </a:solidFill>
              </a:rPr>
              <a:t>RPh</a:t>
            </a:r>
            <a:r>
              <a:rPr lang="fr-BE" sz="1100" noProof="1">
                <a:solidFill>
                  <a:schemeClr val="accent5">
                    <a:lumMod val="25000"/>
                  </a:schemeClr>
                </a:solidFill>
              </a:rPr>
              <a:t> 57 (1981), p. 203-225.</a:t>
            </a:r>
          </a:p>
          <a:p>
            <a:pPr algn="just">
              <a:spcAft>
                <a:spcPts val="200"/>
              </a:spcAft>
            </a:pPr>
            <a:r>
              <a:rPr lang="fr-BE" sz="1100" noProof="1">
                <a:solidFill>
                  <a:schemeClr val="accent5">
                    <a:lumMod val="25000"/>
                  </a:schemeClr>
                </a:solidFill>
              </a:rPr>
              <a:t>M. Dubuisson, “Le grec à Rome à l’époque de Cicéron, extension et qualité du bilinguisme”, </a:t>
            </a:r>
            <a:r>
              <a:rPr lang="fr-BE" sz="1100" i="1" noProof="1">
                <a:solidFill>
                  <a:schemeClr val="accent5">
                    <a:lumMod val="25000"/>
                  </a:schemeClr>
                </a:solidFill>
              </a:rPr>
              <a:t>Annales : économies, sociétés, civilisations </a:t>
            </a:r>
            <a:r>
              <a:rPr lang="fr-BE" sz="1100" noProof="1">
                <a:solidFill>
                  <a:schemeClr val="accent5">
                    <a:lumMod val="25000"/>
                  </a:schemeClr>
                </a:solidFill>
              </a:rPr>
              <a:t>47 (1992), p. 187-206.</a:t>
            </a:r>
            <a:endParaRPr lang="en-US" sz="1100" noProof="1">
              <a:solidFill>
                <a:schemeClr val="accent5">
                  <a:lumMod val="25000"/>
                </a:schemeClr>
              </a:solidFill>
            </a:endParaRPr>
          </a:p>
          <a:p>
            <a:pPr algn="just">
              <a:spcAft>
                <a:spcPts val="200"/>
              </a:spcAft>
            </a:pPr>
            <a:r>
              <a:rPr lang="en-US" sz="1100" noProof="1">
                <a:solidFill>
                  <a:schemeClr val="accent5">
                    <a:lumMod val="25000"/>
                  </a:schemeClr>
                </a:solidFill>
              </a:rPr>
              <a:t>K. Korhonen, “Language and Identity in the Roman Colonies of Sicily”, in R.J. Sweetman (ed.), </a:t>
            </a:r>
            <a:r>
              <a:rPr lang="en-US" sz="1100" i="1" noProof="1">
                <a:solidFill>
                  <a:schemeClr val="accent5">
                    <a:lumMod val="25000"/>
                  </a:schemeClr>
                </a:solidFill>
              </a:rPr>
              <a:t>Roman Colonies in the First Century of their Foundation</a:t>
            </a:r>
            <a:r>
              <a:rPr lang="en-US" sz="1100" noProof="1">
                <a:solidFill>
                  <a:schemeClr val="accent5">
                    <a:lumMod val="25000"/>
                  </a:schemeClr>
                </a:solidFill>
              </a:rPr>
              <a:t>, Oxford – Oakville (Conn.), 2011, p. 7-31.</a:t>
            </a:r>
          </a:p>
          <a:p>
            <a:pPr algn="just">
              <a:spcAft>
                <a:spcPts val="200"/>
              </a:spcAft>
            </a:pPr>
            <a:r>
              <a:rPr lang="en-US" sz="1100" noProof="1">
                <a:solidFill>
                  <a:schemeClr val="accent5">
                    <a:lumMod val="25000"/>
                  </a:schemeClr>
                </a:solidFill>
              </a:rPr>
              <a:t>K. Korhonen, “Sicily in the Roman Imperial Period: Language and Society”, in O. Tribulato (ed.), </a:t>
            </a:r>
            <a:r>
              <a:rPr lang="en-US" sz="1100" i="1" noProof="1">
                <a:solidFill>
                  <a:schemeClr val="accent5">
                    <a:lumMod val="25000"/>
                  </a:schemeClr>
                </a:solidFill>
              </a:rPr>
              <a:t>Language and Linguistic Contact in Ancient Sicily</a:t>
            </a:r>
            <a:r>
              <a:rPr lang="en-US" sz="1100" noProof="1">
                <a:solidFill>
                  <a:schemeClr val="accent5">
                    <a:lumMod val="25000"/>
                  </a:schemeClr>
                </a:solidFill>
              </a:rPr>
              <a:t>, Cambridge, 2012, p. 326-369.</a:t>
            </a:r>
          </a:p>
          <a:p>
            <a:pPr algn="just">
              <a:spcAft>
                <a:spcPts val="200"/>
              </a:spcAft>
            </a:pPr>
            <a:r>
              <a:rPr lang="en-US" sz="1100" noProof="1">
                <a:solidFill>
                  <a:schemeClr val="accent5">
                    <a:lumMod val="25000"/>
                  </a:schemeClr>
                </a:solidFill>
              </a:rPr>
              <a:t>K. Lomas, “Between Greece and Italy: an external perspective on culture in Roman Sicily”, in C.J. Smith, J. Serrati (ed.), </a:t>
            </a:r>
            <a:r>
              <a:rPr lang="en-US" sz="1100" i="1" noProof="1">
                <a:solidFill>
                  <a:schemeClr val="accent5">
                    <a:lumMod val="25000"/>
                  </a:schemeClr>
                </a:solidFill>
              </a:rPr>
              <a:t>Sicily from Aeneas to Augustus: New Approaches in Archaeology and History</a:t>
            </a:r>
            <a:r>
              <a:rPr lang="en-US" sz="1100" noProof="1">
                <a:solidFill>
                  <a:schemeClr val="accent5">
                    <a:lumMod val="25000"/>
                  </a:schemeClr>
                </a:solidFill>
              </a:rPr>
              <a:t>, Edinburgh, 2000 (</a:t>
            </a:r>
            <a:r>
              <a:rPr lang="en-US" sz="1100" i="1" noProof="1">
                <a:solidFill>
                  <a:schemeClr val="accent5">
                    <a:lumMod val="25000"/>
                  </a:schemeClr>
                </a:solidFill>
              </a:rPr>
              <a:t>New Perspectives on the Ancient World</a:t>
            </a:r>
            <a:r>
              <a:rPr lang="en-US" sz="1100" noProof="1">
                <a:solidFill>
                  <a:schemeClr val="accent5">
                    <a:lumMod val="25000"/>
                  </a:schemeClr>
                </a:solidFill>
              </a:rPr>
              <a:t>), p. 161-173.</a:t>
            </a:r>
            <a:endParaRPr lang="en-GB" sz="1100" noProof="1">
              <a:solidFill>
                <a:schemeClr val="accent5">
                  <a:lumMod val="25000"/>
                </a:schemeClr>
              </a:solidFill>
            </a:endParaRPr>
          </a:p>
          <a:p>
            <a:pPr algn="just">
              <a:spcAft>
                <a:spcPts val="200"/>
              </a:spcAft>
            </a:pPr>
            <a:r>
              <a:rPr lang="en-GB" sz="1100" noProof="1">
                <a:solidFill>
                  <a:schemeClr val="accent5">
                    <a:lumMod val="25000"/>
                  </a:schemeClr>
                </a:solidFill>
              </a:rPr>
              <a:t>A. Mullen, “Latin and Other Languages: Societal and Individual Bilingualism”, in J. Clackson (ed.), </a:t>
            </a:r>
            <a:r>
              <a:rPr lang="en-GB" sz="1100" i="1" noProof="1">
                <a:solidFill>
                  <a:schemeClr val="accent5">
                    <a:lumMod val="25000"/>
                  </a:schemeClr>
                </a:solidFill>
              </a:rPr>
              <a:t>A Companion to the Latin Language</a:t>
            </a:r>
            <a:r>
              <a:rPr lang="en-GB" sz="1100" noProof="1">
                <a:solidFill>
                  <a:schemeClr val="accent5">
                    <a:lumMod val="25000"/>
                  </a:schemeClr>
                </a:solidFill>
              </a:rPr>
              <a:t>, </a:t>
            </a:r>
            <a:r>
              <a:rPr lang="en-GB" sz="1100" b="0" i="0" noProof="1">
                <a:solidFill>
                  <a:srgbClr val="474747"/>
                </a:solidFill>
                <a:effectLst/>
              </a:rPr>
              <a:t>Chichester, </a:t>
            </a:r>
            <a:r>
              <a:rPr lang="en-GB" sz="1100" noProof="1">
                <a:solidFill>
                  <a:schemeClr val="accent5">
                    <a:lumMod val="25000"/>
                  </a:schemeClr>
                </a:solidFill>
              </a:rPr>
              <a:t>2011, p. 527-548.</a:t>
            </a:r>
          </a:p>
          <a:p>
            <a:pPr algn="just">
              <a:spcAft>
                <a:spcPts val="200"/>
              </a:spcAft>
            </a:pPr>
            <a:r>
              <a:rPr lang="en-GB" sz="1100" noProof="1">
                <a:solidFill>
                  <a:schemeClr val="accent5">
                    <a:lumMod val="25000"/>
                  </a:schemeClr>
                </a:solidFill>
              </a:rPr>
              <a:t>P. Poccetti, “Language Relations in Sicily: Evidence for the Speech of the </a:t>
            </a:r>
            <a:r>
              <a:rPr lang="el-GR" sz="1100" noProof="1">
                <a:solidFill>
                  <a:schemeClr val="accent5">
                    <a:lumMod val="25000"/>
                  </a:schemeClr>
                </a:solidFill>
              </a:rPr>
              <a:t>Σικανοί, </a:t>
            </a:r>
            <a:r>
              <a:rPr lang="en-GB" sz="1100" noProof="1">
                <a:solidFill>
                  <a:schemeClr val="accent5">
                    <a:lumMod val="25000"/>
                  </a:schemeClr>
                </a:solidFill>
              </a:rPr>
              <a:t>the </a:t>
            </a:r>
            <a:r>
              <a:rPr lang="el-GR" sz="1100" noProof="1">
                <a:solidFill>
                  <a:schemeClr val="accent5">
                    <a:lumMod val="25000"/>
                  </a:schemeClr>
                </a:solidFill>
              </a:rPr>
              <a:t>Σικελοί </a:t>
            </a:r>
            <a:r>
              <a:rPr lang="en-GB" sz="1100" noProof="1">
                <a:solidFill>
                  <a:schemeClr val="accent5">
                    <a:lumMod val="25000"/>
                  </a:schemeClr>
                </a:solidFill>
              </a:rPr>
              <a:t>and Others”, in O. Tribulato (ed.), </a:t>
            </a:r>
            <a:r>
              <a:rPr lang="en-GB" sz="1100" i="1" noProof="1">
                <a:solidFill>
                  <a:schemeClr val="accent5">
                    <a:lumMod val="25000"/>
                  </a:schemeClr>
                </a:solidFill>
              </a:rPr>
              <a:t>Language and Linguistic Contact in Ancient Sicily</a:t>
            </a:r>
            <a:r>
              <a:rPr lang="en-GB" sz="1100" noProof="1">
                <a:solidFill>
                  <a:schemeClr val="accent5">
                    <a:lumMod val="25000"/>
                  </a:schemeClr>
                </a:solidFill>
              </a:rPr>
              <a:t>, Cambridge, 2012, p. 49-94.</a:t>
            </a:r>
          </a:p>
          <a:p>
            <a:pPr algn="just">
              <a:spcAft>
                <a:spcPts val="200"/>
              </a:spcAft>
            </a:pPr>
            <a:r>
              <a:rPr lang="en-GB" sz="1100" noProof="1">
                <a:solidFill>
                  <a:schemeClr val="accent5">
                    <a:lumMod val="25000"/>
                  </a:schemeClr>
                </a:solidFill>
              </a:rPr>
              <a:t>P. Poccetti, “Plurilinguismo a </a:t>
            </a:r>
            <a:r>
              <a:rPr lang="en-GB" sz="1100" i="1" noProof="1">
                <a:solidFill>
                  <a:schemeClr val="accent5">
                    <a:lumMod val="25000"/>
                  </a:schemeClr>
                </a:solidFill>
              </a:rPr>
              <a:t>Lilybaeum</a:t>
            </a:r>
            <a:r>
              <a:rPr lang="en-GB" sz="1100" noProof="1">
                <a:solidFill>
                  <a:schemeClr val="accent5">
                    <a:lumMod val="25000"/>
                  </a:schemeClr>
                </a:solidFill>
              </a:rPr>
              <a:t> nella prima età romana”, in M.L. Aliffi </a:t>
            </a:r>
            <a:r>
              <a:rPr lang="en-GB" sz="1100" i="1" noProof="1">
                <a:solidFill>
                  <a:schemeClr val="accent5">
                    <a:lumMod val="25000"/>
                  </a:schemeClr>
                </a:solidFill>
              </a:rPr>
              <a:t>et alii </a:t>
            </a:r>
            <a:r>
              <a:rPr lang="en-GB" sz="1100" noProof="1">
                <a:solidFill>
                  <a:schemeClr val="accent5">
                    <a:lumMod val="25000"/>
                  </a:schemeClr>
                </a:solidFill>
              </a:rPr>
              <a:t>(ed.), </a:t>
            </a:r>
            <a:r>
              <a:rPr lang="en-GB" sz="1100" i="1" noProof="1">
                <a:solidFill>
                  <a:schemeClr val="accent5">
                    <a:lumMod val="25000"/>
                  </a:schemeClr>
                </a:solidFill>
              </a:rPr>
              <a:t>Perspectives on Language and Linguistics. Essays in Honour of Lucio Melazzo</a:t>
            </a:r>
            <a:r>
              <a:rPr lang="en-GB" sz="1100" noProof="1">
                <a:solidFill>
                  <a:schemeClr val="accent5">
                    <a:lumMod val="25000"/>
                  </a:schemeClr>
                </a:solidFill>
              </a:rPr>
              <a:t>, Palermo, 2021, p. 395-422.</a:t>
            </a:r>
          </a:p>
          <a:p>
            <a:pPr algn="just">
              <a:spcAft>
                <a:spcPts val="200"/>
              </a:spcAft>
            </a:pPr>
            <a:r>
              <a:rPr lang="en-GB" sz="1100" noProof="1">
                <a:solidFill>
                  <a:schemeClr val="accent5">
                    <a:lumMod val="25000"/>
                  </a:schemeClr>
                </a:solidFill>
              </a:rPr>
              <a:t>J. Prag, “Identità siciliana in età romano-repubblicana”, in C. Ampolo (ed.), </a:t>
            </a:r>
            <a:r>
              <a:rPr lang="en-GB" sz="1100" i="1" noProof="1">
                <a:solidFill>
                  <a:schemeClr val="accent5">
                    <a:lumMod val="25000"/>
                  </a:schemeClr>
                </a:solidFill>
              </a:rPr>
              <a:t>Immagine e immagini della Sicilia e di altre isole nel Mediterraneo antico. Atti delle Seste Giornate internazionali di studi sull’area elima e la Sicilia occidentale nel contesto mediterraneo (Erice, 12-16 ottobre 2006)</a:t>
            </a:r>
            <a:r>
              <a:rPr lang="en-GB" sz="1100" noProof="1">
                <a:solidFill>
                  <a:schemeClr val="accent5">
                    <a:lumMod val="25000"/>
                  </a:schemeClr>
                </a:solidFill>
              </a:rPr>
              <a:t>, Pisa, 2009, p. 87-99.</a:t>
            </a:r>
          </a:p>
          <a:p>
            <a:pPr algn="just">
              <a:spcAft>
                <a:spcPts val="200"/>
              </a:spcAft>
            </a:pPr>
            <a:r>
              <a:rPr lang="fr-BE" sz="1100" noProof="1">
                <a:solidFill>
                  <a:schemeClr val="accent5">
                    <a:lumMod val="25000"/>
                  </a:schemeClr>
                </a:solidFill>
              </a:rPr>
              <a:t>B. Rochette, </a:t>
            </a:r>
            <a:r>
              <a:rPr lang="en-GB" sz="1100" dirty="0">
                <a:solidFill>
                  <a:schemeClr val="accent5">
                    <a:lumMod val="25000"/>
                  </a:schemeClr>
                </a:solidFill>
                <a:effectLst/>
                <a:ea typeface="Times New Roman" panose="02020603050405020304" pitchFamily="18" charset="0"/>
                <a:cs typeface="Times New Roman" panose="02020603050405020304" pitchFamily="18" charset="0"/>
              </a:rPr>
              <a:t>“</a:t>
            </a:r>
            <a:r>
              <a:rPr lang="fr-BE" sz="1100" noProof="1">
                <a:solidFill>
                  <a:schemeClr val="accent5">
                    <a:lumMod val="25000"/>
                  </a:schemeClr>
                </a:solidFill>
              </a:rPr>
              <a:t>La terminologie grecque et latine du plurilinguisme</a:t>
            </a:r>
            <a:r>
              <a:rPr lang="en-GB" sz="1100" dirty="0">
                <a:solidFill>
                  <a:schemeClr val="accent5">
                    <a:lumMod val="25000"/>
                  </a:schemeClr>
                </a:solidFill>
                <a:effectLst/>
                <a:ea typeface="Times New Roman" panose="02020603050405020304" pitchFamily="18" charset="0"/>
                <a:cs typeface="Times New Roman" panose="02020603050405020304" pitchFamily="18" charset="0"/>
              </a:rPr>
              <a:t>”</a:t>
            </a:r>
            <a:r>
              <a:rPr lang="fr-BE" sz="1100" noProof="1">
                <a:solidFill>
                  <a:schemeClr val="accent5">
                    <a:lumMod val="25000"/>
                  </a:schemeClr>
                </a:solidFill>
              </a:rPr>
              <a:t>, </a:t>
            </a:r>
            <a:r>
              <a:rPr lang="fr-BE" sz="1100" i="1" noProof="1">
                <a:solidFill>
                  <a:schemeClr val="accent5">
                    <a:lumMod val="25000"/>
                  </a:schemeClr>
                </a:solidFill>
              </a:rPr>
              <a:t>Lingue antiche e moderne </a:t>
            </a:r>
            <a:r>
              <a:rPr lang="fr-BE" sz="1100" noProof="1">
                <a:solidFill>
                  <a:schemeClr val="accent5">
                    <a:lumMod val="25000"/>
                  </a:schemeClr>
                </a:solidFill>
              </a:rPr>
              <a:t>7 (2018), p. 191-219.</a:t>
            </a:r>
          </a:p>
          <a:p>
            <a:pPr algn="just">
              <a:spcAft>
                <a:spcPts val="200"/>
              </a:spcAft>
            </a:pPr>
            <a:r>
              <a:rPr lang="en-GB" sz="1100" dirty="0">
                <a:solidFill>
                  <a:schemeClr val="accent5">
                    <a:lumMod val="25000"/>
                  </a:schemeClr>
                </a:solidFill>
                <a:effectLst/>
                <a:ea typeface="Times New Roman" panose="02020603050405020304" pitchFamily="18" charset="0"/>
                <a:cs typeface="Times New Roman" panose="02020603050405020304" pitchFamily="18" charset="0"/>
              </a:rPr>
              <a:t>E. Valette-</a:t>
            </a:r>
            <a:r>
              <a:rPr lang="en-GB" sz="1100" dirty="0" err="1">
                <a:solidFill>
                  <a:schemeClr val="accent5">
                    <a:lumMod val="25000"/>
                  </a:schemeClr>
                </a:solidFill>
                <a:effectLst/>
                <a:ea typeface="Times New Roman" panose="02020603050405020304" pitchFamily="18" charset="0"/>
                <a:cs typeface="Times New Roman" panose="02020603050405020304" pitchFamily="18" charset="0"/>
              </a:rPr>
              <a:t>Cagnac</a:t>
            </a:r>
            <a:r>
              <a:rPr lang="en-GB" sz="1100" dirty="0">
                <a:solidFill>
                  <a:schemeClr val="accent5">
                    <a:lumMod val="25000"/>
                  </a:schemeClr>
                </a:solidFill>
                <a:effectLst/>
                <a:ea typeface="Times New Roman" panose="02020603050405020304" pitchFamily="18" charset="0"/>
                <a:cs typeface="Times New Roman" panose="02020603050405020304" pitchFamily="18" charset="0"/>
              </a:rPr>
              <a:t>, “« Plus </a:t>
            </a:r>
            <a:r>
              <a:rPr lang="en-GB" sz="1100" dirty="0" err="1">
                <a:solidFill>
                  <a:schemeClr val="accent5">
                    <a:lumMod val="25000"/>
                  </a:schemeClr>
                </a:solidFill>
                <a:effectLst/>
                <a:ea typeface="Times New Roman" panose="02020603050405020304" pitchFamily="18" charset="0"/>
                <a:cs typeface="Times New Roman" panose="02020603050405020304" pitchFamily="18" charset="0"/>
              </a:rPr>
              <a:t>grec</a:t>
            </a:r>
            <a:r>
              <a:rPr lang="en-GB" sz="1100" dirty="0">
                <a:solidFill>
                  <a:schemeClr val="accent5">
                    <a:lumMod val="25000"/>
                  </a:schemeClr>
                </a:solidFill>
                <a:effectLst/>
                <a:ea typeface="Times New Roman" panose="02020603050405020304" pitchFamily="18" charset="0"/>
                <a:cs typeface="Times New Roman" panose="02020603050405020304" pitchFamily="18" charset="0"/>
              </a:rPr>
              <a:t> que le </a:t>
            </a:r>
            <a:r>
              <a:rPr lang="en-GB" sz="1100" dirty="0" err="1">
                <a:solidFill>
                  <a:schemeClr val="accent5">
                    <a:lumMod val="25000"/>
                  </a:schemeClr>
                </a:solidFill>
                <a:effectLst/>
                <a:ea typeface="Times New Roman" panose="02020603050405020304" pitchFamily="18" charset="0"/>
                <a:cs typeface="Times New Roman" panose="02020603050405020304" pitchFamily="18" charset="0"/>
              </a:rPr>
              <a:t>grec</a:t>
            </a:r>
            <a:r>
              <a:rPr lang="en-GB" sz="1100" dirty="0">
                <a:solidFill>
                  <a:schemeClr val="accent5">
                    <a:lumMod val="25000"/>
                  </a:schemeClr>
                </a:solidFill>
                <a:effectLst/>
                <a:ea typeface="Times New Roman" panose="02020603050405020304" pitchFamily="18" charset="0"/>
                <a:cs typeface="Times New Roman" panose="02020603050405020304" pitchFamily="18" charset="0"/>
              </a:rPr>
              <a:t> des Athéniens. » </a:t>
            </a:r>
            <a:r>
              <a:rPr lang="en-GB" sz="1100" dirty="0" err="1">
                <a:solidFill>
                  <a:schemeClr val="accent5">
                    <a:lumMod val="25000"/>
                  </a:schemeClr>
                </a:solidFill>
                <a:effectLst/>
                <a:ea typeface="Times New Roman" panose="02020603050405020304" pitchFamily="18" charset="0"/>
                <a:cs typeface="Times New Roman" panose="02020603050405020304" pitchFamily="18" charset="0"/>
              </a:rPr>
              <a:t>Quelques</a:t>
            </a:r>
            <a:r>
              <a:rPr lang="en-GB" sz="1100" dirty="0">
                <a:solidFill>
                  <a:schemeClr val="accent5">
                    <a:lumMod val="25000"/>
                  </a:schemeClr>
                </a:solidFill>
                <a:effectLst/>
                <a:ea typeface="Times New Roman" panose="02020603050405020304" pitchFamily="18" charset="0"/>
                <a:cs typeface="Times New Roman" panose="02020603050405020304" pitchFamily="18" charset="0"/>
              </a:rPr>
              <a:t> aspects du </a:t>
            </a:r>
            <a:r>
              <a:rPr lang="en-GB" sz="1100" dirty="0" err="1">
                <a:solidFill>
                  <a:schemeClr val="accent5">
                    <a:lumMod val="25000"/>
                  </a:schemeClr>
                </a:solidFill>
                <a:effectLst/>
                <a:ea typeface="Times New Roman" panose="02020603050405020304" pitchFamily="18" charset="0"/>
                <a:cs typeface="Times New Roman" panose="02020603050405020304" pitchFamily="18" charset="0"/>
              </a:rPr>
              <a:t>bilinguisme</a:t>
            </a:r>
            <a:r>
              <a:rPr lang="en-GB" sz="1100" dirty="0">
                <a:solidFill>
                  <a:schemeClr val="accent5">
                    <a:lumMod val="25000"/>
                  </a:schemeClr>
                </a:solidFill>
                <a:effectLst/>
                <a:ea typeface="Times New Roman" panose="02020603050405020304" pitchFamily="18" charset="0"/>
                <a:cs typeface="Times New Roman" panose="02020603050405020304" pitchFamily="18" charset="0"/>
              </a:rPr>
              <a:t> </a:t>
            </a:r>
            <a:r>
              <a:rPr lang="en-GB" sz="1100" dirty="0" err="1">
                <a:solidFill>
                  <a:schemeClr val="accent5">
                    <a:lumMod val="25000"/>
                  </a:schemeClr>
                </a:solidFill>
                <a:effectLst/>
                <a:ea typeface="Times New Roman" panose="02020603050405020304" pitchFamily="18" charset="0"/>
                <a:cs typeface="Times New Roman" panose="02020603050405020304" pitchFamily="18" charset="0"/>
              </a:rPr>
              <a:t>gréco‑latin</a:t>
            </a:r>
            <a:r>
              <a:rPr lang="en-GB" sz="1100" dirty="0">
                <a:solidFill>
                  <a:schemeClr val="accent5">
                    <a:lumMod val="25000"/>
                  </a:schemeClr>
                </a:solidFill>
                <a:effectLst/>
                <a:ea typeface="Times New Roman" panose="02020603050405020304" pitchFamily="18" charset="0"/>
                <a:cs typeface="Times New Roman" panose="02020603050405020304" pitchFamily="18" charset="0"/>
              </a:rPr>
              <a:t>”, in P. Borgeaud </a:t>
            </a:r>
            <a:r>
              <a:rPr lang="en-GB" sz="1100" i="1" dirty="0">
                <a:solidFill>
                  <a:schemeClr val="accent5">
                    <a:lumMod val="25000"/>
                  </a:schemeClr>
                </a:solidFill>
                <a:effectLst/>
                <a:ea typeface="Times New Roman" panose="02020603050405020304" pitchFamily="18" charset="0"/>
                <a:cs typeface="Times New Roman" panose="02020603050405020304" pitchFamily="18" charset="0"/>
              </a:rPr>
              <a:t>et alii</a:t>
            </a:r>
            <a:r>
              <a:rPr lang="en-GB" sz="1100" dirty="0">
                <a:solidFill>
                  <a:schemeClr val="accent5">
                    <a:lumMod val="25000"/>
                  </a:schemeClr>
                </a:solidFill>
                <a:effectLst/>
                <a:ea typeface="Times New Roman" panose="02020603050405020304" pitchFamily="18" charset="0"/>
                <a:cs typeface="Times New Roman" panose="02020603050405020304" pitchFamily="18" charset="0"/>
              </a:rPr>
              <a:t> (ed.), </a:t>
            </a:r>
            <a:r>
              <a:rPr lang="en-GB" sz="1100" i="1" dirty="0">
                <a:solidFill>
                  <a:schemeClr val="accent5">
                    <a:lumMod val="25000"/>
                  </a:schemeClr>
                </a:solidFill>
                <a:effectLst/>
                <a:ea typeface="Times New Roman" panose="02020603050405020304" pitchFamily="18" charset="0"/>
                <a:cs typeface="Times New Roman" panose="02020603050405020304" pitchFamily="18" charset="0"/>
              </a:rPr>
              <a:t>Dossier : Alexandre le Grand, religion et tradition</a:t>
            </a:r>
            <a:r>
              <a:rPr lang="en-GB" sz="1100" dirty="0">
                <a:solidFill>
                  <a:schemeClr val="accent5">
                    <a:lumMod val="25000"/>
                  </a:schemeClr>
                </a:solidFill>
                <a:effectLst/>
                <a:ea typeface="Times New Roman" panose="02020603050405020304" pitchFamily="18" charset="0"/>
                <a:cs typeface="Times New Roman" panose="02020603050405020304" pitchFamily="18" charset="0"/>
              </a:rPr>
              <a:t>, Paris, 2003 (</a:t>
            </a:r>
            <a:r>
              <a:rPr lang="en-GB" sz="1100" i="1" dirty="0" err="1">
                <a:solidFill>
                  <a:schemeClr val="accent5">
                    <a:lumMod val="25000"/>
                  </a:schemeClr>
                </a:solidFill>
                <a:effectLst/>
                <a:ea typeface="Times New Roman" panose="02020603050405020304" pitchFamily="18" charset="0"/>
                <a:cs typeface="Times New Roman" panose="02020603050405020304" pitchFamily="18" charset="0"/>
              </a:rPr>
              <a:t>Mètis</a:t>
            </a:r>
            <a:r>
              <a:rPr lang="en-GB" sz="1100" dirty="0">
                <a:solidFill>
                  <a:schemeClr val="accent5">
                    <a:lumMod val="25000"/>
                  </a:schemeClr>
                </a:solidFill>
                <a:ea typeface="Times New Roman" panose="02020603050405020304" pitchFamily="18" charset="0"/>
                <a:cs typeface="Times New Roman" panose="02020603050405020304" pitchFamily="18" charset="0"/>
              </a:rPr>
              <a:t>, N.S. 1</a:t>
            </a:r>
            <a:r>
              <a:rPr lang="en-GB" sz="1100" dirty="0">
                <a:solidFill>
                  <a:schemeClr val="accent5">
                    <a:lumMod val="25000"/>
                  </a:schemeClr>
                </a:solidFill>
                <a:effectLst/>
                <a:ea typeface="Times New Roman" panose="02020603050405020304" pitchFamily="18" charset="0"/>
                <a:cs typeface="Times New Roman" panose="02020603050405020304" pitchFamily="18" charset="0"/>
              </a:rPr>
              <a:t>), p. 149-179.</a:t>
            </a:r>
          </a:p>
          <a:p>
            <a:pPr algn="just">
              <a:spcAft>
                <a:spcPts val="200"/>
              </a:spcAft>
            </a:pPr>
            <a:r>
              <a:rPr lang="fr-BE" sz="1100" dirty="0">
                <a:solidFill>
                  <a:schemeClr val="accent5">
                    <a:lumMod val="25000"/>
                  </a:schemeClr>
                </a:solidFill>
                <a:effectLst/>
                <a:ea typeface="Times New Roman" panose="02020603050405020304" pitchFamily="18" charset="0"/>
                <a:cs typeface="Times New Roman" panose="02020603050405020304" pitchFamily="18" charset="0"/>
              </a:rPr>
              <a:t>A. </a:t>
            </a:r>
            <a:r>
              <a:rPr lang="fr-BE" sz="1100" dirty="0" err="1">
                <a:solidFill>
                  <a:schemeClr val="accent5">
                    <a:lumMod val="25000"/>
                  </a:schemeClr>
                </a:solidFill>
                <a:effectLst/>
                <a:ea typeface="Times New Roman" panose="02020603050405020304" pitchFamily="18" charset="0"/>
                <a:cs typeface="Times New Roman" panose="02020603050405020304" pitchFamily="18" charset="0"/>
              </a:rPr>
              <a:t>Várvaro</a:t>
            </a:r>
            <a:r>
              <a:rPr lang="fr-BE" sz="1100" dirty="0">
                <a:solidFill>
                  <a:schemeClr val="accent5">
                    <a:lumMod val="25000"/>
                  </a:schemeClr>
                </a:solidFill>
                <a:effectLst/>
                <a:ea typeface="Times New Roman" panose="02020603050405020304" pitchFamily="18" charset="0"/>
                <a:cs typeface="Times New Roman" panose="02020603050405020304" pitchFamily="18" charset="0"/>
              </a:rPr>
              <a:t>, </a:t>
            </a:r>
            <a:r>
              <a:rPr lang="fr-BE" sz="1100" i="1" dirty="0">
                <a:solidFill>
                  <a:schemeClr val="accent5">
                    <a:lumMod val="25000"/>
                  </a:schemeClr>
                </a:solidFill>
                <a:effectLst/>
                <a:ea typeface="Times New Roman" panose="02020603050405020304" pitchFamily="18" charset="0"/>
                <a:cs typeface="Times New Roman" panose="02020603050405020304" pitchFamily="18" charset="0"/>
              </a:rPr>
              <a:t>Lingua e </a:t>
            </a:r>
            <a:r>
              <a:rPr lang="fr-BE" sz="1100" i="1" dirty="0" err="1">
                <a:solidFill>
                  <a:schemeClr val="accent5">
                    <a:lumMod val="25000"/>
                  </a:schemeClr>
                </a:solidFill>
                <a:effectLst/>
                <a:ea typeface="Times New Roman" panose="02020603050405020304" pitchFamily="18" charset="0"/>
                <a:cs typeface="Times New Roman" panose="02020603050405020304" pitchFamily="18" charset="0"/>
              </a:rPr>
              <a:t>storia</a:t>
            </a:r>
            <a:r>
              <a:rPr lang="fr-BE" sz="1100" i="1" dirty="0">
                <a:solidFill>
                  <a:schemeClr val="accent5">
                    <a:lumMod val="25000"/>
                  </a:schemeClr>
                </a:solidFill>
                <a:effectLst/>
                <a:ea typeface="Times New Roman" panose="02020603050405020304" pitchFamily="18" charset="0"/>
                <a:cs typeface="Times New Roman" panose="02020603050405020304" pitchFamily="18" charset="0"/>
              </a:rPr>
              <a:t> in </a:t>
            </a:r>
            <a:r>
              <a:rPr lang="fr-BE" sz="1100" i="1" dirty="0" err="1">
                <a:solidFill>
                  <a:schemeClr val="accent5">
                    <a:lumMod val="25000"/>
                  </a:schemeClr>
                </a:solidFill>
                <a:effectLst/>
                <a:ea typeface="Times New Roman" panose="02020603050405020304" pitchFamily="18" charset="0"/>
                <a:cs typeface="Times New Roman" panose="02020603050405020304" pitchFamily="18" charset="0"/>
              </a:rPr>
              <a:t>Sicilia</a:t>
            </a:r>
            <a:r>
              <a:rPr lang="fr-BE" sz="1100" i="1" dirty="0">
                <a:solidFill>
                  <a:schemeClr val="accent5">
                    <a:lumMod val="25000"/>
                  </a:schemeClr>
                </a:solidFill>
                <a:effectLst/>
                <a:ea typeface="Times New Roman" panose="02020603050405020304" pitchFamily="18" charset="0"/>
                <a:cs typeface="Times New Roman" panose="02020603050405020304" pitchFamily="18" charset="0"/>
              </a:rPr>
              <a:t>. Dalle guerre </a:t>
            </a:r>
            <a:r>
              <a:rPr lang="fr-BE" sz="1100" i="1" dirty="0" err="1">
                <a:solidFill>
                  <a:schemeClr val="accent5">
                    <a:lumMod val="25000"/>
                  </a:schemeClr>
                </a:solidFill>
                <a:effectLst/>
                <a:ea typeface="Times New Roman" panose="02020603050405020304" pitchFamily="18" charset="0"/>
                <a:cs typeface="Times New Roman" panose="02020603050405020304" pitchFamily="18" charset="0"/>
              </a:rPr>
              <a:t>puniche</a:t>
            </a:r>
            <a:r>
              <a:rPr lang="fr-BE" sz="1100" i="1" dirty="0">
                <a:solidFill>
                  <a:schemeClr val="accent5">
                    <a:lumMod val="25000"/>
                  </a:schemeClr>
                </a:solidFill>
                <a:effectLst/>
                <a:ea typeface="Times New Roman" panose="02020603050405020304" pitchFamily="18" charset="0"/>
                <a:cs typeface="Times New Roman" panose="02020603050405020304" pitchFamily="18" charset="0"/>
              </a:rPr>
              <a:t> alla </a:t>
            </a:r>
            <a:r>
              <a:rPr lang="fr-BE" sz="1100" i="1" dirty="0" err="1">
                <a:solidFill>
                  <a:schemeClr val="accent5">
                    <a:lumMod val="25000"/>
                  </a:schemeClr>
                </a:solidFill>
                <a:effectLst/>
                <a:ea typeface="Times New Roman" panose="02020603050405020304" pitchFamily="18" charset="0"/>
                <a:cs typeface="Times New Roman" panose="02020603050405020304" pitchFamily="18" charset="0"/>
              </a:rPr>
              <a:t>conquista</a:t>
            </a:r>
            <a:r>
              <a:rPr lang="fr-BE" sz="1100" i="1" dirty="0">
                <a:solidFill>
                  <a:schemeClr val="accent5">
                    <a:lumMod val="25000"/>
                  </a:schemeClr>
                </a:solidFill>
                <a:effectLst/>
                <a:ea typeface="Times New Roman" panose="02020603050405020304" pitchFamily="18" charset="0"/>
                <a:cs typeface="Times New Roman" panose="02020603050405020304" pitchFamily="18" charset="0"/>
              </a:rPr>
              <a:t> </a:t>
            </a:r>
            <a:r>
              <a:rPr lang="fr-BE" sz="1100" i="1" dirty="0" err="1">
                <a:solidFill>
                  <a:schemeClr val="accent5">
                    <a:lumMod val="25000"/>
                  </a:schemeClr>
                </a:solidFill>
                <a:effectLst/>
                <a:ea typeface="Times New Roman" panose="02020603050405020304" pitchFamily="18" charset="0"/>
                <a:cs typeface="Times New Roman" panose="02020603050405020304" pitchFamily="18" charset="0"/>
              </a:rPr>
              <a:t>normanna</a:t>
            </a:r>
            <a:r>
              <a:rPr lang="fr-BE" sz="1100" dirty="0">
                <a:solidFill>
                  <a:schemeClr val="accent5">
                    <a:lumMod val="25000"/>
                  </a:schemeClr>
                </a:solidFill>
                <a:effectLst/>
                <a:ea typeface="Times New Roman" panose="02020603050405020304" pitchFamily="18" charset="0"/>
                <a:cs typeface="Times New Roman" panose="02020603050405020304" pitchFamily="18" charset="0"/>
              </a:rPr>
              <a:t>, </a:t>
            </a:r>
            <a:r>
              <a:rPr lang="fr-BE" sz="1100" dirty="0" err="1">
                <a:solidFill>
                  <a:schemeClr val="accent5">
                    <a:lumMod val="25000"/>
                  </a:schemeClr>
                </a:solidFill>
                <a:effectLst/>
                <a:ea typeface="Times New Roman" panose="02020603050405020304" pitchFamily="18" charset="0"/>
                <a:cs typeface="Times New Roman" panose="02020603050405020304" pitchFamily="18" charset="0"/>
              </a:rPr>
              <a:t>Palermo</a:t>
            </a:r>
            <a:r>
              <a:rPr lang="fr-BE" sz="1100" dirty="0">
                <a:solidFill>
                  <a:schemeClr val="accent5">
                    <a:lumMod val="25000"/>
                  </a:schemeClr>
                </a:solidFill>
                <a:effectLst/>
                <a:ea typeface="Times New Roman" panose="02020603050405020304" pitchFamily="18" charset="0"/>
                <a:cs typeface="Times New Roman" panose="02020603050405020304" pitchFamily="18" charset="0"/>
              </a:rPr>
              <a:t>, 1981.</a:t>
            </a:r>
          </a:p>
          <a:p>
            <a:pPr algn="just">
              <a:spcAft>
                <a:spcPts val="200"/>
              </a:spcAft>
            </a:pPr>
            <a:r>
              <a:rPr lang="fr-BE" sz="1100" dirty="0">
                <a:solidFill>
                  <a:schemeClr val="accent5">
                    <a:lumMod val="25000"/>
                  </a:schemeClr>
                </a:solidFill>
                <a:effectLst/>
                <a:ea typeface="Times New Roman" panose="02020603050405020304" pitchFamily="18" charset="0"/>
                <a:cs typeface="Times New Roman" panose="02020603050405020304" pitchFamily="18" charset="0"/>
              </a:rPr>
              <a:t>R.J.A. Wilson, </a:t>
            </a:r>
            <a:r>
              <a:rPr lang="fr-BE" sz="1100" i="1" dirty="0" err="1">
                <a:solidFill>
                  <a:schemeClr val="accent5">
                    <a:lumMod val="25000"/>
                  </a:schemeClr>
                </a:solidFill>
                <a:effectLst/>
                <a:ea typeface="Times New Roman" panose="02020603050405020304" pitchFamily="18" charset="0"/>
                <a:cs typeface="Times New Roman" panose="02020603050405020304" pitchFamily="18" charset="0"/>
              </a:rPr>
              <a:t>Sicily</a:t>
            </a:r>
            <a:r>
              <a:rPr lang="fr-BE" sz="1100" i="1" dirty="0">
                <a:solidFill>
                  <a:schemeClr val="accent5">
                    <a:lumMod val="25000"/>
                  </a:schemeClr>
                </a:solidFill>
                <a:effectLst/>
                <a:ea typeface="Times New Roman" panose="02020603050405020304" pitchFamily="18" charset="0"/>
                <a:cs typeface="Times New Roman" panose="02020603050405020304" pitchFamily="18" charset="0"/>
              </a:rPr>
              <a:t> </a:t>
            </a:r>
            <a:r>
              <a:rPr lang="fr-BE" sz="1100" i="1" dirty="0" err="1">
                <a:solidFill>
                  <a:schemeClr val="accent5">
                    <a:lumMod val="25000"/>
                  </a:schemeClr>
                </a:solidFill>
                <a:effectLst/>
                <a:ea typeface="Times New Roman" panose="02020603050405020304" pitchFamily="18" charset="0"/>
                <a:cs typeface="Times New Roman" panose="02020603050405020304" pitchFamily="18" charset="0"/>
              </a:rPr>
              <a:t>under</a:t>
            </a:r>
            <a:r>
              <a:rPr lang="fr-BE" sz="1100" i="1" dirty="0">
                <a:solidFill>
                  <a:schemeClr val="accent5">
                    <a:lumMod val="25000"/>
                  </a:schemeClr>
                </a:solidFill>
                <a:effectLst/>
                <a:ea typeface="Times New Roman" panose="02020603050405020304" pitchFamily="18" charset="0"/>
                <a:cs typeface="Times New Roman" panose="02020603050405020304" pitchFamily="18" charset="0"/>
              </a:rPr>
              <a:t> the Roman Empire: The </a:t>
            </a:r>
            <a:r>
              <a:rPr lang="fr-BE" sz="1100" i="1" dirty="0" err="1">
                <a:solidFill>
                  <a:schemeClr val="accent5">
                    <a:lumMod val="25000"/>
                  </a:schemeClr>
                </a:solidFill>
                <a:effectLst/>
                <a:ea typeface="Times New Roman" panose="02020603050405020304" pitchFamily="18" charset="0"/>
                <a:cs typeface="Times New Roman" panose="02020603050405020304" pitchFamily="18" charset="0"/>
              </a:rPr>
              <a:t>Archaeology</a:t>
            </a:r>
            <a:r>
              <a:rPr lang="fr-BE" sz="1100" i="1" dirty="0">
                <a:solidFill>
                  <a:schemeClr val="accent5">
                    <a:lumMod val="25000"/>
                  </a:schemeClr>
                </a:solidFill>
                <a:effectLst/>
                <a:ea typeface="Times New Roman" panose="02020603050405020304" pitchFamily="18" charset="0"/>
                <a:cs typeface="Times New Roman" panose="02020603050405020304" pitchFamily="18" charset="0"/>
              </a:rPr>
              <a:t> of a Roman Province, 36 B.C. - A.D. 535</a:t>
            </a:r>
            <a:r>
              <a:rPr lang="fr-BE" sz="1100" dirty="0">
                <a:solidFill>
                  <a:schemeClr val="accent5">
                    <a:lumMod val="25000"/>
                  </a:schemeClr>
                </a:solidFill>
                <a:effectLst/>
                <a:ea typeface="Times New Roman" panose="02020603050405020304" pitchFamily="18" charset="0"/>
                <a:cs typeface="Times New Roman" panose="02020603050405020304" pitchFamily="18" charset="0"/>
              </a:rPr>
              <a:t>, </a:t>
            </a:r>
            <a:r>
              <a:rPr lang="fr-BE" sz="1100" dirty="0" err="1">
                <a:solidFill>
                  <a:schemeClr val="accent5">
                    <a:lumMod val="25000"/>
                  </a:schemeClr>
                </a:solidFill>
                <a:effectLst/>
                <a:ea typeface="Times New Roman" panose="02020603050405020304" pitchFamily="18" charset="0"/>
                <a:cs typeface="Times New Roman" panose="02020603050405020304" pitchFamily="18" charset="0"/>
              </a:rPr>
              <a:t>Warminster</a:t>
            </a:r>
            <a:r>
              <a:rPr lang="fr-BE" sz="1100" dirty="0">
                <a:solidFill>
                  <a:schemeClr val="accent5">
                    <a:lumMod val="25000"/>
                  </a:schemeClr>
                </a:solidFill>
                <a:effectLst/>
                <a:ea typeface="Times New Roman" panose="02020603050405020304" pitchFamily="18" charset="0"/>
                <a:cs typeface="Times New Roman" panose="02020603050405020304" pitchFamily="18" charset="0"/>
              </a:rPr>
              <a:t>, 1990 (</a:t>
            </a:r>
            <a:r>
              <a:rPr lang="fr-BE" sz="1100" i="1" dirty="0" err="1">
                <a:solidFill>
                  <a:schemeClr val="accent5">
                    <a:lumMod val="25000"/>
                  </a:schemeClr>
                </a:solidFill>
                <a:effectLst/>
                <a:ea typeface="Times New Roman" panose="02020603050405020304" pitchFamily="18" charset="0"/>
                <a:cs typeface="Times New Roman" panose="02020603050405020304" pitchFamily="18" charset="0"/>
              </a:rPr>
              <a:t>Archaeologists</a:t>
            </a:r>
            <a:r>
              <a:rPr lang="fr-BE" sz="1100" i="1" dirty="0">
                <a:solidFill>
                  <a:schemeClr val="accent5">
                    <a:lumMod val="25000"/>
                  </a:schemeClr>
                </a:solidFill>
                <a:effectLst/>
                <a:ea typeface="Times New Roman" panose="02020603050405020304" pitchFamily="18" charset="0"/>
                <a:cs typeface="Times New Roman" panose="02020603050405020304" pitchFamily="18" charset="0"/>
              </a:rPr>
              <a:t>’ guides to the Roman Empire</a:t>
            </a:r>
            <a:r>
              <a:rPr lang="fr-BE" sz="1100" dirty="0">
                <a:solidFill>
                  <a:schemeClr val="accent5">
                    <a:lumMod val="25000"/>
                  </a:schemeClr>
                </a:solidFill>
                <a:effectLst/>
                <a:ea typeface="Times New Roman" panose="02020603050405020304" pitchFamily="18" charset="0"/>
                <a:cs typeface="Times New Roman" panose="02020603050405020304" pitchFamily="18" charset="0"/>
              </a:rPr>
              <a:t>).</a:t>
            </a:r>
          </a:p>
        </p:txBody>
      </p:sp>
      <p:sp>
        <p:nvSpPr>
          <p:cNvPr id="8" name="Espace réservé de la date 6">
            <a:extLst>
              <a:ext uri="{FF2B5EF4-FFF2-40B4-BE49-F238E27FC236}">
                <a16:creationId xmlns:a16="http://schemas.microsoft.com/office/drawing/2014/main" id="{5A28F579-6067-3C05-C313-B18582E42601}"/>
              </a:ext>
            </a:extLst>
          </p:cNvPr>
          <p:cNvSpPr>
            <a:spLocks noGrp="1"/>
          </p:cNvSpPr>
          <p:nvPr>
            <p:ph type="dt" sz="half" idx="10"/>
          </p:nvPr>
        </p:nvSpPr>
        <p:spPr>
          <a:xfrm>
            <a:off x="10250652" y="6078595"/>
            <a:ext cx="989349" cy="419725"/>
          </a:xfrm>
        </p:spPr>
        <p:txBody>
          <a:bodyPr/>
          <a:lstStyle/>
          <a:p>
            <a:fld id="{2C72A556-78B3-4D94-B8D4-A52349D29FCE}" type="datetime1">
              <a:rPr lang="en-GB" noProof="1" smtClean="0">
                <a:solidFill>
                  <a:schemeClr val="accent5">
                    <a:lumMod val="25000"/>
                  </a:schemeClr>
                </a:solidFill>
              </a:rPr>
              <a:t>13/06/2025</a:t>
            </a:fld>
            <a:endParaRPr lang="en-GB" noProof="1">
              <a:solidFill>
                <a:schemeClr val="accent5">
                  <a:lumMod val="25000"/>
                </a:schemeClr>
              </a:solidFill>
            </a:endParaRPr>
          </a:p>
        </p:txBody>
      </p:sp>
      <p:sp>
        <p:nvSpPr>
          <p:cNvPr id="9" name="Espace réservé du numéro de diapositive 7">
            <a:extLst>
              <a:ext uri="{FF2B5EF4-FFF2-40B4-BE49-F238E27FC236}">
                <a16:creationId xmlns:a16="http://schemas.microsoft.com/office/drawing/2014/main" id="{141DC2E8-D466-7D57-9EB3-44FF3F7412D2}"/>
              </a:ext>
            </a:extLst>
          </p:cNvPr>
          <p:cNvSpPr>
            <a:spLocks noGrp="1"/>
          </p:cNvSpPr>
          <p:nvPr>
            <p:ph type="sldNum" sz="quarter" idx="12"/>
          </p:nvPr>
        </p:nvSpPr>
        <p:spPr>
          <a:xfrm>
            <a:off x="11227996" y="6078595"/>
            <a:ext cx="604604" cy="419725"/>
          </a:xfrm>
        </p:spPr>
        <p:txBody>
          <a:bodyPr/>
          <a:lstStyle/>
          <a:p>
            <a:pPr algn="l"/>
            <a:r>
              <a:rPr lang="en-GB" noProof="1">
                <a:solidFill>
                  <a:schemeClr val="accent5">
                    <a:lumMod val="25000"/>
                  </a:schemeClr>
                </a:solidFill>
              </a:rPr>
              <a:t>▪︎ </a:t>
            </a:r>
            <a:fld id="{71AEF36E-EA79-174C-93F9-FDA84EDD5956}" type="slidenum">
              <a:rPr lang="en-GB" noProof="1" smtClean="0">
                <a:solidFill>
                  <a:schemeClr val="accent5">
                    <a:lumMod val="25000"/>
                  </a:schemeClr>
                </a:solidFill>
              </a:rPr>
              <a:pPr algn="l"/>
              <a:t>11</a:t>
            </a:fld>
            <a:endParaRPr lang="en-GB" noProof="1">
              <a:solidFill>
                <a:schemeClr val="accent5">
                  <a:lumMod val="25000"/>
                </a:schemeClr>
              </a:solidFill>
            </a:endParaRPr>
          </a:p>
        </p:txBody>
      </p:sp>
    </p:spTree>
    <p:extLst>
      <p:ext uri="{BB962C8B-B14F-4D97-AF65-F5344CB8AC3E}">
        <p14:creationId xmlns:p14="http://schemas.microsoft.com/office/powerpoint/2010/main" val="529583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123119-3BC0-F33C-39B7-D9A4126988A6}"/>
            </a:ext>
          </a:extLst>
        </p:cNvPr>
        <p:cNvGrpSpPr/>
        <p:nvPr/>
      </p:nvGrpSpPr>
      <p:grpSpPr>
        <a:xfrm>
          <a:off x="0" y="0"/>
          <a:ext cx="0" cy="0"/>
          <a:chOff x="0" y="0"/>
          <a:chExt cx="0" cy="0"/>
        </a:xfrm>
      </p:grpSpPr>
      <p:pic>
        <p:nvPicPr>
          <p:cNvPr id="4" name="Image 3" descr="Une image contenant carte, texte&#10;&#10;Le contenu généré par l’IA peut être incorrect.">
            <a:extLst>
              <a:ext uri="{FF2B5EF4-FFF2-40B4-BE49-F238E27FC236}">
                <a16:creationId xmlns:a16="http://schemas.microsoft.com/office/drawing/2014/main" id="{59EF406E-7BD1-2249-50DC-4D5EFBA80038}"/>
              </a:ext>
            </a:extLst>
          </p:cNvPr>
          <p:cNvPicPr>
            <a:picLocks noGrp="1" noRot="1" noChangeAspect="1" noMove="1" noResize="1" noEditPoints="1" noAdjustHandles="1" noChangeArrowheads="1" noChangeShapeType="1" noCrop="1"/>
          </p:cNvPicPr>
          <p:nvPr/>
        </p:nvPicPr>
        <p:blipFill>
          <a:blip r:embed="rId3"/>
          <a:stretch>
            <a:fillRect/>
          </a:stretch>
        </p:blipFill>
        <p:spPr>
          <a:xfrm>
            <a:off x="10818" y="0"/>
            <a:ext cx="12170364" cy="6858000"/>
          </a:xfrm>
          <a:prstGeom prst="rect">
            <a:avLst/>
          </a:prstGeom>
        </p:spPr>
      </p:pic>
      <p:pic>
        <p:nvPicPr>
          <p:cNvPr id="5" name="Image 4" descr="Une image contenant Police, Graphique, capture d’écran, graphisme&#10;&#10;Le contenu généré par l’IA peut être incorrect.">
            <a:extLst>
              <a:ext uri="{FF2B5EF4-FFF2-40B4-BE49-F238E27FC236}">
                <a16:creationId xmlns:a16="http://schemas.microsoft.com/office/drawing/2014/main" id="{BD9CC99D-2025-811D-E592-BC528D8ECB03}"/>
              </a:ext>
            </a:extLst>
          </p:cNvPr>
          <p:cNvPicPr>
            <a:picLocks noChangeAspect="1"/>
          </p:cNvPicPr>
          <p:nvPr/>
        </p:nvPicPr>
        <p:blipFill>
          <a:blip r:embed="rId4"/>
          <a:stretch>
            <a:fillRect/>
          </a:stretch>
        </p:blipFill>
        <p:spPr>
          <a:xfrm>
            <a:off x="4805285" y="5311982"/>
            <a:ext cx="2564200" cy="961818"/>
          </a:xfrm>
          <a:prstGeom prst="rect">
            <a:avLst/>
          </a:prstGeom>
        </p:spPr>
      </p:pic>
    </p:spTree>
    <p:extLst>
      <p:ext uri="{BB962C8B-B14F-4D97-AF65-F5344CB8AC3E}">
        <p14:creationId xmlns:p14="http://schemas.microsoft.com/office/powerpoint/2010/main" val="39070217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E75F64-0702-0051-6D2A-E01C07443B2A}"/>
            </a:ext>
          </a:extLst>
        </p:cNvPr>
        <p:cNvGrpSpPr/>
        <p:nvPr/>
      </p:nvGrpSpPr>
      <p:grpSpPr>
        <a:xfrm>
          <a:off x="0" y="0"/>
          <a:ext cx="0" cy="0"/>
          <a:chOff x="0" y="0"/>
          <a:chExt cx="0" cy="0"/>
        </a:xfrm>
      </p:grpSpPr>
      <p:pic>
        <p:nvPicPr>
          <p:cNvPr id="6" name="Image 5" descr="Une image contenant carte, texte&#10;&#10;Le contenu généré par l’IA peut être incorrect.">
            <a:extLst>
              <a:ext uri="{FF2B5EF4-FFF2-40B4-BE49-F238E27FC236}">
                <a16:creationId xmlns:a16="http://schemas.microsoft.com/office/drawing/2014/main" id="{BBE7DF96-C804-73EA-370C-46FB49713283}"/>
              </a:ext>
            </a:extLst>
          </p:cNvPr>
          <p:cNvPicPr>
            <a:picLocks noGrp="1" noRot="1" noMove="1" noResize="1" noEditPoints="1" noAdjustHandles="1" noChangeArrowheads="1" noChangeShapeType="1" noCrop="1"/>
          </p:cNvPicPr>
          <p:nvPr/>
        </p:nvPicPr>
        <p:blipFill>
          <a:blip r:embed="rId3"/>
          <a:stretch>
            <a:fillRect/>
          </a:stretch>
        </p:blipFill>
        <p:spPr>
          <a:xfrm>
            <a:off x="10818" y="0"/>
            <a:ext cx="12170364" cy="6858000"/>
          </a:xfrm>
          <a:prstGeom prst="rect">
            <a:avLst/>
          </a:prstGeom>
        </p:spPr>
      </p:pic>
      <p:sp>
        <p:nvSpPr>
          <p:cNvPr id="12" name="Rectangle 11">
            <a:extLst>
              <a:ext uri="{FF2B5EF4-FFF2-40B4-BE49-F238E27FC236}">
                <a16:creationId xmlns:a16="http://schemas.microsoft.com/office/drawing/2014/main" id="{0412B6B9-C389-6CFD-F806-8AAEE219F6E8}"/>
              </a:ext>
            </a:extLst>
          </p:cNvPr>
          <p:cNvSpPr>
            <a:spLocks/>
          </p:cNvSpPr>
          <p:nvPr/>
        </p:nvSpPr>
        <p:spPr>
          <a:xfrm>
            <a:off x="6271393" y="1204708"/>
            <a:ext cx="5569823" cy="5298692"/>
          </a:xfrm>
          <a:prstGeom prst="rect">
            <a:avLst/>
          </a:prstGeom>
          <a:solidFill>
            <a:schemeClr val="accent5">
              <a:lumMod val="90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10" name="Rectangle 9">
            <a:extLst>
              <a:ext uri="{FF2B5EF4-FFF2-40B4-BE49-F238E27FC236}">
                <a16:creationId xmlns:a16="http://schemas.microsoft.com/office/drawing/2014/main" id="{CB56CE3C-CDBC-E883-15BC-967D05E2F579}"/>
              </a:ext>
            </a:extLst>
          </p:cNvPr>
          <p:cNvSpPr>
            <a:spLocks/>
          </p:cNvSpPr>
          <p:nvPr/>
        </p:nvSpPr>
        <p:spPr>
          <a:xfrm>
            <a:off x="350786" y="354600"/>
            <a:ext cx="5561205" cy="6148800"/>
          </a:xfrm>
          <a:prstGeom prst="rect">
            <a:avLst/>
          </a:prstGeom>
          <a:solidFill>
            <a:schemeClr val="accent5">
              <a:lumMod val="90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2" name="Espace réservé pour une image  1">
            <a:extLst>
              <a:ext uri="{FF2B5EF4-FFF2-40B4-BE49-F238E27FC236}">
                <a16:creationId xmlns:a16="http://schemas.microsoft.com/office/drawing/2014/main" id="{9F010125-DBD8-9FC2-0E3A-02601FB2762B}"/>
              </a:ext>
            </a:extLst>
          </p:cNvPr>
          <p:cNvSpPr>
            <a:spLocks noGrp="1"/>
          </p:cNvSpPr>
          <p:nvPr>
            <p:ph type="pic" sz="quarter" idx="13"/>
          </p:nvPr>
        </p:nvSpPr>
        <p:spPr/>
        <p:txBody>
          <a:bodyPr/>
          <a:lstStyle/>
          <a:p>
            <a:pPr marL="0" indent="0">
              <a:buNone/>
            </a:pPr>
            <a:r>
              <a:rPr lang="en-GB" b="1" noProof="1">
                <a:solidFill>
                  <a:schemeClr val="accent5">
                    <a:lumMod val="25000"/>
                  </a:schemeClr>
                </a:solidFill>
              </a:rPr>
              <a:t>Cicero’s </a:t>
            </a:r>
            <a:r>
              <a:rPr lang="en-GB" b="1" i="1" noProof="1">
                <a:solidFill>
                  <a:schemeClr val="accent5">
                    <a:lumMod val="25000"/>
                  </a:schemeClr>
                </a:solidFill>
              </a:rPr>
              <a:t>Divinatio in Caecilium</a:t>
            </a:r>
          </a:p>
          <a:p>
            <a:pPr marL="0" indent="0">
              <a:spcBef>
                <a:spcPts val="0"/>
              </a:spcBef>
              <a:buNone/>
            </a:pPr>
            <a:r>
              <a:rPr lang="en-GB" b="1" noProof="1">
                <a:solidFill>
                  <a:schemeClr val="accent5">
                    <a:lumMod val="25000"/>
                  </a:schemeClr>
                </a:solidFill>
              </a:rPr>
              <a:t>as a guiding thread</a:t>
            </a:r>
          </a:p>
        </p:txBody>
      </p:sp>
      <p:sp>
        <p:nvSpPr>
          <p:cNvPr id="3" name="ZoneTexte 2">
            <a:extLst>
              <a:ext uri="{FF2B5EF4-FFF2-40B4-BE49-F238E27FC236}">
                <a16:creationId xmlns:a16="http://schemas.microsoft.com/office/drawing/2014/main" id="{61137563-134A-382D-7236-082E7B73FD68}"/>
              </a:ext>
            </a:extLst>
          </p:cNvPr>
          <p:cNvSpPr txBox="1"/>
          <p:nvPr/>
        </p:nvSpPr>
        <p:spPr>
          <a:xfrm>
            <a:off x="587375" y="1435261"/>
            <a:ext cx="5084220" cy="4534575"/>
          </a:xfrm>
          <a:prstGeom prst="rect">
            <a:avLst/>
          </a:prstGeom>
          <a:noFill/>
        </p:spPr>
        <p:txBody>
          <a:bodyPr wrap="square" lIns="0" rtlCol="0">
            <a:spAutoFit/>
          </a:bodyPr>
          <a:lstStyle/>
          <a:p>
            <a:pPr marL="285750" indent="-285750" algn="just">
              <a:buFont typeface="Arial" panose="020B0604020202020204" pitchFamily="34" charset="0"/>
              <a:buChar char="•"/>
            </a:pPr>
            <a:r>
              <a:rPr lang="en-GB" sz="1400" noProof="1">
                <a:solidFill>
                  <a:schemeClr val="accent5">
                    <a:lumMod val="25000"/>
                  </a:schemeClr>
                </a:solidFill>
              </a:rPr>
              <a:t>The Roman attitude to Greek language is marked by ambivalence.</a:t>
            </a:r>
          </a:p>
          <a:p>
            <a:pPr marL="285750" indent="-285750" algn="just">
              <a:spcAft>
                <a:spcPts val="800"/>
              </a:spcAft>
              <a:buFont typeface="Arial" panose="020B0604020202020204" pitchFamily="34" charset="0"/>
              <a:buChar char="•"/>
            </a:pPr>
            <a:r>
              <a:rPr lang="en-GB" sz="1400" noProof="1">
                <a:solidFill>
                  <a:schemeClr val="accent5">
                    <a:lumMod val="25000"/>
                  </a:schemeClr>
                </a:solidFill>
              </a:rPr>
              <a:t>Major focus on the reception and representation of the Greek and Latin languages spoken in Sicily.</a:t>
            </a:r>
          </a:p>
          <a:p>
            <a:pPr algn="just">
              <a:spcAft>
                <a:spcPts val="800"/>
              </a:spcAft>
            </a:pPr>
            <a:r>
              <a:rPr lang="en-GB" sz="1400" b="1" noProof="1">
                <a:solidFill>
                  <a:schemeClr val="accent5">
                    <a:lumMod val="25000"/>
                  </a:schemeClr>
                </a:solidFill>
              </a:rPr>
              <a:t>Cicero’s testimony</a:t>
            </a:r>
          </a:p>
          <a:p>
            <a:pPr algn="just">
              <a:spcAft>
                <a:spcPts val="800"/>
              </a:spcAft>
            </a:pPr>
            <a:r>
              <a:rPr lang="en-GB" sz="1400" noProof="1">
                <a:solidFill>
                  <a:schemeClr val="accent5">
                    <a:lumMod val="25000"/>
                  </a:schemeClr>
                </a:solidFill>
              </a:rPr>
              <a:t>Cicero, </a:t>
            </a:r>
            <a:r>
              <a:rPr lang="en-GB" sz="1400" i="1" noProof="1">
                <a:solidFill>
                  <a:schemeClr val="accent5">
                    <a:lumMod val="25000"/>
                  </a:schemeClr>
                </a:solidFill>
              </a:rPr>
              <a:t>div. in Caec. </a:t>
            </a:r>
            <a:r>
              <a:rPr lang="en-GB" sz="1400" noProof="1">
                <a:solidFill>
                  <a:schemeClr val="accent5">
                    <a:lumMod val="25000"/>
                  </a:schemeClr>
                </a:solidFill>
              </a:rPr>
              <a:t>39: In quo si te multum natura adiuuaret, si optimis a pueritia disciplinis atque artibus studuisses et in his elaborasses, </a:t>
            </a:r>
            <a:r>
              <a:rPr lang="en-GB" sz="1400" noProof="1">
                <a:solidFill>
                  <a:schemeClr val="accent1"/>
                </a:solidFill>
              </a:rPr>
              <a:t>si litteras Graecas Athenis, non Lilybaei, Latinas Romae, non in Sicilia didicisses</a:t>
            </a:r>
            <a:r>
              <a:rPr lang="en-GB" sz="1400" noProof="1">
                <a:solidFill>
                  <a:schemeClr val="accent5">
                    <a:lumMod val="25000"/>
                  </a:schemeClr>
                </a:solidFill>
              </a:rPr>
              <a:t>, tamen esset magnum tantam causam, tam expectatam et diligentia consequi et memoria complecti et oratione expromere et uoce ac uiribus sustinere.</a:t>
            </a:r>
          </a:p>
          <a:p>
            <a:pPr algn="just"/>
            <a:r>
              <a:rPr lang="en-GB" sz="1200" noProof="1">
                <a:solidFill>
                  <a:schemeClr val="accent5">
                    <a:lumMod val="25000"/>
                  </a:schemeClr>
                </a:solidFill>
              </a:rPr>
              <a:t>Even if you were assisted greatly in this matter by natural gifts, even if from boyhood you had given yourself over to the best disciplines and technical skills and had exerted yourself in these accomplishments, </a:t>
            </a:r>
            <a:r>
              <a:rPr lang="en-GB" sz="1200" noProof="1">
                <a:solidFill>
                  <a:schemeClr val="accent1"/>
                </a:solidFill>
              </a:rPr>
              <a:t>even if you had learnt Greek letters at Athens rather than at Lilybaeum and Latin letters at Rome and not in Sicily</a:t>
            </a:r>
            <a:r>
              <a:rPr lang="en-GB" sz="1200" noProof="1">
                <a:solidFill>
                  <a:schemeClr val="accent5">
                    <a:lumMod val="25000"/>
                  </a:schemeClr>
                </a:solidFill>
              </a:rPr>
              <a:t>: even so, with a case of such magnitude, a case that has aroused such wide public interest, it would be hard to find the industry to master it, the memory to remember it, the eloquence to set it forth, and the strength of voice and strength to sustain it.</a:t>
            </a:r>
          </a:p>
        </p:txBody>
      </p:sp>
      <p:sp>
        <p:nvSpPr>
          <p:cNvPr id="7" name="Espace réservé de la date 6">
            <a:extLst>
              <a:ext uri="{FF2B5EF4-FFF2-40B4-BE49-F238E27FC236}">
                <a16:creationId xmlns:a16="http://schemas.microsoft.com/office/drawing/2014/main" id="{773E4CF8-CFC8-EB3A-D3CA-288D53A48084}"/>
              </a:ext>
            </a:extLst>
          </p:cNvPr>
          <p:cNvSpPr>
            <a:spLocks noGrp="1"/>
          </p:cNvSpPr>
          <p:nvPr>
            <p:ph type="dt" sz="half" idx="10"/>
          </p:nvPr>
        </p:nvSpPr>
        <p:spPr>
          <a:xfrm>
            <a:off x="10250652" y="6078595"/>
            <a:ext cx="989349" cy="419725"/>
          </a:xfrm>
        </p:spPr>
        <p:txBody>
          <a:bodyPr/>
          <a:lstStyle/>
          <a:p>
            <a:r>
              <a:rPr lang="en-GB" noProof="1">
                <a:solidFill>
                  <a:schemeClr val="accent5">
                    <a:lumMod val="25000"/>
                  </a:schemeClr>
                </a:solidFill>
              </a:rPr>
              <a:t>19/05/2025</a:t>
            </a:r>
          </a:p>
        </p:txBody>
      </p:sp>
      <p:sp>
        <p:nvSpPr>
          <p:cNvPr id="8" name="Espace réservé du numéro de diapositive 7">
            <a:extLst>
              <a:ext uri="{FF2B5EF4-FFF2-40B4-BE49-F238E27FC236}">
                <a16:creationId xmlns:a16="http://schemas.microsoft.com/office/drawing/2014/main" id="{327ED1F6-5F80-EDCD-51C4-9DB1E1EB4620}"/>
              </a:ext>
            </a:extLst>
          </p:cNvPr>
          <p:cNvSpPr>
            <a:spLocks noGrp="1"/>
          </p:cNvSpPr>
          <p:nvPr>
            <p:ph type="sldNum" sz="quarter" idx="12"/>
          </p:nvPr>
        </p:nvSpPr>
        <p:spPr>
          <a:xfrm>
            <a:off x="11227996" y="6078595"/>
            <a:ext cx="604604" cy="419725"/>
          </a:xfrm>
        </p:spPr>
        <p:txBody>
          <a:bodyPr/>
          <a:lstStyle/>
          <a:p>
            <a:pPr algn="l"/>
            <a:r>
              <a:rPr lang="en-GB" noProof="1">
                <a:solidFill>
                  <a:schemeClr val="accent5">
                    <a:lumMod val="25000"/>
                  </a:schemeClr>
                </a:solidFill>
              </a:rPr>
              <a:t>▪︎ </a:t>
            </a:r>
            <a:fld id="{71AEF36E-EA79-174C-93F9-FDA84EDD5956}" type="slidenum">
              <a:rPr lang="en-GB" noProof="1" smtClean="0">
                <a:solidFill>
                  <a:schemeClr val="accent5">
                    <a:lumMod val="25000"/>
                  </a:schemeClr>
                </a:solidFill>
              </a:rPr>
              <a:pPr algn="l"/>
              <a:t>2</a:t>
            </a:fld>
            <a:endParaRPr lang="en-GB" noProof="1">
              <a:solidFill>
                <a:schemeClr val="accent5">
                  <a:lumMod val="25000"/>
                </a:schemeClr>
              </a:solidFill>
            </a:endParaRPr>
          </a:p>
        </p:txBody>
      </p:sp>
      <p:sp>
        <p:nvSpPr>
          <p:cNvPr id="16" name="ZoneTexte 15">
            <a:extLst>
              <a:ext uri="{FF2B5EF4-FFF2-40B4-BE49-F238E27FC236}">
                <a16:creationId xmlns:a16="http://schemas.microsoft.com/office/drawing/2014/main" id="{1B9ECB20-216C-2E8D-EAFA-D6560AD37011}"/>
              </a:ext>
            </a:extLst>
          </p:cNvPr>
          <p:cNvSpPr txBox="1"/>
          <p:nvPr/>
        </p:nvSpPr>
        <p:spPr>
          <a:xfrm>
            <a:off x="6503176" y="1435261"/>
            <a:ext cx="5084220" cy="4278094"/>
          </a:xfrm>
          <a:prstGeom prst="rect">
            <a:avLst/>
          </a:prstGeom>
          <a:noFill/>
        </p:spPr>
        <p:txBody>
          <a:bodyPr wrap="square" lIns="90000" rIns="0" rtlCol="0">
            <a:spAutoFit/>
          </a:bodyPr>
          <a:lstStyle/>
          <a:p>
            <a:pPr marL="0" marR="0" lvl="0" indent="0" algn="just" defTabSz="914400" rtl="0" eaLnBrk="1" fontAlgn="auto" latinLnBrk="0" hangingPunct="1">
              <a:lnSpc>
                <a:spcPct val="100000"/>
              </a:lnSpc>
              <a:spcBef>
                <a:spcPts val="0"/>
              </a:spcBef>
              <a:spcAft>
                <a:spcPts val="400"/>
              </a:spcAft>
              <a:buClr>
                <a:srgbClr val="F4F0EF">
                  <a:lumMod val="25000"/>
                </a:srgbClr>
              </a:buClr>
              <a:buSzTx/>
              <a:buFontTx/>
              <a:buNone/>
              <a:tabLst/>
              <a:defRPr/>
            </a:pPr>
            <a:r>
              <a:rPr kumimoji="0" lang="en-GB" sz="1400" b="1" i="0" u="none" strike="noStrike" kern="1200" cap="none" spc="0" normalizeH="0" baseline="0" noProof="1">
                <a:ln>
                  <a:noFill/>
                </a:ln>
                <a:solidFill>
                  <a:srgbClr val="F4F0EF">
                    <a:lumMod val="25000"/>
                  </a:srgbClr>
                </a:solidFill>
                <a:effectLst/>
                <a:uLnTx/>
                <a:uFillTx/>
                <a:latin typeface="Arial" panose="020B0604020202020204"/>
                <a:ea typeface="+mn-ea"/>
                <a:cs typeface="+mn-cs"/>
              </a:rPr>
              <a:t>Learning the </a:t>
            </a:r>
            <a:r>
              <a:rPr kumimoji="0" lang="en-GB" sz="1400" b="1" i="1" u="none" strike="noStrike" kern="1200" cap="none" spc="0" normalizeH="0" baseline="0" noProof="1">
                <a:ln>
                  <a:noFill/>
                </a:ln>
                <a:solidFill>
                  <a:srgbClr val="F4F0EF">
                    <a:lumMod val="25000"/>
                  </a:srgbClr>
                </a:solidFill>
                <a:effectLst/>
                <a:uLnTx/>
                <a:uFillTx/>
                <a:latin typeface="Arial" panose="020B0604020202020204"/>
                <a:ea typeface="+mn-ea"/>
                <a:cs typeface="+mn-cs"/>
              </a:rPr>
              <a:t>litterae</a:t>
            </a:r>
            <a:r>
              <a:rPr kumimoji="0" lang="en-GB" sz="1400" b="1" i="0" u="none" strike="noStrike" kern="1200" cap="none" spc="0" normalizeH="0" baseline="0" noProof="1">
                <a:ln>
                  <a:noFill/>
                </a:ln>
                <a:solidFill>
                  <a:srgbClr val="F4F0EF">
                    <a:lumMod val="25000"/>
                  </a:srgbClr>
                </a:solidFill>
                <a:effectLst/>
                <a:uLnTx/>
                <a:uFillTx/>
                <a:latin typeface="Arial" panose="020B0604020202020204"/>
                <a:ea typeface="+mn-ea"/>
                <a:cs typeface="+mn-cs"/>
              </a:rPr>
              <a:t> </a:t>
            </a:r>
            <a:r>
              <a:rPr kumimoji="0" lang="en-GB" sz="1400" b="1" i="1" u="none" strike="noStrike" kern="1200" cap="none" spc="0" normalizeH="0" baseline="0" noProof="1">
                <a:ln>
                  <a:noFill/>
                </a:ln>
                <a:solidFill>
                  <a:srgbClr val="F4F0EF">
                    <a:lumMod val="25000"/>
                  </a:srgbClr>
                </a:solidFill>
                <a:effectLst/>
                <a:uLnTx/>
                <a:uFillTx/>
                <a:latin typeface="Arial" panose="020B0604020202020204"/>
                <a:ea typeface="+mn-ea"/>
                <a:cs typeface="+mn-cs"/>
              </a:rPr>
              <a:t>utriusque linguae</a:t>
            </a:r>
          </a:p>
          <a:p>
            <a:pPr marL="285750" marR="0" lvl="0" indent="-285750" algn="just" defTabSz="914400" rtl="0" eaLnBrk="1" fontAlgn="auto" latinLnBrk="0" hangingPunct="1">
              <a:lnSpc>
                <a:spcPct val="100000"/>
              </a:lnSpc>
              <a:spcBef>
                <a:spcPts val="0"/>
              </a:spcBef>
              <a:spcAft>
                <a:spcPts val="0"/>
              </a:spcAft>
              <a:buClr>
                <a:srgbClr val="F4F0EF">
                  <a:lumMod val="25000"/>
                </a:srgbClr>
              </a:buClr>
              <a:buSzTx/>
              <a:buFont typeface="Arial" panose="020B0604020202020204" pitchFamily="34" charset="0"/>
              <a:buChar char="•"/>
              <a:tabLst/>
              <a:defRPr/>
            </a:pPr>
            <a:r>
              <a:rPr kumimoji="0" lang="en-GB" sz="1400" b="0" i="0" u="none" strike="noStrike" kern="1200" cap="none" spc="0" normalizeH="0" baseline="0" noProof="1">
                <a:ln>
                  <a:noFill/>
                </a:ln>
                <a:solidFill>
                  <a:srgbClr val="F4F0EF">
                    <a:lumMod val="25000"/>
                  </a:srgbClr>
                </a:solidFill>
                <a:effectLst/>
                <a:uLnTx/>
                <a:uFillTx/>
                <a:latin typeface="Arial" panose="020B0604020202020204"/>
                <a:ea typeface="+mn-ea"/>
                <a:cs typeface="+mn-cs"/>
              </a:rPr>
              <a:t>Greek </a:t>
            </a:r>
            <a:r>
              <a:rPr kumimoji="0" lang="en-GB" sz="1400" b="0" i="1" u="none" strike="noStrike" kern="1200" cap="none" spc="0" normalizeH="0" baseline="0" noProof="1">
                <a:ln>
                  <a:noFill/>
                </a:ln>
                <a:solidFill>
                  <a:srgbClr val="F4F0EF">
                    <a:lumMod val="25000"/>
                  </a:srgbClr>
                </a:solidFill>
                <a:effectLst/>
                <a:uLnTx/>
                <a:uFillTx/>
                <a:latin typeface="Arial" panose="020B0604020202020204"/>
                <a:ea typeface="+mn-ea"/>
                <a:cs typeface="+mn-cs"/>
              </a:rPr>
              <a:t>litterae</a:t>
            </a:r>
            <a:r>
              <a:rPr kumimoji="0" lang="en-GB" sz="1400" b="0" i="0" u="none" strike="noStrike" kern="1200" cap="none" spc="0" normalizeH="0" baseline="0" noProof="1">
                <a:ln>
                  <a:noFill/>
                </a:ln>
                <a:solidFill>
                  <a:srgbClr val="F4F0EF">
                    <a:lumMod val="25000"/>
                  </a:srgbClr>
                </a:solidFill>
                <a:effectLst/>
                <a:uLnTx/>
                <a:uFillTx/>
                <a:latin typeface="Arial" panose="020B0604020202020204"/>
                <a:ea typeface="+mn-ea"/>
                <a:cs typeface="+mn-cs"/>
              </a:rPr>
              <a:t>: Athens vs Lilybaeum (nowadays Marsala)</a:t>
            </a:r>
          </a:p>
          <a:p>
            <a:pPr marL="285750" marR="0" lvl="0" indent="-285750" algn="just" defTabSz="914400" rtl="0" eaLnBrk="1" fontAlgn="auto" latinLnBrk="0" hangingPunct="1">
              <a:lnSpc>
                <a:spcPct val="100000"/>
              </a:lnSpc>
              <a:spcBef>
                <a:spcPts val="0"/>
              </a:spcBef>
              <a:spcAft>
                <a:spcPts val="0"/>
              </a:spcAft>
              <a:buClr>
                <a:srgbClr val="F4F0EF">
                  <a:lumMod val="25000"/>
                </a:srgbClr>
              </a:buClr>
              <a:buSzTx/>
              <a:buFont typeface="Arial" panose="020B0604020202020204" pitchFamily="34" charset="0"/>
              <a:buChar char="•"/>
              <a:tabLst/>
              <a:defRPr/>
            </a:pPr>
            <a:r>
              <a:rPr kumimoji="0" lang="en-GB" sz="1400" b="0" i="0" u="none" strike="noStrike" kern="1200" cap="none" spc="0" normalizeH="0" baseline="0" noProof="1">
                <a:ln>
                  <a:noFill/>
                </a:ln>
                <a:solidFill>
                  <a:srgbClr val="F4F0EF">
                    <a:lumMod val="25000"/>
                  </a:srgbClr>
                </a:solidFill>
                <a:effectLst/>
                <a:uLnTx/>
                <a:uFillTx/>
                <a:latin typeface="Arial" panose="020B0604020202020204"/>
                <a:ea typeface="+mn-ea"/>
                <a:cs typeface="+mn-cs"/>
              </a:rPr>
              <a:t>Latin </a:t>
            </a:r>
            <a:r>
              <a:rPr kumimoji="0" lang="en-GB" sz="1400" b="0" i="1" u="none" strike="noStrike" kern="1200" cap="none" spc="0" normalizeH="0" baseline="0" noProof="1">
                <a:ln>
                  <a:noFill/>
                </a:ln>
                <a:solidFill>
                  <a:srgbClr val="F4F0EF">
                    <a:lumMod val="25000"/>
                  </a:srgbClr>
                </a:solidFill>
                <a:effectLst/>
                <a:uLnTx/>
                <a:uFillTx/>
                <a:latin typeface="Arial" panose="020B0604020202020204"/>
                <a:ea typeface="+mn-ea"/>
                <a:cs typeface="+mn-cs"/>
              </a:rPr>
              <a:t>litterae</a:t>
            </a:r>
            <a:r>
              <a:rPr kumimoji="0" lang="en-GB" sz="1400" b="0" i="0" u="none" strike="noStrike" kern="1200" cap="none" spc="0" normalizeH="0" baseline="0" noProof="1">
                <a:ln>
                  <a:noFill/>
                </a:ln>
                <a:solidFill>
                  <a:srgbClr val="F4F0EF">
                    <a:lumMod val="25000"/>
                  </a:srgbClr>
                </a:solidFill>
                <a:effectLst/>
                <a:uLnTx/>
                <a:uFillTx/>
                <a:latin typeface="Arial" panose="020B0604020202020204"/>
                <a:ea typeface="+mn-ea"/>
                <a:cs typeface="+mn-cs"/>
              </a:rPr>
              <a:t>: Rome vs whole Sicily</a:t>
            </a:r>
          </a:p>
          <a:p>
            <a:pPr marL="0" marR="0" lvl="0" indent="0" algn="just" defTabSz="914400" rtl="0" eaLnBrk="1" fontAlgn="auto" latinLnBrk="0" hangingPunct="1">
              <a:lnSpc>
                <a:spcPct val="100000"/>
              </a:lnSpc>
              <a:spcBef>
                <a:spcPts val="0"/>
              </a:spcBef>
              <a:spcAft>
                <a:spcPts val="0"/>
              </a:spcAft>
              <a:buClr>
                <a:srgbClr val="F4F0EF">
                  <a:lumMod val="25000"/>
                </a:srgbClr>
              </a:buClr>
              <a:buSzTx/>
              <a:buFontTx/>
              <a:buNone/>
              <a:tabLst/>
              <a:defRPr/>
            </a:pPr>
            <a:endParaRPr kumimoji="0" lang="en-GB" sz="1400" b="0" i="0" u="none" strike="noStrike" kern="1200" cap="none" spc="0" normalizeH="0" baseline="0" noProof="1">
              <a:ln>
                <a:noFill/>
              </a:ln>
              <a:solidFill>
                <a:srgbClr val="F4F0EF">
                  <a:lumMod val="25000"/>
                </a:srgbClr>
              </a:solidFill>
              <a:effectLst/>
              <a:uLnTx/>
              <a:uFillTx/>
              <a:latin typeface="Arial" panose="020B0604020202020204"/>
              <a:ea typeface="+mn-ea"/>
              <a:cs typeface="+mn-cs"/>
            </a:endParaRPr>
          </a:p>
          <a:p>
            <a:pPr marL="0" marR="0" lvl="0" indent="0" algn="just" defTabSz="914400" rtl="0" eaLnBrk="1" fontAlgn="auto" latinLnBrk="0" hangingPunct="1">
              <a:lnSpc>
                <a:spcPct val="100000"/>
              </a:lnSpc>
              <a:spcBef>
                <a:spcPts val="0"/>
              </a:spcBef>
              <a:spcAft>
                <a:spcPts val="0"/>
              </a:spcAft>
              <a:buClr>
                <a:srgbClr val="F4F0EF">
                  <a:lumMod val="25000"/>
                </a:srgbClr>
              </a:buClr>
              <a:buSzTx/>
              <a:buFontTx/>
              <a:buNone/>
              <a:tabLst/>
              <a:defRPr/>
            </a:pPr>
            <a:r>
              <a:rPr kumimoji="0" lang="en-GB" sz="1400" b="0" i="0" u="none" strike="noStrike" kern="1200" cap="none" spc="0" normalizeH="0" baseline="0" noProof="1">
                <a:ln>
                  <a:noFill/>
                </a:ln>
                <a:solidFill>
                  <a:srgbClr val="F4F0EF">
                    <a:lumMod val="25000"/>
                  </a:srgbClr>
                </a:solidFill>
                <a:effectLst/>
                <a:uLnTx/>
                <a:uFillTx/>
                <a:latin typeface="Arial" panose="020B0604020202020204"/>
                <a:ea typeface="+mn-ea"/>
                <a:cs typeface="+mn-cs"/>
              </a:rPr>
              <a:t>Two cities that act as cultural centres for those seeking the most prestigious education.</a:t>
            </a:r>
          </a:p>
          <a:p>
            <a:pPr algn="just">
              <a:buClr>
                <a:schemeClr val="accent5">
                  <a:lumMod val="25000"/>
                </a:schemeClr>
              </a:buClr>
            </a:pPr>
            <a:endParaRPr lang="en-GB" sz="1400" b="1" noProof="1">
              <a:solidFill>
                <a:schemeClr val="accent5">
                  <a:lumMod val="25000"/>
                </a:schemeClr>
              </a:solidFill>
            </a:endParaRPr>
          </a:p>
          <a:p>
            <a:pPr algn="just">
              <a:spcAft>
                <a:spcPts val="400"/>
              </a:spcAft>
              <a:buClr>
                <a:schemeClr val="accent5">
                  <a:lumMod val="25000"/>
                </a:schemeClr>
              </a:buClr>
            </a:pPr>
            <a:r>
              <a:rPr lang="en-GB" sz="1400" b="1" noProof="1">
                <a:solidFill>
                  <a:schemeClr val="accent5">
                    <a:lumMod val="25000"/>
                  </a:schemeClr>
                </a:solidFill>
              </a:rPr>
              <a:t>An assault on Q. Caecilius Niger’s capabilities</a:t>
            </a:r>
          </a:p>
          <a:p>
            <a:pPr algn="just">
              <a:buClr>
                <a:schemeClr val="accent5">
                  <a:lumMod val="25000"/>
                </a:schemeClr>
              </a:buClr>
            </a:pPr>
            <a:r>
              <a:rPr lang="en-GB" sz="1400" noProof="1">
                <a:solidFill>
                  <a:schemeClr val="accent5">
                    <a:lumMod val="25000"/>
                  </a:schemeClr>
                </a:solidFill>
              </a:rPr>
              <a:t>Even with the best intellectual training, Caecilius would be unfit to prosecute Verres (unlike Cicero).</a:t>
            </a:r>
          </a:p>
          <a:p>
            <a:pPr algn="just">
              <a:buClr>
                <a:schemeClr val="accent5">
                  <a:lumMod val="25000"/>
                </a:schemeClr>
              </a:buClr>
            </a:pPr>
            <a:endParaRPr lang="en-GB" sz="1400" b="1" noProof="1">
              <a:solidFill>
                <a:schemeClr val="accent5">
                  <a:lumMod val="25000"/>
                </a:schemeClr>
              </a:solidFill>
            </a:endParaRPr>
          </a:p>
          <a:p>
            <a:pPr algn="just">
              <a:spcAft>
                <a:spcPts val="400"/>
              </a:spcAft>
              <a:buClr>
                <a:schemeClr val="accent5">
                  <a:lumMod val="25000"/>
                </a:schemeClr>
              </a:buClr>
            </a:pPr>
            <a:r>
              <a:rPr lang="en-GB" sz="1400" b="1" noProof="1">
                <a:solidFill>
                  <a:schemeClr val="accent5">
                    <a:lumMod val="25000"/>
                  </a:schemeClr>
                </a:solidFill>
              </a:rPr>
              <a:t>Societal bilingualism</a:t>
            </a:r>
          </a:p>
          <a:p>
            <a:pPr algn="just">
              <a:buClr>
                <a:schemeClr val="accent5">
                  <a:lumMod val="25000"/>
                </a:schemeClr>
              </a:buClr>
            </a:pPr>
            <a:r>
              <a:rPr lang="en-GB" sz="1400" noProof="1">
                <a:solidFill>
                  <a:schemeClr val="accent5">
                    <a:lumMod val="25000"/>
                  </a:schemeClr>
                </a:solidFill>
              </a:rPr>
              <a:t>“Societal bilingualism refers to the use of two or more languages within a community (strictly speaking </a:t>
            </a:r>
            <a:r>
              <a:rPr lang="en-GB" sz="1400" i="1" noProof="1">
                <a:solidFill>
                  <a:schemeClr val="accent5">
                    <a:lumMod val="25000"/>
                  </a:schemeClr>
                </a:solidFill>
              </a:rPr>
              <a:t>multilingualism</a:t>
            </a:r>
            <a:r>
              <a:rPr lang="en-GB" sz="1400" noProof="1">
                <a:solidFill>
                  <a:schemeClr val="accent5">
                    <a:lumMod val="25000"/>
                  </a:schemeClr>
                </a:solidFill>
              </a:rPr>
              <a:t> should be employed for more than two languages, but the term </a:t>
            </a:r>
            <a:r>
              <a:rPr lang="en-GB" sz="1400" i="1" noProof="1">
                <a:solidFill>
                  <a:schemeClr val="accent5">
                    <a:lumMod val="25000"/>
                  </a:schemeClr>
                </a:solidFill>
              </a:rPr>
              <a:t>bilingualism</a:t>
            </a:r>
            <a:r>
              <a:rPr lang="en-GB" sz="1400" noProof="1">
                <a:solidFill>
                  <a:schemeClr val="accent5">
                    <a:lumMod val="25000"/>
                  </a:schemeClr>
                </a:solidFill>
              </a:rPr>
              <a:t> tends to be extended). Various factors may affect the levels and patterns of bilingualism in a community.”</a:t>
            </a:r>
          </a:p>
          <a:p>
            <a:pPr algn="r">
              <a:spcBef>
                <a:spcPts val="800"/>
              </a:spcBef>
              <a:buClr>
                <a:schemeClr val="accent5">
                  <a:lumMod val="25000"/>
                </a:schemeClr>
              </a:buClr>
            </a:pPr>
            <a:r>
              <a:rPr lang="en-GB" sz="1400" noProof="1">
                <a:solidFill>
                  <a:schemeClr val="accent5">
                    <a:lumMod val="25000"/>
                  </a:schemeClr>
                </a:solidFill>
              </a:rPr>
              <a:t>Mullen (2011), p. 528.</a:t>
            </a:r>
          </a:p>
        </p:txBody>
      </p:sp>
      <p:pic>
        <p:nvPicPr>
          <p:cNvPr id="4" name="Image 3" descr="Une image contenant Police, Graphique, capture d’écran, graphisme&#10;&#10;Le contenu généré par l’IA peut être incorrect.">
            <a:extLst>
              <a:ext uri="{FF2B5EF4-FFF2-40B4-BE49-F238E27FC236}">
                <a16:creationId xmlns:a16="http://schemas.microsoft.com/office/drawing/2014/main" id="{72DB94E0-6F44-137B-EC42-349491F1D47D}"/>
              </a:ext>
            </a:extLst>
          </p:cNvPr>
          <p:cNvPicPr>
            <a:picLocks noChangeAspect="1"/>
          </p:cNvPicPr>
          <p:nvPr/>
        </p:nvPicPr>
        <p:blipFill>
          <a:blip r:embed="rId4"/>
          <a:srcRect t="12667" r="5650"/>
          <a:stretch/>
        </p:blipFill>
        <p:spPr>
          <a:xfrm>
            <a:off x="10036536" y="359680"/>
            <a:ext cx="1804680" cy="626577"/>
          </a:xfrm>
          <a:prstGeom prst="rect">
            <a:avLst/>
          </a:prstGeom>
        </p:spPr>
      </p:pic>
    </p:spTree>
    <p:extLst>
      <p:ext uri="{BB962C8B-B14F-4D97-AF65-F5344CB8AC3E}">
        <p14:creationId xmlns:p14="http://schemas.microsoft.com/office/powerpoint/2010/main" val="17341287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DD9EE2-EF30-DB05-533F-3F1852C5BB1E}"/>
            </a:ext>
          </a:extLst>
        </p:cNvPr>
        <p:cNvGrpSpPr/>
        <p:nvPr/>
      </p:nvGrpSpPr>
      <p:grpSpPr>
        <a:xfrm>
          <a:off x="0" y="0"/>
          <a:ext cx="0" cy="0"/>
          <a:chOff x="0" y="0"/>
          <a:chExt cx="0" cy="0"/>
        </a:xfrm>
      </p:grpSpPr>
      <p:pic>
        <p:nvPicPr>
          <p:cNvPr id="4" name="Image 3" descr="Une image contenant carte, texte&#10;&#10;Le contenu généré par l’IA peut être incorrect.">
            <a:extLst>
              <a:ext uri="{FF2B5EF4-FFF2-40B4-BE49-F238E27FC236}">
                <a16:creationId xmlns:a16="http://schemas.microsoft.com/office/drawing/2014/main" id="{2E89D3EA-1FA8-692A-EC35-E60B7A8E4A62}"/>
              </a:ext>
            </a:extLst>
          </p:cNvPr>
          <p:cNvPicPr>
            <a:picLocks noGrp="1" noRot="1" noMove="1" noResize="1" noEditPoints="1" noAdjustHandles="1" noChangeArrowheads="1" noChangeShapeType="1" noCrop="1"/>
          </p:cNvPicPr>
          <p:nvPr/>
        </p:nvPicPr>
        <p:blipFill>
          <a:blip r:embed="rId3"/>
          <a:stretch>
            <a:fillRect/>
          </a:stretch>
        </p:blipFill>
        <p:spPr>
          <a:xfrm>
            <a:off x="10818" y="0"/>
            <a:ext cx="12170364" cy="6858000"/>
          </a:xfrm>
          <a:prstGeom prst="rect">
            <a:avLst/>
          </a:prstGeom>
        </p:spPr>
      </p:pic>
      <p:sp>
        <p:nvSpPr>
          <p:cNvPr id="12" name="Rectangle 11">
            <a:extLst>
              <a:ext uri="{FF2B5EF4-FFF2-40B4-BE49-F238E27FC236}">
                <a16:creationId xmlns:a16="http://schemas.microsoft.com/office/drawing/2014/main" id="{22118961-3A6C-0687-5D8A-4D8ECC2FBAA2}"/>
              </a:ext>
            </a:extLst>
          </p:cNvPr>
          <p:cNvSpPr>
            <a:spLocks/>
          </p:cNvSpPr>
          <p:nvPr/>
        </p:nvSpPr>
        <p:spPr>
          <a:xfrm>
            <a:off x="350786" y="354600"/>
            <a:ext cx="5561205" cy="6148800"/>
          </a:xfrm>
          <a:prstGeom prst="rect">
            <a:avLst/>
          </a:prstGeom>
          <a:solidFill>
            <a:schemeClr val="accent5">
              <a:lumMod val="90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13" name="Rectangle 12">
            <a:extLst>
              <a:ext uri="{FF2B5EF4-FFF2-40B4-BE49-F238E27FC236}">
                <a16:creationId xmlns:a16="http://schemas.microsoft.com/office/drawing/2014/main" id="{7914FE4E-9BBD-012D-5BBC-EFF129A88234}"/>
              </a:ext>
            </a:extLst>
          </p:cNvPr>
          <p:cNvSpPr>
            <a:spLocks/>
          </p:cNvSpPr>
          <p:nvPr/>
        </p:nvSpPr>
        <p:spPr>
          <a:xfrm>
            <a:off x="6271393" y="1204708"/>
            <a:ext cx="5569823" cy="5298692"/>
          </a:xfrm>
          <a:prstGeom prst="rect">
            <a:avLst/>
          </a:prstGeom>
          <a:solidFill>
            <a:schemeClr val="accent5">
              <a:lumMod val="90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2" name="Espace réservé pour une image  1">
            <a:extLst>
              <a:ext uri="{FF2B5EF4-FFF2-40B4-BE49-F238E27FC236}">
                <a16:creationId xmlns:a16="http://schemas.microsoft.com/office/drawing/2014/main" id="{29B9C389-9BBB-EC9B-A7A9-F8164C857357}"/>
              </a:ext>
            </a:extLst>
          </p:cNvPr>
          <p:cNvSpPr>
            <a:spLocks noGrp="1"/>
          </p:cNvSpPr>
          <p:nvPr>
            <p:ph type="pic" sz="quarter" idx="13"/>
          </p:nvPr>
        </p:nvSpPr>
        <p:spPr/>
        <p:txBody>
          <a:bodyPr/>
          <a:lstStyle/>
          <a:p>
            <a:pPr marL="0" indent="0">
              <a:buNone/>
            </a:pPr>
            <a:r>
              <a:rPr lang="en-GB" b="1" i="1" noProof="1">
                <a:solidFill>
                  <a:schemeClr val="accent5">
                    <a:lumMod val="25000"/>
                  </a:schemeClr>
                </a:solidFill>
              </a:rPr>
              <a:t>Si litteras Graecas Athenis,</a:t>
            </a:r>
          </a:p>
          <a:p>
            <a:pPr marL="0" indent="0">
              <a:spcBef>
                <a:spcPts val="0"/>
              </a:spcBef>
              <a:buNone/>
            </a:pPr>
            <a:r>
              <a:rPr lang="en-GB" b="1" i="1" noProof="1">
                <a:solidFill>
                  <a:schemeClr val="accent5">
                    <a:lumMod val="25000"/>
                  </a:schemeClr>
                </a:solidFill>
              </a:rPr>
              <a:t>non Lilybaei…</a:t>
            </a:r>
          </a:p>
        </p:txBody>
      </p:sp>
      <p:sp>
        <p:nvSpPr>
          <p:cNvPr id="3" name="ZoneTexte 2">
            <a:extLst>
              <a:ext uri="{FF2B5EF4-FFF2-40B4-BE49-F238E27FC236}">
                <a16:creationId xmlns:a16="http://schemas.microsoft.com/office/drawing/2014/main" id="{BE4AA956-4E00-CAE3-36B7-AB939B44990D}"/>
              </a:ext>
            </a:extLst>
          </p:cNvPr>
          <p:cNvSpPr txBox="1"/>
          <p:nvPr/>
        </p:nvSpPr>
        <p:spPr>
          <a:xfrm>
            <a:off x="587375" y="1435261"/>
            <a:ext cx="5084220" cy="4729500"/>
          </a:xfrm>
          <a:prstGeom prst="rect">
            <a:avLst/>
          </a:prstGeom>
          <a:noFill/>
        </p:spPr>
        <p:txBody>
          <a:bodyPr wrap="square" lIns="0" rtlCol="0">
            <a:spAutoFit/>
          </a:bodyPr>
          <a:lstStyle/>
          <a:p>
            <a:pPr algn="just">
              <a:spcAft>
                <a:spcPts val="400"/>
              </a:spcAft>
            </a:pPr>
            <a:r>
              <a:rPr lang="en-GB" sz="1400" b="1" noProof="1">
                <a:solidFill>
                  <a:schemeClr val="accent5">
                    <a:lumMod val="25000"/>
                  </a:schemeClr>
                </a:solidFill>
              </a:rPr>
              <a:t>Plautus’ testimonies:</a:t>
            </a:r>
          </a:p>
          <a:p>
            <a:pPr algn="just"/>
            <a:r>
              <a:rPr lang="en-GB" sz="1400" i="1" noProof="1">
                <a:solidFill>
                  <a:schemeClr val="accent5">
                    <a:lumMod val="25000"/>
                  </a:schemeClr>
                </a:solidFill>
              </a:rPr>
              <a:t>Men. </a:t>
            </a:r>
            <a:r>
              <a:rPr lang="en-GB" sz="1400" noProof="1">
                <a:solidFill>
                  <a:schemeClr val="accent5">
                    <a:lumMod val="25000"/>
                  </a:schemeClr>
                </a:solidFill>
              </a:rPr>
              <a:t>9-10: Atque adeo hoc argumentum graecissat: tamen</a:t>
            </a:r>
          </a:p>
          <a:p>
            <a:pPr algn="just"/>
            <a:r>
              <a:rPr lang="en-GB" sz="1400" noProof="1">
                <a:solidFill>
                  <a:schemeClr val="accent5">
                    <a:lumMod val="25000"/>
                  </a:schemeClr>
                </a:solidFill>
              </a:rPr>
              <a:t>Non atticissat, uerum sicilicissitat.</a:t>
            </a:r>
          </a:p>
          <a:p>
            <a:pPr algn="just">
              <a:spcBef>
                <a:spcPts val="800"/>
              </a:spcBef>
              <a:spcAft>
                <a:spcPts val="800"/>
              </a:spcAft>
            </a:pPr>
            <a:r>
              <a:rPr lang="en-GB" sz="1200" noProof="1">
                <a:solidFill>
                  <a:schemeClr val="accent5">
                    <a:lumMod val="25000"/>
                  </a:schemeClr>
                </a:solidFill>
              </a:rPr>
              <a:t>And besides, this plot summary has a Greek air; nevertheless, it doesn’t have an Attic air, but a Sicilian one.</a:t>
            </a:r>
          </a:p>
          <a:p>
            <a:pPr algn="r"/>
            <a:r>
              <a:rPr lang="en-GB" sz="1200" noProof="1">
                <a:solidFill>
                  <a:schemeClr val="accent5">
                    <a:lumMod val="25000"/>
                  </a:schemeClr>
                </a:solidFill>
              </a:rPr>
              <a:t>Trans. Wolfgang de Melo, 2011, LCL.</a:t>
            </a:r>
          </a:p>
          <a:p>
            <a:pPr algn="just"/>
            <a:endParaRPr lang="en-GB" sz="1400" noProof="1">
              <a:solidFill>
                <a:schemeClr val="accent5">
                  <a:lumMod val="25000"/>
                </a:schemeClr>
              </a:solidFill>
            </a:endParaRPr>
          </a:p>
          <a:p>
            <a:pPr algn="just"/>
            <a:r>
              <a:rPr lang="en-GB" sz="1400" i="1" noProof="1">
                <a:solidFill>
                  <a:schemeClr val="accent5">
                    <a:lumMod val="25000"/>
                  </a:schemeClr>
                </a:solidFill>
              </a:rPr>
              <a:t>Persa</a:t>
            </a:r>
            <a:r>
              <a:rPr lang="en-GB" sz="1400" noProof="1">
                <a:solidFill>
                  <a:schemeClr val="accent5">
                    <a:lumMod val="25000"/>
                  </a:schemeClr>
                </a:solidFill>
              </a:rPr>
              <a:t> 394-395: Dabuntur dotis tibi inde sescenti logi,</a:t>
            </a:r>
          </a:p>
          <a:p>
            <a:pPr algn="just"/>
            <a:r>
              <a:rPr lang="en-GB" sz="1400" noProof="1">
                <a:solidFill>
                  <a:schemeClr val="accent5">
                    <a:lumMod val="25000"/>
                  </a:schemeClr>
                </a:solidFill>
              </a:rPr>
              <a:t>Atque Attici omnes; nullum Siculum acceperis.</a:t>
            </a:r>
          </a:p>
          <a:p>
            <a:pPr algn="just">
              <a:spcBef>
                <a:spcPts val="800"/>
              </a:spcBef>
              <a:spcAft>
                <a:spcPts val="800"/>
              </a:spcAft>
            </a:pPr>
            <a:r>
              <a:rPr lang="en-GB" sz="1200" noProof="1">
                <a:solidFill>
                  <a:schemeClr val="accent5">
                    <a:lumMod val="25000"/>
                  </a:schemeClr>
                </a:solidFill>
              </a:rPr>
              <a:t>You’ll get six hundred witty words from there, and all of them Attic ones; you needn’t take a single Sicilian word.</a:t>
            </a:r>
          </a:p>
          <a:p>
            <a:pPr algn="r"/>
            <a:r>
              <a:rPr lang="en-GB" sz="1200" noProof="1">
                <a:solidFill>
                  <a:schemeClr val="accent5">
                    <a:lumMod val="25000"/>
                  </a:schemeClr>
                </a:solidFill>
              </a:rPr>
              <a:t>Trans. Wolfgang de Melo, 2011, LCL.</a:t>
            </a:r>
          </a:p>
          <a:p>
            <a:pPr algn="r"/>
            <a:endParaRPr lang="en-GB" sz="1400" noProof="1">
              <a:solidFill>
                <a:schemeClr val="accent5">
                  <a:lumMod val="25000"/>
                </a:schemeClr>
              </a:solidFill>
            </a:endParaRPr>
          </a:p>
          <a:p>
            <a:pPr algn="just">
              <a:spcAft>
                <a:spcPts val="400"/>
              </a:spcAft>
            </a:pPr>
            <a:r>
              <a:rPr lang="en-GB" sz="1400" b="1" i="1" noProof="1">
                <a:solidFill>
                  <a:schemeClr val="accent5">
                    <a:lumMod val="25000"/>
                  </a:schemeClr>
                </a:solidFill>
              </a:rPr>
              <a:t>Atticisso</a:t>
            </a:r>
            <a:r>
              <a:rPr lang="en-GB" sz="1400" b="1" noProof="1">
                <a:solidFill>
                  <a:schemeClr val="accent5">
                    <a:lumMod val="25000"/>
                  </a:schemeClr>
                </a:solidFill>
              </a:rPr>
              <a:t> vs </a:t>
            </a:r>
            <a:r>
              <a:rPr lang="en-GB" sz="1400" b="1" i="1" noProof="1">
                <a:solidFill>
                  <a:schemeClr val="accent5">
                    <a:lumMod val="25000"/>
                  </a:schemeClr>
                </a:solidFill>
              </a:rPr>
              <a:t>siciliciss(it)o</a:t>
            </a:r>
            <a:r>
              <a:rPr lang="en-GB" sz="1400" b="1" noProof="1">
                <a:solidFill>
                  <a:schemeClr val="accent5">
                    <a:lumMod val="25000"/>
                  </a:schemeClr>
                </a:solidFill>
              </a:rPr>
              <a:t> / </a:t>
            </a:r>
            <a:r>
              <a:rPr lang="en-GB" sz="1400" b="1" i="1" noProof="1">
                <a:solidFill>
                  <a:schemeClr val="accent5">
                    <a:lumMod val="25000"/>
                  </a:schemeClr>
                </a:solidFill>
              </a:rPr>
              <a:t>Atticus</a:t>
            </a:r>
            <a:r>
              <a:rPr lang="en-GB" sz="1400" b="1" noProof="1">
                <a:solidFill>
                  <a:schemeClr val="accent5">
                    <a:lumMod val="25000"/>
                  </a:schemeClr>
                </a:solidFill>
              </a:rPr>
              <a:t> vs </a:t>
            </a:r>
            <a:r>
              <a:rPr lang="en-GB" sz="1400" b="1" i="1" noProof="1">
                <a:solidFill>
                  <a:schemeClr val="accent5">
                    <a:lumMod val="25000"/>
                  </a:schemeClr>
                </a:solidFill>
              </a:rPr>
              <a:t>Siculus</a:t>
            </a:r>
          </a:p>
          <a:p>
            <a:pPr algn="just"/>
            <a:r>
              <a:rPr lang="en-GB" sz="1400" noProof="1">
                <a:solidFill>
                  <a:schemeClr val="accent5">
                    <a:lumMod val="25000"/>
                  </a:schemeClr>
                </a:solidFill>
              </a:rPr>
              <a:t>Inside a more global ‘Greek identity’, two subdivisions:</a:t>
            </a:r>
          </a:p>
          <a:p>
            <a:pPr marL="285750" indent="-285750" algn="just">
              <a:buFont typeface="Arial" panose="020B0604020202020204" pitchFamily="34" charset="0"/>
              <a:buChar char="•"/>
            </a:pPr>
            <a:r>
              <a:rPr lang="en-GB" sz="1400" noProof="1">
                <a:solidFill>
                  <a:schemeClr val="accent5">
                    <a:lumMod val="25000"/>
                  </a:schemeClr>
                </a:solidFill>
              </a:rPr>
              <a:t>An Attic identity;</a:t>
            </a:r>
          </a:p>
          <a:p>
            <a:pPr marL="285750" indent="-285750" algn="just">
              <a:buFont typeface="Arial" panose="020B0604020202020204" pitchFamily="34" charset="0"/>
              <a:buChar char="•"/>
            </a:pPr>
            <a:r>
              <a:rPr lang="en-GB" sz="1400" noProof="1">
                <a:solidFill>
                  <a:schemeClr val="accent5">
                    <a:lumMod val="25000"/>
                  </a:schemeClr>
                </a:solidFill>
              </a:rPr>
              <a:t>A Sicilian identity.</a:t>
            </a:r>
          </a:p>
          <a:p>
            <a:pPr algn="just"/>
            <a:endParaRPr lang="en-GB" sz="1400" noProof="1">
              <a:solidFill>
                <a:schemeClr val="accent5">
                  <a:lumMod val="25000"/>
                </a:schemeClr>
              </a:solidFill>
            </a:endParaRPr>
          </a:p>
          <a:p>
            <a:pPr algn="just"/>
            <a:r>
              <a:rPr lang="en-GB" sz="1400" noProof="1">
                <a:solidFill>
                  <a:schemeClr val="accent5">
                    <a:lumMod val="25000"/>
                  </a:schemeClr>
                </a:solidFill>
              </a:rPr>
              <a:t>Paul. Fest., p. 26 Lindsay 7-8: Plautus: “Non atticissat, sed sicilicissat”, </a:t>
            </a:r>
            <a:r>
              <a:rPr lang="en-GB" sz="1400" noProof="1">
                <a:solidFill>
                  <a:schemeClr val="accent1"/>
                </a:solidFill>
              </a:rPr>
              <a:t>id est Sicule loquitur</a:t>
            </a:r>
            <a:r>
              <a:rPr lang="en-GB" sz="1400" noProof="1">
                <a:solidFill>
                  <a:schemeClr val="accent5">
                    <a:lumMod val="25000"/>
                  </a:schemeClr>
                </a:solidFill>
              </a:rPr>
              <a:t>.</a:t>
            </a:r>
          </a:p>
        </p:txBody>
      </p:sp>
      <p:sp>
        <p:nvSpPr>
          <p:cNvPr id="6" name="ZoneTexte 5">
            <a:extLst>
              <a:ext uri="{FF2B5EF4-FFF2-40B4-BE49-F238E27FC236}">
                <a16:creationId xmlns:a16="http://schemas.microsoft.com/office/drawing/2014/main" id="{57B94CC5-2F6C-3B6A-F4FF-3C648D7584CF}"/>
              </a:ext>
            </a:extLst>
          </p:cNvPr>
          <p:cNvSpPr txBox="1"/>
          <p:nvPr/>
        </p:nvSpPr>
        <p:spPr>
          <a:xfrm>
            <a:off x="6503176" y="1435261"/>
            <a:ext cx="5084220" cy="4544834"/>
          </a:xfrm>
          <a:prstGeom prst="rect">
            <a:avLst/>
          </a:prstGeom>
          <a:noFill/>
        </p:spPr>
        <p:txBody>
          <a:bodyPr wrap="square" lIns="90000" rIns="0" rtlCol="0">
            <a:spAutoFit/>
          </a:bodyPr>
          <a:lstStyle/>
          <a:p>
            <a:pPr algn="just">
              <a:spcAft>
                <a:spcPts val="400"/>
              </a:spcAft>
              <a:buClr>
                <a:schemeClr val="accent5">
                  <a:lumMod val="25000"/>
                </a:schemeClr>
              </a:buClr>
            </a:pPr>
            <a:r>
              <a:rPr lang="en-GB" sz="1400" b="1" noProof="1">
                <a:solidFill>
                  <a:schemeClr val="accent5">
                    <a:lumMod val="25000"/>
                  </a:schemeClr>
                </a:solidFill>
              </a:rPr>
              <a:t>Being Greek, talking Greek:</a:t>
            </a:r>
          </a:p>
          <a:p>
            <a:pPr algn="just">
              <a:buClr>
                <a:schemeClr val="accent5">
                  <a:lumMod val="25000"/>
                </a:schemeClr>
              </a:buClr>
            </a:pPr>
            <a:r>
              <a:rPr lang="fr-BE" sz="1400" noProof="1">
                <a:solidFill>
                  <a:schemeClr val="accent5">
                    <a:lumMod val="25000"/>
                  </a:schemeClr>
                </a:solidFill>
              </a:rPr>
              <a:t>“[L]e fait de parler grec se confond avec celui d’être grec, dans son comportement, en particulier dans son habillement et sa nourriture.”</a:t>
            </a:r>
          </a:p>
          <a:p>
            <a:pPr algn="r">
              <a:spcAft>
                <a:spcPts val="800"/>
              </a:spcAft>
              <a:buClr>
                <a:schemeClr val="accent5">
                  <a:lumMod val="25000"/>
                </a:schemeClr>
              </a:buClr>
            </a:pPr>
            <a:r>
              <a:rPr lang="fr-BE" sz="1400" noProof="1">
                <a:solidFill>
                  <a:schemeClr val="accent5">
                    <a:lumMod val="25000"/>
                  </a:schemeClr>
                </a:solidFill>
              </a:rPr>
              <a:t>Biville (1993), p. 138.</a:t>
            </a:r>
            <a:endParaRPr lang="en-GB" sz="1400" noProof="1">
              <a:solidFill>
                <a:schemeClr val="accent5">
                  <a:lumMod val="25000"/>
                </a:schemeClr>
              </a:solidFill>
            </a:endParaRPr>
          </a:p>
          <a:p>
            <a:pPr algn="just">
              <a:buClr>
                <a:schemeClr val="accent5">
                  <a:lumMod val="25000"/>
                </a:schemeClr>
              </a:buClr>
            </a:pPr>
            <a:r>
              <a:rPr lang="en-GB" sz="1400" noProof="1">
                <a:solidFill>
                  <a:schemeClr val="accent5">
                    <a:lumMod val="25000"/>
                  </a:schemeClr>
                </a:solidFill>
              </a:rPr>
              <a:t>Suetonius, </a:t>
            </a:r>
            <a:r>
              <a:rPr lang="en-GB" sz="1400" i="1" noProof="1">
                <a:solidFill>
                  <a:schemeClr val="accent5">
                    <a:lumMod val="25000"/>
                  </a:schemeClr>
                </a:solidFill>
              </a:rPr>
              <a:t>Aug.</a:t>
            </a:r>
            <a:r>
              <a:rPr lang="en-GB" sz="1400" noProof="1">
                <a:solidFill>
                  <a:schemeClr val="accent5">
                    <a:lumMod val="25000"/>
                  </a:schemeClr>
                </a:solidFill>
              </a:rPr>
              <a:t> 98.2-4: Forte Puteolanum sinum praeteruehenti vectores nautaeque de navi Alexandrina, quae tantum quod appulerat, candidati coronatique et tura libantes fausta omina et eximias laudes congesserant… Sed et ceteros continuos dies inter varia munuscula togas insuper ac pallia distribuit, lege proposita ut </a:t>
            </a:r>
            <a:r>
              <a:rPr lang="en-GB" sz="1400" noProof="1">
                <a:solidFill>
                  <a:schemeClr val="accent2"/>
                </a:solidFill>
              </a:rPr>
              <a:t>Romani Graeco, Graeci Romano habitu et sermone uterentur</a:t>
            </a:r>
            <a:r>
              <a:rPr lang="en-GB" sz="1400" noProof="1">
                <a:solidFill>
                  <a:schemeClr val="accent5">
                    <a:lumMod val="25000"/>
                  </a:schemeClr>
                </a:solidFill>
              </a:rPr>
              <a:t>.</a:t>
            </a:r>
          </a:p>
          <a:p>
            <a:pPr algn="just">
              <a:spcBef>
                <a:spcPts val="800"/>
              </a:spcBef>
              <a:spcAft>
                <a:spcPts val="800"/>
              </a:spcAft>
              <a:buClr>
                <a:schemeClr val="accent5">
                  <a:lumMod val="25000"/>
                </a:schemeClr>
              </a:buClr>
            </a:pPr>
            <a:r>
              <a:rPr lang="en-US" sz="1200" noProof="1">
                <a:solidFill>
                  <a:schemeClr val="accent5">
                    <a:lumMod val="25000"/>
                  </a:schemeClr>
                </a:solidFill>
              </a:rPr>
              <a:t>As he sailed by the gulf of Puteoli, it happened that from an Alexandrian ship which had just arrived there, the passengers and crew, clad in white, crowned with garlands, and burning incense, lavished upon him good wishes and the highest praise… More than that, for the several remaining days of his stay, among little presents of various kinds, he distributed togas and cloaks as well, stipulating that </a:t>
            </a:r>
            <a:r>
              <a:rPr lang="en-US" sz="1200" noProof="1">
                <a:solidFill>
                  <a:schemeClr val="accent2"/>
                </a:solidFill>
              </a:rPr>
              <a:t>the Romans should use the Greek dress and language and the Greeks the Roman</a:t>
            </a:r>
            <a:r>
              <a:rPr lang="en-US" sz="1200" noProof="1">
                <a:solidFill>
                  <a:schemeClr val="accent5">
                    <a:lumMod val="25000"/>
                  </a:schemeClr>
                </a:solidFill>
              </a:rPr>
              <a:t>.</a:t>
            </a:r>
          </a:p>
          <a:p>
            <a:pPr algn="r">
              <a:buClr>
                <a:schemeClr val="accent5">
                  <a:lumMod val="25000"/>
                </a:schemeClr>
              </a:buClr>
            </a:pPr>
            <a:r>
              <a:rPr lang="en-GB" sz="1200" noProof="1">
                <a:solidFill>
                  <a:schemeClr val="accent5">
                    <a:lumMod val="25000"/>
                  </a:schemeClr>
                </a:solidFill>
              </a:rPr>
              <a:t>Trans. J.C. Rolfe, 1914, LCL</a:t>
            </a:r>
            <a:r>
              <a:rPr lang="en-GB" sz="1400" noProof="1">
                <a:solidFill>
                  <a:schemeClr val="accent5">
                    <a:lumMod val="25000"/>
                  </a:schemeClr>
                </a:solidFill>
              </a:rPr>
              <a:t>.</a:t>
            </a:r>
          </a:p>
        </p:txBody>
      </p:sp>
      <p:sp>
        <p:nvSpPr>
          <p:cNvPr id="8" name="Espace réservé de la date 6">
            <a:extLst>
              <a:ext uri="{FF2B5EF4-FFF2-40B4-BE49-F238E27FC236}">
                <a16:creationId xmlns:a16="http://schemas.microsoft.com/office/drawing/2014/main" id="{56FF087A-756D-F4C4-6308-DD209A8CE06B}"/>
              </a:ext>
            </a:extLst>
          </p:cNvPr>
          <p:cNvSpPr>
            <a:spLocks noGrp="1"/>
          </p:cNvSpPr>
          <p:nvPr>
            <p:ph type="dt" sz="half" idx="10"/>
          </p:nvPr>
        </p:nvSpPr>
        <p:spPr>
          <a:xfrm>
            <a:off x="10250652" y="6078595"/>
            <a:ext cx="989349" cy="419725"/>
          </a:xfrm>
        </p:spPr>
        <p:txBody>
          <a:bodyPr/>
          <a:lstStyle/>
          <a:p>
            <a:fld id="{0FBE4D3C-85FF-4C43-ADA5-C41BA26F3D70}" type="datetime1">
              <a:rPr lang="en-GB" noProof="1" smtClean="0">
                <a:solidFill>
                  <a:schemeClr val="accent5">
                    <a:lumMod val="25000"/>
                  </a:schemeClr>
                </a:solidFill>
              </a:rPr>
              <a:t>13/06/2025</a:t>
            </a:fld>
            <a:endParaRPr lang="en-GB" noProof="1">
              <a:solidFill>
                <a:schemeClr val="accent5">
                  <a:lumMod val="25000"/>
                </a:schemeClr>
              </a:solidFill>
            </a:endParaRPr>
          </a:p>
        </p:txBody>
      </p:sp>
      <p:sp>
        <p:nvSpPr>
          <p:cNvPr id="9" name="Espace réservé du numéro de diapositive 7">
            <a:extLst>
              <a:ext uri="{FF2B5EF4-FFF2-40B4-BE49-F238E27FC236}">
                <a16:creationId xmlns:a16="http://schemas.microsoft.com/office/drawing/2014/main" id="{37A10738-C793-C628-4390-88D0BD2AD273}"/>
              </a:ext>
            </a:extLst>
          </p:cNvPr>
          <p:cNvSpPr>
            <a:spLocks noGrp="1"/>
          </p:cNvSpPr>
          <p:nvPr>
            <p:ph type="sldNum" sz="quarter" idx="12"/>
          </p:nvPr>
        </p:nvSpPr>
        <p:spPr>
          <a:xfrm>
            <a:off x="11227996" y="6078595"/>
            <a:ext cx="604604" cy="419725"/>
          </a:xfrm>
        </p:spPr>
        <p:txBody>
          <a:bodyPr/>
          <a:lstStyle/>
          <a:p>
            <a:pPr algn="l"/>
            <a:r>
              <a:rPr lang="en-GB" noProof="1">
                <a:solidFill>
                  <a:schemeClr val="accent5">
                    <a:lumMod val="25000"/>
                  </a:schemeClr>
                </a:solidFill>
              </a:rPr>
              <a:t>▪︎ </a:t>
            </a:r>
            <a:fld id="{71AEF36E-EA79-174C-93F9-FDA84EDD5956}" type="slidenum">
              <a:rPr lang="en-GB" noProof="1" smtClean="0">
                <a:solidFill>
                  <a:schemeClr val="accent5">
                    <a:lumMod val="25000"/>
                  </a:schemeClr>
                </a:solidFill>
              </a:rPr>
              <a:pPr algn="l"/>
              <a:t>3</a:t>
            </a:fld>
            <a:endParaRPr lang="en-GB" noProof="1">
              <a:solidFill>
                <a:schemeClr val="accent5">
                  <a:lumMod val="25000"/>
                </a:schemeClr>
              </a:solidFill>
            </a:endParaRPr>
          </a:p>
        </p:txBody>
      </p:sp>
      <p:pic>
        <p:nvPicPr>
          <p:cNvPr id="5" name="Image 4" descr="Une image contenant Police, Graphique, capture d’écran, graphisme&#10;&#10;Le contenu généré par l’IA peut être incorrect.">
            <a:extLst>
              <a:ext uri="{FF2B5EF4-FFF2-40B4-BE49-F238E27FC236}">
                <a16:creationId xmlns:a16="http://schemas.microsoft.com/office/drawing/2014/main" id="{9297DFF4-EDC8-D31B-2350-0B02A6BE5AD0}"/>
              </a:ext>
            </a:extLst>
          </p:cNvPr>
          <p:cNvPicPr>
            <a:picLocks noChangeAspect="1"/>
          </p:cNvPicPr>
          <p:nvPr/>
        </p:nvPicPr>
        <p:blipFill>
          <a:blip r:embed="rId4"/>
          <a:srcRect t="12667" r="5650"/>
          <a:stretch/>
        </p:blipFill>
        <p:spPr>
          <a:xfrm>
            <a:off x="10036536" y="359680"/>
            <a:ext cx="1804680" cy="626577"/>
          </a:xfrm>
          <a:prstGeom prst="rect">
            <a:avLst/>
          </a:prstGeom>
        </p:spPr>
      </p:pic>
    </p:spTree>
    <p:extLst>
      <p:ext uri="{BB962C8B-B14F-4D97-AF65-F5344CB8AC3E}">
        <p14:creationId xmlns:p14="http://schemas.microsoft.com/office/powerpoint/2010/main" val="2347986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DE268E-FCCB-2FB1-04B6-7DED0498791A}"/>
            </a:ext>
          </a:extLst>
        </p:cNvPr>
        <p:cNvGrpSpPr/>
        <p:nvPr/>
      </p:nvGrpSpPr>
      <p:grpSpPr>
        <a:xfrm>
          <a:off x="0" y="0"/>
          <a:ext cx="0" cy="0"/>
          <a:chOff x="0" y="0"/>
          <a:chExt cx="0" cy="0"/>
        </a:xfrm>
      </p:grpSpPr>
      <p:pic>
        <p:nvPicPr>
          <p:cNvPr id="4" name="Image 3" descr="Une image contenant carte, texte&#10;&#10;Le contenu généré par l’IA peut être incorrect.">
            <a:extLst>
              <a:ext uri="{FF2B5EF4-FFF2-40B4-BE49-F238E27FC236}">
                <a16:creationId xmlns:a16="http://schemas.microsoft.com/office/drawing/2014/main" id="{6BFE458E-33AE-D0D4-1A68-1EA46D1E3B7D}"/>
              </a:ext>
            </a:extLst>
          </p:cNvPr>
          <p:cNvPicPr>
            <a:picLocks noGrp="1" noRot="1" noMove="1" noResize="1" noEditPoints="1" noAdjustHandles="1" noChangeArrowheads="1" noChangeShapeType="1" noCrop="1"/>
          </p:cNvPicPr>
          <p:nvPr/>
        </p:nvPicPr>
        <p:blipFill>
          <a:blip r:embed="rId3"/>
          <a:stretch>
            <a:fillRect/>
          </a:stretch>
        </p:blipFill>
        <p:spPr>
          <a:xfrm>
            <a:off x="10818" y="0"/>
            <a:ext cx="12170364" cy="6858000"/>
          </a:xfrm>
          <a:prstGeom prst="rect">
            <a:avLst/>
          </a:prstGeom>
        </p:spPr>
      </p:pic>
      <p:sp>
        <p:nvSpPr>
          <p:cNvPr id="12" name="Rectangle 11">
            <a:extLst>
              <a:ext uri="{FF2B5EF4-FFF2-40B4-BE49-F238E27FC236}">
                <a16:creationId xmlns:a16="http://schemas.microsoft.com/office/drawing/2014/main" id="{FF9DA0EE-B45D-05A3-D815-49B1A917D52E}"/>
              </a:ext>
            </a:extLst>
          </p:cNvPr>
          <p:cNvSpPr>
            <a:spLocks/>
          </p:cNvSpPr>
          <p:nvPr/>
        </p:nvSpPr>
        <p:spPr>
          <a:xfrm>
            <a:off x="350786" y="354600"/>
            <a:ext cx="5561205" cy="6148800"/>
          </a:xfrm>
          <a:prstGeom prst="rect">
            <a:avLst/>
          </a:prstGeom>
          <a:solidFill>
            <a:schemeClr val="accent5">
              <a:lumMod val="90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13" name="Rectangle 12">
            <a:extLst>
              <a:ext uri="{FF2B5EF4-FFF2-40B4-BE49-F238E27FC236}">
                <a16:creationId xmlns:a16="http://schemas.microsoft.com/office/drawing/2014/main" id="{51CB3DC7-A63A-2DEA-7E90-C5CDA4C43E4B}"/>
              </a:ext>
            </a:extLst>
          </p:cNvPr>
          <p:cNvSpPr>
            <a:spLocks/>
          </p:cNvSpPr>
          <p:nvPr/>
        </p:nvSpPr>
        <p:spPr>
          <a:xfrm>
            <a:off x="6271393" y="1204708"/>
            <a:ext cx="5569823" cy="5298692"/>
          </a:xfrm>
          <a:prstGeom prst="rect">
            <a:avLst/>
          </a:prstGeom>
          <a:solidFill>
            <a:schemeClr val="accent5">
              <a:lumMod val="90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2" name="Espace réservé pour une image  1">
            <a:extLst>
              <a:ext uri="{FF2B5EF4-FFF2-40B4-BE49-F238E27FC236}">
                <a16:creationId xmlns:a16="http://schemas.microsoft.com/office/drawing/2014/main" id="{3CDBA601-2640-6DEB-35E0-FA9192A8A2D6}"/>
              </a:ext>
            </a:extLst>
          </p:cNvPr>
          <p:cNvSpPr>
            <a:spLocks noGrp="1"/>
          </p:cNvSpPr>
          <p:nvPr>
            <p:ph type="pic" sz="quarter" idx="13"/>
          </p:nvPr>
        </p:nvSpPr>
        <p:spPr/>
        <p:txBody>
          <a:bodyPr/>
          <a:lstStyle/>
          <a:p>
            <a:pPr marL="0" indent="0">
              <a:buNone/>
            </a:pPr>
            <a:r>
              <a:rPr lang="en-GB" b="1" i="1" noProof="1">
                <a:solidFill>
                  <a:schemeClr val="accent5">
                    <a:lumMod val="25000"/>
                  </a:schemeClr>
                </a:solidFill>
              </a:rPr>
              <a:t>Si litteras Graecas Athenis,</a:t>
            </a:r>
          </a:p>
          <a:p>
            <a:pPr marL="0" indent="0">
              <a:spcBef>
                <a:spcPts val="0"/>
              </a:spcBef>
              <a:buNone/>
            </a:pPr>
            <a:r>
              <a:rPr lang="en-GB" b="1" i="1" noProof="1">
                <a:solidFill>
                  <a:schemeClr val="accent5">
                    <a:lumMod val="25000"/>
                  </a:schemeClr>
                </a:solidFill>
              </a:rPr>
              <a:t>non Lilybaei…</a:t>
            </a:r>
          </a:p>
        </p:txBody>
      </p:sp>
      <p:sp>
        <p:nvSpPr>
          <p:cNvPr id="3" name="ZoneTexte 2">
            <a:extLst>
              <a:ext uri="{FF2B5EF4-FFF2-40B4-BE49-F238E27FC236}">
                <a16:creationId xmlns:a16="http://schemas.microsoft.com/office/drawing/2014/main" id="{E4F5D428-A140-F56F-3CB9-C0B029147CA4}"/>
              </a:ext>
            </a:extLst>
          </p:cNvPr>
          <p:cNvSpPr txBox="1"/>
          <p:nvPr/>
        </p:nvSpPr>
        <p:spPr>
          <a:xfrm>
            <a:off x="587375" y="1435261"/>
            <a:ext cx="5084220" cy="3734356"/>
          </a:xfrm>
          <a:prstGeom prst="rect">
            <a:avLst/>
          </a:prstGeom>
          <a:noFill/>
        </p:spPr>
        <p:txBody>
          <a:bodyPr wrap="square" lIns="0" rtlCol="0">
            <a:spAutoFit/>
          </a:bodyPr>
          <a:lstStyle/>
          <a:p>
            <a:pPr algn="just">
              <a:spcAft>
                <a:spcPts val="400"/>
              </a:spcAft>
            </a:pPr>
            <a:r>
              <a:rPr lang="en-GB" sz="1400" b="1" noProof="1">
                <a:solidFill>
                  <a:schemeClr val="accent5">
                    <a:lumMod val="25000"/>
                  </a:schemeClr>
                </a:solidFill>
              </a:rPr>
              <a:t>Sicilian Greeks vs other Greeks: a moral distinction</a:t>
            </a:r>
          </a:p>
          <a:p>
            <a:pPr algn="just"/>
            <a:r>
              <a:rPr lang="en-GB" sz="1400" noProof="1">
                <a:solidFill>
                  <a:schemeClr val="accent5">
                    <a:lumMod val="25000"/>
                  </a:schemeClr>
                </a:solidFill>
              </a:rPr>
              <a:t>Cicero, </a:t>
            </a:r>
            <a:r>
              <a:rPr lang="en-GB" sz="1400" i="1" noProof="1">
                <a:solidFill>
                  <a:schemeClr val="accent5">
                    <a:lumMod val="25000"/>
                  </a:schemeClr>
                </a:solidFill>
              </a:rPr>
              <a:t>Verr.</a:t>
            </a:r>
            <a:r>
              <a:rPr lang="en-GB" sz="1400" noProof="1">
                <a:solidFill>
                  <a:schemeClr val="accent5">
                    <a:lumMod val="25000"/>
                  </a:schemeClr>
                </a:solidFill>
              </a:rPr>
              <a:t> II.2.7: Iam vero hominum ipsorum, iudices, ea patientia virtus frugalitasque est ut proxime ad nostram disciplinam illam veterem, non ad hanc quae nunc increbruit, videantur accedere. </a:t>
            </a:r>
            <a:r>
              <a:rPr lang="en-GB" sz="1400" noProof="1">
                <a:solidFill>
                  <a:schemeClr val="accent2"/>
                </a:solidFill>
              </a:rPr>
              <a:t>Nihil ceterorum simile Graecorum; nulla desidia, nulla luxuries;</a:t>
            </a:r>
            <a:r>
              <a:rPr lang="en-GB" sz="1400" noProof="1">
                <a:solidFill>
                  <a:schemeClr val="accent5">
                    <a:lumMod val="25000"/>
                  </a:schemeClr>
                </a:solidFill>
              </a:rPr>
              <a:t> </a:t>
            </a:r>
            <a:r>
              <a:rPr lang="en-GB" sz="1400" noProof="1">
                <a:solidFill>
                  <a:schemeClr val="accent2"/>
                </a:solidFill>
              </a:rPr>
              <a:t>contra summus labor </a:t>
            </a:r>
            <a:r>
              <a:rPr lang="en-GB" sz="1400" noProof="1">
                <a:solidFill>
                  <a:schemeClr val="accent5">
                    <a:lumMod val="25000"/>
                  </a:schemeClr>
                </a:solidFill>
              </a:rPr>
              <a:t>in publicis privatisque rebus, </a:t>
            </a:r>
            <a:r>
              <a:rPr lang="en-GB" sz="1400" noProof="1">
                <a:solidFill>
                  <a:schemeClr val="accent2"/>
                </a:solidFill>
              </a:rPr>
              <a:t>summa parsimonia, summa diligentia</a:t>
            </a:r>
            <a:r>
              <a:rPr lang="en-GB" sz="1400" noProof="1">
                <a:solidFill>
                  <a:schemeClr val="accent5">
                    <a:lumMod val="25000"/>
                  </a:schemeClr>
                </a:solidFill>
              </a:rPr>
              <a:t>. Sic porro nostros homines diligunt.</a:t>
            </a:r>
          </a:p>
          <a:p>
            <a:pPr algn="just">
              <a:spcBef>
                <a:spcPts val="800"/>
              </a:spcBef>
              <a:spcAft>
                <a:spcPts val="800"/>
              </a:spcAft>
            </a:pPr>
            <a:r>
              <a:rPr lang="en-US" sz="1200" noProof="1">
                <a:solidFill>
                  <a:schemeClr val="accent5">
                    <a:lumMod val="25000"/>
                  </a:schemeClr>
                </a:solidFill>
              </a:rPr>
              <a:t>And then again, the character of the inhabitants is such, so hardy and upright and honest, that it really reminds us of the stern old Roman manners, rather than of those which have come to prevail among us to-day. </a:t>
            </a:r>
            <a:r>
              <a:rPr lang="en-US" sz="1200" noProof="1">
                <a:solidFill>
                  <a:schemeClr val="accent2"/>
                </a:solidFill>
              </a:rPr>
              <a:t>They have none of the failings found elsewhere among Greeks; they are neither slothful nor self-indulgent; on the contrary, they are highly industrious,</a:t>
            </a:r>
            <a:r>
              <a:rPr lang="en-US" sz="1200" noProof="1">
                <a:solidFill>
                  <a:schemeClr val="accent5">
                    <a:lumMod val="25000"/>
                  </a:schemeClr>
                </a:solidFill>
              </a:rPr>
              <a:t> for their own and for the public good; </a:t>
            </a:r>
            <a:r>
              <a:rPr lang="en-US" sz="1200" noProof="1">
                <a:solidFill>
                  <a:schemeClr val="accent2"/>
                </a:solidFill>
              </a:rPr>
              <a:t>plain-living and conscientious folk. </a:t>
            </a:r>
            <a:r>
              <a:rPr lang="en-US" sz="1200" noProof="1">
                <a:solidFill>
                  <a:schemeClr val="accent5">
                    <a:lumMod val="25000"/>
                  </a:schemeClr>
                </a:solidFill>
              </a:rPr>
              <a:t>Such, moreover, is their attachment to our own people that among them.</a:t>
            </a:r>
          </a:p>
          <a:p>
            <a:pPr algn="r"/>
            <a:r>
              <a:rPr lang="en-GB" sz="1200" noProof="1">
                <a:solidFill>
                  <a:schemeClr val="accent5">
                    <a:lumMod val="25000"/>
                  </a:schemeClr>
                </a:solidFill>
              </a:rPr>
              <a:t>Trans. L.H.G. Greenwood, 1928, LCL.</a:t>
            </a:r>
          </a:p>
        </p:txBody>
      </p:sp>
      <p:sp>
        <p:nvSpPr>
          <p:cNvPr id="6" name="ZoneTexte 5">
            <a:extLst>
              <a:ext uri="{FF2B5EF4-FFF2-40B4-BE49-F238E27FC236}">
                <a16:creationId xmlns:a16="http://schemas.microsoft.com/office/drawing/2014/main" id="{68F7AD14-8965-513A-2D02-EDE08E99EDF3}"/>
              </a:ext>
            </a:extLst>
          </p:cNvPr>
          <p:cNvSpPr txBox="1"/>
          <p:nvPr/>
        </p:nvSpPr>
        <p:spPr>
          <a:xfrm>
            <a:off x="6503176" y="1435261"/>
            <a:ext cx="5084220" cy="4667945"/>
          </a:xfrm>
          <a:prstGeom prst="rect">
            <a:avLst/>
          </a:prstGeom>
          <a:noFill/>
        </p:spPr>
        <p:txBody>
          <a:bodyPr wrap="square" lIns="90000" rIns="0" rtlCol="0">
            <a:spAutoFit/>
          </a:bodyPr>
          <a:lstStyle/>
          <a:p>
            <a:pPr algn="just">
              <a:spcAft>
                <a:spcPts val="400"/>
              </a:spcAft>
              <a:buClr>
                <a:schemeClr val="accent5">
                  <a:lumMod val="25000"/>
                </a:schemeClr>
              </a:buClr>
            </a:pPr>
            <a:r>
              <a:rPr lang="en-GB" sz="1400" b="1" noProof="1">
                <a:solidFill>
                  <a:schemeClr val="accent5">
                    <a:lumMod val="25000"/>
                  </a:schemeClr>
                </a:solidFill>
              </a:rPr>
              <a:t>Attic Greek as a </a:t>
            </a:r>
            <a:r>
              <a:rPr lang="en-GB" sz="1400" b="1" i="1" noProof="1">
                <a:solidFill>
                  <a:schemeClr val="accent5">
                    <a:lumMod val="25000"/>
                  </a:schemeClr>
                </a:solidFill>
              </a:rPr>
              <a:t>norma loquendi</a:t>
            </a:r>
          </a:p>
          <a:p>
            <a:pPr algn="just">
              <a:buClr>
                <a:schemeClr val="accent5">
                  <a:lumMod val="25000"/>
                </a:schemeClr>
              </a:buClr>
            </a:pPr>
            <a:r>
              <a:rPr lang="en-GB" sz="1400" noProof="1">
                <a:solidFill>
                  <a:schemeClr val="accent5">
                    <a:lumMod val="25000"/>
                  </a:schemeClr>
                </a:solidFill>
              </a:rPr>
              <a:t>Cicero, </a:t>
            </a:r>
            <a:r>
              <a:rPr lang="en-GB" sz="1400" i="1" noProof="1">
                <a:solidFill>
                  <a:schemeClr val="accent5">
                    <a:lumMod val="25000"/>
                  </a:schemeClr>
                </a:solidFill>
              </a:rPr>
              <a:t>de orat.</a:t>
            </a:r>
            <a:r>
              <a:rPr lang="en-GB" sz="1400" noProof="1">
                <a:solidFill>
                  <a:schemeClr val="accent5">
                    <a:lumMod val="25000"/>
                  </a:schemeClr>
                </a:solidFill>
              </a:rPr>
              <a:t> III.43: … quae quidem ut apud Graecos Atticorum, sic in Latino sermone, huius est urbis maxime propria.</a:t>
            </a:r>
          </a:p>
          <a:p>
            <a:pPr algn="just">
              <a:spcBef>
                <a:spcPts val="800"/>
              </a:spcBef>
              <a:buClr>
                <a:schemeClr val="accent5">
                  <a:lumMod val="25000"/>
                </a:schemeClr>
              </a:buClr>
            </a:pPr>
            <a:r>
              <a:rPr lang="en-US" sz="1200" noProof="1">
                <a:solidFill>
                  <a:schemeClr val="accent5">
                    <a:lumMod val="25000"/>
                  </a:schemeClr>
                </a:solidFill>
              </a:rPr>
              <a:t>… a merit which as among the Greeks it is peculiar to Attica so in Latin speech is specially the attribute of this city.</a:t>
            </a:r>
          </a:p>
          <a:p>
            <a:pPr algn="r">
              <a:spcBef>
                <a:spcPts val="800"/>
              </a:spcBef>
              <a:buClr>
                <a:schemeClr val="accent5">
                  <a:lumMod val="25000"/>
                </a:schemeClr>
              </a:buClr>
            </a:pPr>
            <a:r>
              <a:rPr lang="en-US" sz="1200" noProof="1">
                <a:solidFill>
                  <a:schemeClr val="accent5">
                    <a:lumMod val="25000"/>
                  </a:schemeClr>
                </a:solidFill>
              </a:rPr>
              <a:t>Trans. H. Rackham, 1942, LCL.</a:t>
            </a:r>
            <a:endParaRPr lang="en-GB" sz="1200" noProof="1">
              <a:solidFill>
                <a:schemeClr val="accent5">
                  <a:lumMod val="25000"/>
                </a:schemeClr>
              </a:solidFill>
            </a:endParaRPr>
          </a:p>
          <a:p>
            <a:pPr algn="just">
              <a:buClr>
                <a:schemeClr val="accent5">
                  <a:lumMod val="25000"/>
                </a:schemeClr>
              </a:buClr>
            </a:pPr>
            <a:endParaRPr lang="en-GB" sz="1400" b="1" i="1" noProof="1">
              <a:solidFill>
                <a:schemeClr val="accent5">
                  <a:lumMod val="25000"/>
                </a:schemeClr>
              </a:solidFill>
            </a:endParaRPr>
          </a:p>
          <a:p>
            <a:pPr algn="just">
              <a:buClr>
                <a:schemeClr val="accent5">
                  <a:lumMod val="25000"/>
                </a:schemeClr>
              </a:buClr>
            </a:pPr>
            <a:r>
              <a:rPr lang="en-GB" sz="1400" noProof="1">
                <a:solidFill>
                  <a:schemeClr val="accent5">
                    <a:lumMod val="25000"/>
                  </a:schemeClr>
                </a:solidFill>
              </a:rPr>
              <a:t>“</a:t>
            </a:r>
            <a:r>
              <a:rPr lang="fr-BE" sz="1400" noProof="1">
                <a:solidFill>
                  <a:schemeClr val="accent5">
                    <a:lumMod val="25000"/>
                  </a:schemeClr>
                </a:solidFill>
              </a:rPr>
              <a:t>[P]arler grec implique immédiatement un rattachement symbolique à la ville d’Athènes. En effet, de même que, pour un Romain, le latin est la langue de Rome, le grec ne peut être que le grec d’Athènes. […] Pour un Romain, il semble tout aussi inconcevable et peu reluisant de parler le grec de Sicile que le latin de la </a:t>
            </a:r>
            <a:r>
              <a:rPr lang="fr-BE" sz="1400" i="1" noProof="1">
                <a:solidFill>
                  <a:schemeClr val="accent5">
                    <a:lumMod val="25000"/>
                  </a:schemeClr>
                </a:solidFill>
              </a:rPr>
              <a:t>provincia</a:t>
            </a:r>
            <a:r>
              <a:rPr lang="fr-BE" sz="1400" noProof="1">
                <a:solidFill>
                  <a:schemeClr val="accent5">
                    <a:lumMod val="25000"/>
                  </a:schemeClr>
                </a:solidFill>
              </a:rPr>
              <a:t>. Il y a donc des différences qualitatives entre divers types de grec tout comme il existe différentes façons de s’exprimer en latin. Et si la norme de référence pour le latin est évidemment Rome (la </a:t>
            </a:r>
            <a:r>
              <a:rPr lang="fr-BE" sz="1400" i="1" noProof="1">
                <a:solidFill>
                  <a:schemeClr val="accent5">
                    <a:lumMod val="25000"/>
                  </a:schemeClr>
                </a:solidFill>
              </a:rPr>
              <a:t>latinitas</a:t>
            </a:r>
            <a:r>
              <a:rPr lang="fr-BE" sz="1400" noProof="1">
                <a:solidFill>
                  <a:schemeClr val="accent5">
                    <a:lumMod val="25000"/>
                  </a:schemeClr>
                </a:solidFill>
              </a:rPr>
              <a:t> est en réalité une </a:t>
            </a:r>
            <a:r>
              <a:rPr lang="fr-BE" sz="1400" i="1" noProof="1">
                <a:solidFill>
                  <a:schemeClr val="accent5">
                    <a:lumMod val="25000"/>
                  </a:schemeClr>
                </a:solidFill>
              </a:rPr>
              <a:t>romanitas</a:t>
            </a:r>
            <a:r>
              <a:rPr lang="fr-BE" sz="1400" noProof="1">
                <a:solidFill>
                  <a:schemeClr val="accent5">
                    <a:lumMod val="25000"/>
                  </a:schemeClr>
                </a:solidFill>
              </a:rPr>
              <a:t>), pour le grec, c’est la langue d’Athènes qui est toujours la norme implicite.</a:t>
            </a:r>
            <a:r>
              <a:rPr lang="en-GB" sz="1400" noProof="1">
                <a:solidFill>
                  <a:schemeClr val="accent5">
                    <a:lumMod val="25000"/>
                  </a:schemeClr>
                </a:solidFill>
              </a:rPr>
              <a:t>”</a:t>
            </a:r>
          </a:p>
          <a:p>
            <a:pPr algn="r">
              <a:spcBef>
                <a:spcPts val="800"/>
              </a:spcBef>
              <a:buClr>
                <a:schemeClr val="accent5">
                  <a:lumMod val="25000"/>
                </a:schemeClr>
              </a:buClr>
            </a:pPr>
            <a:r>
              <a:rPr lang="en-GB" sz="1400" noProof="1">
                <a:solidFill>
                  <a:schemeClr val="accent5">
                    <a:lumMod val="25000"/>
                  </a:schemeClr>
                </a:solidFill>
              </a:rPr>
              <a:t>Valette-Cagnac (2003).</a:t>
            </a:r>
            <a:endParaRPr lang="en-US" sz="1400" noProof="1">
              <a:solidFill>
                <a:schemeClr val="accent5">
                  <a:lumMod val="25000"/>
                </a:schemeClr>
              </a:solidFill>
            </a:endParaRPr>
          </a:p>
        </p:txBody>
      </p:sp>
      <p:sp>
        <p:nvSpPr>
          <p:cNvPr id="8" name="Espace réservé de la date 6">
            <a:extLst>
              <a:ext uri="{FF2B5EF4-FFF2-40B4-BE49-F238E27FC236}">
                <a16:creationId xmlns:a16="http://schemas.microsoft.com/office/drawing/2014/main" id="{ABDF15BD-72E6-E0D7-2E2A-D1791518E3B5}"/>
              </a:ext>
            </a:extLst>
          </p:cNvPr>
          <p:cNvSpPr>
            <a:spLocks noGrp="1"/>
          </p:cNvSpPr>
          <p:nvPr>
            <p:ph type="dt" sz="half" idx="10"/>
          </p:nvPr>
        </p:nvSpPr>
        <p:spPr>
          <a:xfrm>
            <a:off x="10250652" y="6078595"/>
            <a:ext cx="989349" cy="419725"/>
          </a:xfrm>
        </p:spPr>
        <p:txBody>
          <a:bodyPr/>
          <a:lstStyle/>
          <a:p>
            <a:fld id="{0FBE4D3C-85FF-4C43-ADA5-C41BA26F3D70}" type="datetime1">
              <a:rPr lang="en-GB" noProof="1" smtClean="0">
                <a:solidFill>
                  <a:schemeClr val="accent5">
                    <a:lumMod val="25000"/>
                  </a:schemeClr>
                </a:solidFill>
              </a:rPr>
              <a:t>13/06/2025</a:t>
            </a:fld>
            <a:endParaRPr lang="en-GB" noProof="1">
              <a:solidFill>
                <a:schemeClr val="accent5">
                  <a:lumMod val="25000"/>
                </a:schemeClr>
              </a:solidFill>
            </a:endParaRPr>
          </a:p>
        </p:txBody>
      </p:sp>
      <p:sp>
        <p:nvSpPr>
          <p:cNvPr id="9" name="Espace réservé du numéro de diapositive 7">
            <a:extLst>
              <a:ext uri="{FF2B5EF4-FFF2-40B4-BE49-F238E27FC236}">
                <a16:creationId xmlns:a16="http://schemas.microsoft.com/office/drawing/2014/main" id="{A88228CF-3B35-E471-1B0A-D5564AB833FD}"/>
              </a:ext>
            </a:extLst>
          </p:cNvPr>
          <p:cNvSpPr>
            <a:spLocks noGrp="1"/>
          </p:cNvSpPr>
          <p:nvPr>
            <p:ph type="sldNum" sz="quarter" idx="12"/>
          </p:nvPr>
        </p:nvSpPr>
        <p:spPr>
          <a:xfrm>
            <a:off x="11227996" y="6078595"/>
            <a:ext cx="604604" cy="419725"/>
          </a:xfrm>
        </p:spPr>
        <p:txBody>
          <a:bodyPr/>
          <a:lstStyle/>
          <a:p>
            <a:pPr algn="l"/>
            <a:r>
              <a:rPr lang="en-GB" noProof="1">
                <a:solidFill>
                  <a:schemeClr val="accent5">
                    <a:lumMod val="25000"/>
                  </a:schemeClr>
                </a:solidFill>
              </a:rPr>
              <a:t>▪︎ </a:t>
            </a:r>
            <a:fld id="{71AEF36E-EA79-174C-93F9-FDA84EDD5956}" type="slidenum">
              <a:rPr lang="en-GB" noProof="1" smtClean="0">
                <a:solidFill>
                  <a:schemeClr val="accent5">
                    <a:lumMod val="25000"/>
                  </a:schemeClr>
                </a:solidFill>
              </a:rPr>
              <a:pPr algn="l"/>
              <a:t>4</a:t>
            </a:fld>
            <a:endParaRPr lang="en-GB" noProof="1">
              <a:solidFill>
                <a:schemeClr val="accent5">
                  <a:lumMod val="25000"/>
                </a:schemeClr>
              </a:solidFill>
            </a:endParaRPr>
          </a:p>
        </p:txBody>
      </p:sp>
      <p:pic>
        <p:nvPicPr>
          <p:cNvPr id="5" name="Image 4" descr="Une image contenant Police, Graphique, capture d’écran, graphisme&#10;&#10;Le contenu généré par l’IA peut être incorrect.">
            <a:extLst>
              <a:ext uri="{FF2B5EF4-FFF2-40B4-BE49-F238E27FC236}">
                <a16:creationId xmlns:a16="http://schemas.microsoft.com/office/drawing/2014/main" id="{9C4CD418-3213-EEAB-3D20-256F57A6652D}"/>
              </a:ext>
            </a:extLst>
          </p:cNvPr>
          <p:cNvPicPr>
            <a:picLocks noChangeAspect="1"/>
          </p:cNvPicPr>
          <p:nvPr/>
        </p:nvPicPr>
        <p:blipFill>
          <a:blip r:embed="rId4"/>
          <a:srcRect t="12667" r="5650"/>
          <a:stretch/>
        </p:blipFill>
        <p:spPr>
          <a:xfrm>
            <a:off x="10036536" y="359680"/>
            <a:ext cx="1804680" cy="626577"/>
          </a:xfrm>
          <a:prstGeom prst="rect">
            <a:avLst/>
          </a:prstGeom>
        </p:spPr>
      </p:pic>
    </p:spTree>
    <p:extLst>
      <p:ext uri="{BB962C8B-B14F-4D97-AF65-F5344CB8AC3E}">
        <p14:creationId xmlns:p14="http://schemas.microsoft.com/office/powerpoint/2010/main" val="291380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86748-11B4-F814-9DE3-146C0495B917}"/>
            </a:ext>
          </a:extLst>
        </p:cNvPr>
        <p:cNvGrpSpPr/>
        <p:nvPr/>
      </p:nvGrpSpPr>
      <p:grpSpPr>
        <a:xfrm>
          <a:off x="0" y="0"/>
          <a:ext cx="0" cy="0"/>
          <a:chOff x="0" y="0"/>
          <a:chExt cx="0" cy="0"/>
        </a:xfrm>
      </p:grpSpPr>
      <p:pic>
        <p:nvPicPr>
          <p:cNvPr id="4" name="Image 3" descr="Une image contenant carte, texte&#10;&#10;Le contenu généré par l’IA peut être incorrect.">
            <a:extLst>
              <a:ext uri="{FF2B5EF4-FFF2-40B4-BE49-F238E27FC236}">
                <a16:creationId xmlns:a16="http://schemas.microsoft.com/office/drawing/2014/main" id="{5F99208A-E69B-E640-4F08-71D42E8CF1F6}"/>
              </a:ext>
            </a:extLst>
          </p:cNvPr>
          <p:cNvPicPr>
            <a:picLocks noGrp="1" noRot="1" noMove="1" noResize="1" noEditPoints="1" noAdjustHandles="1" noChangeArrowheads="1" noChangeShapeType="1" noCrop="1"/>
          </p:cNvPicPr>
          <p:nvPr/>
        </p:nvPicPr>
        <p:blipFill>
          <a:blip r:embed="rId3"/>
          <a:stretch>
            <a:fillRect/>
          </a:stretch>
        </p:blipFill>
        <p:spPr>
          <a:xfrm>
            <a:off x="10818" y="0"/>
            <a:ext cx="12170364" cy="6858000"/>
          </a:xfrm>
          <a:prstGeom prst="rect">
            <a:avLst/>
          </a:prstGeom>
        </p:spPr>
      </p:pic>
      <p:sp>
        <p:nvSpPr>
          <p:cNvPr id="14" name="Rectangle 13">
            <a:extLst>
              <a:ext uri="{FF2B5EF4-FFF2-40B4-BE49-F238E27FC236}">
                <a16:creationId xmlns:a16="http://schemas.microsoft.com/office/drawing/2014/main" id="{9B8FFF31-3434-A654-4842-6F5B47A55659}"/>
              </a:ext>
            </a:extLst>
          </p:cNvPr>
          <p:cNvSpPr>
            <a:spLocks/>
          </p:cNvSpPr>
          <p:nvPr/>
        </p:nvSpPr>
        <p:spPr>
          <a:xfrm>
            <a:off x="6271393" y="1204708"/>
            <a:ext cx="5569823" cy="5298692"/>
          </a:xfrm>
          <a:prstGeom prst="rect">
            <a:avLst/>
          </a:prstGeom>
          <a:solidFill>
            <a:schemeClr val="accent5">
              <a:lumMod val="90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12" name="Rectangle 11">
            <a:extLst>
              <a:ext uri="{FF2B5EF4-FFF2-40B4-BE49-F238E27FC236}">
                <a16:creationId xmlns:a16="http://schemas.microsoft.com/office/drawing/2014/main" id="{FFCF60ED-EB55-8F5A-A63A-E5BB207AFA6C}"/>
              </a:ext>
            </a:extLst>
          </p:cNvPr>
          <p:cNvSpPr>
            <a:spLocks/>
          </p:cNvSpPr>
          <p:nvPr/>
        </p:nvSpPr>
        <p:spPr>
          <a:xfrm>
            <a:off x="350786" y="354600"/>
            <a:ext cx="5561205" cy="6148800"/>
          </a:xfrm>
          <a:prstGeom prst="rect">
            <a:avLst/>
          </a:prstGeom>
          <a:solidFill>
            <a:schemeClr val="accent5">
              <a:lumMod val="90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2" name="Espace réservé pour une image  1">
            <a:extLst>
              <a:ext uri="{FF2B5EF4-FFF2-40B4-BE49-F238E27FC236}">
                <a16:creationId xmlns:a16="http://schemas.microsoft.com/office/drawing/2014/main" id="{558575E5-2ACA-B867-B1D1-752A19033F89}"/>
              </a:ext>
            </a:extLst>
          </p:cNvPr>
          <p:cNvSpPr>
            <a:spLocks noGrp="1"/>
          </p:cNvSpPr>
          <p:nvPr>
            <p:ph type="pic" sz="quarter" idx="13"/>
          </p:nvPr>
        </p:nvSpPr>
        <p:spPr/>
        <p:txBody>
          <a:bodyPr/>
          <a:lstStyle/>
          <a:p>
            <a:pPr marL="0" indent="0">
              <a:buNone/>
            </a:pPr>
            <a:r>
              <a:rPr lang="en-GB" b="1" i="1" noProof="1">
                <a:solidFill>
                  <a:schemeClr val="accent5">
                    <a:lumMod val="25000"/>
                  </a:schemeClr>
                </a:solidFill>
              </a:rPr>
              <a:t>... Latinas Romae,</a:t>
            </a:r>
          </a:p>
          <a:p>
            <a:pPr marL="0" indent="0">
              <a:spcBef>
                <a:spcPts val="0"/>
              </a:spcBef>
              <a:buNone/>
            </a:pPr>
            <a:r>
              <a:rPr lang="en-GB" b="1" i="1" noProof="1">
                <a:solidFill>
                  <a:schemeClr val="accent5">
                    <a:lumMod val="25000"/>
                  </a:schemeClr>
                </a:solidFill>
              </a:rPr>
              <a:t>non in Sicilia didicisses</a:t>
            </a:r>
          </a:p>
        </p:txBody>
      </p:sp>
      <p:sp>
        <p:nvSpPr>
          <p:cNvPr id="3" name="ZoneTexte 2">
            <a:extLst>
              <a:ext uri="{FF2B5EF4-FFF2-40B4-BE49-F238E27FC236}">
                <a16:creationId xmlns:a16="http://schemas.microsoft.com/office/drawing/2014/main" id="{70E99BAC-5250-DA5D-2F0E-5407DC364ED9}"/>
              </a:ext>
            </a:extLst>
          </p:cNvPr>
          <p:cNvSpPr txBox="1"/>
          <p:nvPr/>
        </p:nvSpPr>
        <p:spPr>
          <a:xfrm>
            <a:off x="587375" y="1435261"/>
            <a:ext cx="5084220" cy="4873129"/>
          </a:xfrm>
          <a:prstGeom prst="rect">
            <a:avLst/>
          </a:prstGeom>
          <a:noFill/>
        </p:spPr>
        <p:txBody>
          <a:bodyPr wrap="square" lIns="0" rtlCol="0">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GB" sz="1400" b="1" i="0" u="none" strike="noStrike" kern="1200" cap="none" spc="0" normalizeH="0" baseline="0" noProof="1">
                <a:ln>
                  <a:noFill/>
                </a:ln>
                <a:solidFill>
                  <a:srgbClr val="F4F0EF">
                    <a:lumMod val="25000"/>
                  </a:srgbClr>
                </a:solidFill>
                <a:effectLst/>
                <a:uLnTx/>
                <a:uFillTx/>
                <a:latin typeface="Arial" panose="020B0604020202020204"/>
                <a:ea typeface="+mn-ea"/>
                <a:cs typeface="+mn-cs"/>
              </a:rPr>
              <a:t>Caecilius’s natural abilities</a:t>
            </a: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GB" sz="1400" b="0" i="0" u="none" strike="noStrike" kern="1200" cap="none" spc="0" normalizeH="0" baseline="0" noProof="1">
                <a:ln>
                  <a:noFill/>
                </a:ln>
                <a:solidFill>
                  <a:srgbClr val="F4F0EF">
                    <a:lumMod val="25000"/>
                  </a:srgbClr>
                </a:solidFill>
                <a:effectLst/>
                <a:uLnTx/>
                <a:uFillTx/>
                <a:latin typeface="Arial" panose="020B0604020202020204"/>
                <a:ea typeface="+mn-ea"/>
                <a:cs typeface="+mn-cs"/>
              </a:rPr>
              <a:t>Cicero, </a:t>
            </a:r>
            <a:r>
              <a:rPr kumimoji="0" lang="en-GB" sz="1400" b="0" i="1" u="none" strike="noStrike" kern="1200" cap="none" spc="0" normalizeH="0" baseline="0" noProof="1">
                <a:ln>
                  <a:noFill/>
                </a:ln>
                <a:solidFill>
                  <a:srgbClr val="F4F0EF">
                    <a:lumMod val="25000"/>
                  </a:srgbClr>
                </a:solidFill>
                <a:effectLst/>
                <a:uLnTx/>
                <a:uFillTx/>
                <a:latin typeface="Arial" panose="020B0604020202020204"/>
                <a:ea typeface="+mn-ea"/>
                <a:cs typeface="+mn-cs"/>
              </a:rPr>
              <a:t>div. in Caec. </a:t>
            </a:r>
            <a:r>
              <a:rPr kumimoji="0" lang="en-GB" sz="1400" b="0" i="0" u="none" strike="noStrike" kern="1200" cap="none" spc="0" normalizeH="0" baseline="0" noProof="1">
                <a:ln>
                  <a:noFill/>
                </a:ln>
                <a:solidFill>
                  <a:srgbClr val="F4F0EF">
                    <a:lumMod val="25000"/>
                  </a:srgbClr>
                </a:solidFill>
                <a:effectLst/>
                <a:uLnTx/>
                <a:uFillTx/>
                <a:latin typeface="Arial" panose="020B0604020202020204"/>
                <a:ea typeface="+mn-ea"/>
                <a:cs typeface="+mn-cs"/>
              </a:rPr>
              <a:t>39: …</a:t>
            </a:r>
            <a:r>
              <a:rPr kumimoji="0" lang="en-GB" sz="1400" b="0" i="0" u="none" strike="noStrike" kern="1200" cap="none" spc="0" normalizeH="0" baseline="0" noProof="1">
                <a:ln>
                  <a:noFill/>
                </a:ln>
                <a:solidFill>
                  <a:srgbClr val="00892E"/>
                </a:solidFill>
                <a:effectLst/>
                <a:uLnTx/>
                <a:uFillTx/>
                <a:latin typeface="Arial" panose="020B0604020202020204"/>
                <a:ea typeface="+mn-ea"/>
                <a:cs typeface="+mn-cs"/>
              </a:rPr>
              <a:t> </a:t>
            </a:r>
            <a:r>
              <a:rPr kumimoji="0" lang="en-GB" sz="1400" b="0" i="0" u="none" strike="noStrike" kern="1200" cap="none" spc="0" normalizeH="0" baseline="0" noProof="1">
                <a:ln>
                  <a:noFill/>
                </a:ln>
                <a:solidFill>
                  <a:schemeClr val="accent5">
                    <a:lumMod val="25000"/>
                  </a:schemeClr>
                </a:solidFill>
                <a:effectLst/>
                <a:uLnTx/>
                <a:uFillTx/>
                <a:latin typeface="Arial" panose="020B0604020202020204"/>
                <a:ea typeface="+mn-ea"/>
                <a:cs typeface="+mn-cs"/>
              </a:rPr>
              <a:t>Latinas Romae, non in Sicilia didicisses</a:t>
            </a:r>
            <a:r>
              <a:rPr kumimoji="0" lang="en-GB" sz="1400" b="0" i="0" u="none" strike="noStrike" kern="1200" cap="none" spc="0" normalizeH="0" baseline="0" noProof="1">
                <a:ln>
                  <a:noFill/>
                </a:ln>
                <a:solidFill>
                  <a:srgbClr val="F4F0EF">
                    <a:lumMod val="25000"/>
                  </a:srgbClr>
                </a:solidFill>
                <a:effectLst/>
                <a:uLnTx/>
                <a:uFillTx/>
                <a:latin typeface="Arial" panose="020B0604020202020204"/>
                <a:ea typeface="+mn-ea"/>
                <a:cs typeface="+mn-cs"/>
              </a:rPr>
              <a:t>, tamen esset magnum tantam causam, </a:t>
            </a:r>
            <a:r>
              <a:rPr kumimoji="0" lang="en-GB" sz="1400" b="0" i="0" u="none" strike="noStrike" kern="1200" cap="none" spc="0" normalizeH="0" baseline="0" noProof="1">
                <a:ln>
                  <a:noFill/>
                </a:ln>
                <a:solidFill>
                  <a:schemeClr val="accent2"/>
                </a:solidFill>
                <a:effectLst/>
                <a:uLnTx/>
                <a:uFillTx/>
                <a:latin typeface="Arial" panose="020B0604020202020204"/>
                <a:ea typeface="+mn-ea"/>
                <a:cs typeface="+mn-cs"/>
              </a:rPr>
              <a:t>tam expectatam et diligentia consequi et memoria complecti et oratione expromere et uoce ac uiribus sustinere</a:t>
            </a:r>
            <a:r>
              <a:rPr kumimoji="0" lang="en-GB" sz="1400" b="0" i="0" u="none" strike="noStrike" kern="1200" cap="none" spc="0" normalizeH="0" baseline="0" noProof="1">
                <a:ln>
                  <a:noFill/>
                </a:ln>
                <a:solidFill>
                  <a:srgbClr val="F4F0EF">
                    <a:lumMod val="25000"/>
                  </a:srgbClr>
                </a:solidFill>
                <a:effectLst/>
                <a:uLnTx/>
                <a:uFillTx/>
                <a:latin typeface="Arial" panose="020B0604020202020204"/>
                <a:ea typeface="+mn-ea"/>
                <a:cs typeface="+mn-cs"/>
              </a:rPr>
              <a:t>.</a:t>
            </a: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GB" sz="1200" b="0" i="0" u="none" strike="noStrike" kern="1200" cap="none" spc="0" normalizeH="0" baseline="0" noProof="1">
                <a:ln>
                  <a:noFill/>
                </a:ln>
                <a:solidFill>
                  <a:srgbClr val="F4F0EF">
                    <a:lumMod val="25000"/>
                  </a:srgbClr>
                </a:solidFill>
                <a:effectLst/>
                <a:uLnTx/>
                <a:uFillTx/>
                <a:latin typeface="Arial" panose="020B0604020202020204"/>
                <a:ea typeface="+mn-ea"/>
                <a:cs typeface="+mn-cs"/>
              </a:rPr>
              <a:t>… </a:t>
            </a:r>
            <a:r>
              <a:rPr kumimoji="0" lang="en-GB" sz="1200" b="0" i="0" u="none" strike="noStrike" kern="1200" cap="none" spc="0" normalizeH="0" baseline="0" noProof="1">
                <a:ln>
                  <a:noFill/>
                </a:ln>
                <a:solidFill>
                  <a:schemeClr val="accent5">
                    <a:lumMod val="25000"/>
                  </a:schemeClr>
                </a:solidFill>
                <a:effectLst/>
                <a:uLnTx/>
                <a:uFillTx/>
                <a:latin typeface="Arial" panose="020B0604020202020204"/>
                <a:ea typeface="+mn-ea"/>
                <a:cs typeface="+mn-cs"/>
              </a:rPr>
              <a:t>and Latin letters at Rome and not in Sicily</a:t>
            </a:r>
            <a:r>
              <a:rPr kumimoji="0" lang="en-GB" sz="1200" b="0" i="0" u="none" strike="noStrike" kern="1200" cap="none" spc="0" normalizeH="0" baseline="0" noProof="1">
                <a:ln>
                  <a:noFill/>
                </a:ln>
                <a:solidFill>
                  <a:srgbClr val="F4F0EF">
                    <a:lumMod val="25000"/>
                  </a:srgbClr>
                </a:solidFill>
                <a:effectLst/>
                <a:uLnTx/>
                <a:uFillTx/>
                <a:latin typeface="Arial" panose="020B0604020202020204"/>
                <a:ea typeface="+mn-ea"/>
                <a:cs typeface="+mn-cs"/>
              </a:rPr>
              <a:t>: even so, with a case of such magnitude, a case that has aroused such wide public interest, </a:t>
            </a:r>
            <a:r>
              <a:rPr kumimoji="0" lang="en-GB" sz="1200" b="0" i="0" u="none" strike="noStrike" kern="1200" cap="none" spc="0" normalizeH="0" baseline="0" noProof="1">
                <a:ln>
                  <a:noFill/>
                </a:ln>
                <a:solidFill>
                  <a:schemeClr val="accent2"/>
                </a:solidFill>
                <a:effectLst/>
                <a:uLnTx/>
                <a:uFillTx/>
                <a:latin typeface="Arial" panose="020B0604020202020204"/>
                <a:ea typeface="+mn-ea"/>
                <a:cs typeface="+mn-cs"/>
              </a:rPr>
              <a:t>it would be hard to find the industry to master it, the memory to remember it, the eloquence to set it forth, and the strength of voice and strength to sustain it</a:t>
            </a:r>
            <a:r>
              <a:rPr kumimoji="0" lang="en-GB" sz="1200" b="0" i="0" u="none" strike="noStrike" kern="1200" cap="none" spc="0" normalizeH="0" baseline="0" noProof="1">
                <a:ln>
                  <a:noFill/>
                </a:ln>
                <a:solidFill>
                  <a:srgbClr val="F4F0EF">
                    <a:lumMod val="25000"/>
                  </a:srgbClr>
                </a:solidFill>
                <a:effectLst/>
                <a:uLnTx/>
                <a:uFillTx/>
                <a:latin typeface="Arial" panose="020B0604020202020204"/>
                <a:ea typeface="+mn-ea"/>
                <a:cs typeface="+mn-cs"/>
              </a:rPr>
              <a:t>.</a:t>
            </a:r>
            <a:endParaRPr lang="en-GB" sz="1400" b="1" noProof="1">
              <a:solidFill>
                <a:schemeClr val="accent5">
                  <a:lumMod val="25000"/>
                </a:schemeClr>
              </a:solidFill>
            </a:endParaRPr>
          </a:p>
          <a:p>
            <a:pPr algn="just">
              <a:spcAft>
                <a:spcPts val="400"/>
              </a:spcAft>
            </a:pPr>
            <a:r>
              <a:rPr lang="en-GB" sz="1400" b="1" noProof="1">
                <a:solidFill>
                  <a:schemeClr val="accent5">
                    <a:lumMod val="25000"/>
                  </a:schemeClr>
                </a:solidFill>
              </a:rPr>
              <a:t>Lucilius’ remark</a:t>
            </a:r>
          </a:p>
          <a:p>
            <a:pPr algn="just"/>
            <a:r>
              <a:rPr lang="en-GB" sz="1400" noProof="1">
                <a:solidFill>
                  <a:schemeClr val="accent5">
                    <a:lumMod val="25000"/>
                  </a:schemeClr>
                </a:solidFill>
              </a:rPr>
              <a:t>Cicero, </a:t>
            </a:r>
            <a:r>
              <a:rPr lang="en-GB" sz="1400" i="1" noProof="1">
                <a:solidFill>
                  <a:schemeClr val="accent5">
                    <a:lumMod val="25000"/>
                  </a:schemeClr>
                </a:solidFill>
              </a:rPr>
              <a:t>fin. </a:t>
            </a:r>
            <a:r>
              <a:rPr lang="en-GB" sz="1400" noProof="1">
                <a:solidFill>
                  <a:schemeClr val="accent5">
                    <a:lumMod val="25000"/>
                  </a:schemeClr>
                </a:solidFill>
              </a:rPr>
              <a:t>I.7: Nec uero ut noster Lucilius recusabo quominus omnes mea legant. Vtinam esset ille Persius. Scipio uero et Rutilius multo etiam magis: quorum ille iudicium reformidans </a:t>
            </a:r>
            <a:r>
              <a:rPr lang="en-GB" sz="1400" noProof="1">
                <a:solidFill>
                  <a:schemeClr val="accent1"/>
                </a:solidFill>
              </a:rPr>
              <a:t>Tarentinis ait se et Consentinis et Siculis scribere</a:t>
            </a:r>
            <a:r>
              <a:rPr lang="en-GB" sz="1400" noProof="1">
                <a:solidFill>
                  <a:schemeClr val="accent5">
                    <a:lumMod val="25000"/>
                  </a:schemeClr>
                </a:solidFill>
              </a:rPr>
              <a:t>.</a:t>
            </a:r>
          </a:p>
          <a:p>
            <a:pPr algn="just">
              <a:spcBef>
                <a:spcPts val="800"/>
              </a:spcBef>
              <a:spcAft>
                <a:spcPts val="800"/>
              </a:spcAft>
            </a:pPr>
            <a:r>
              <a:rPr lang="en-US" sz="1200" noProof="1">
                <a:solidFill>
                  <a:schemeClr val="accent5">
                    <a:lumMod val="25000"/>
                  </a:schemeClr>
                </a:solidFill>
              </a:rPr>
              <a:t>Nor yet shall I object, like our Lucilius, to all the world’s reading what I write. I only wish his Persius were alive to day! and still more Scipio and Rutilius, in fear of whose criticism Lucilius protests that </a:t>
            </a:r>
            <a:r>
              <a:rPr lang="en-US" sz="1200" noProof="1">
                <a:solidFill>
                  <a:schemeClr val="accent1"/>
                </a:solidFill>
              </a:rPr>
              <a:t>he writes for the public of Tarentum, Consentia and Sicily</a:t>
            </a:r>
            <a:r>
              <a:rPr lang="en-US" sz="1200" noProof="1">
                <a:solidFill>
                  <a:schemeClr val="accent5">
                    <a:lumMod val="25000"/>
                  </a:schemeClr>
                </a:solidFill>
              </a:rPr>
              <a:t>.</a:t>
            </a:r>
          </a:p>
          <a:p>
            <a:pPr algn="r"/>
            <a:r>
              <a:rPr lang="en-US" sz="1200" noProof="1">
                <a:solidFill>
                  <a:schemeClr val="accent5">
                    <a:lumMod val="25000"/>
                  </a:schemeClr>
                </a:solidFill>
              </a:rPr>
              <a:t>Trans. H. Rackham, 1914, LCL.</a:t>
            </a:r>
            <a:endParaRPr lang="en-GB" sz="1200" noProof="1">
              <a:solidFill>
                <a:schemeClr val="accent5">
                  <a:lumMod val="25000"/>
                </a:schemeClr>
              </a:solidFill>
            </a:endParaRPr>
          </a:p>
          <a:p>
            <a:pPr algn="just"/>
            <a:endParaRPr lang="en-GB" sz="1400" noProof="1">
              <a:solidFill>
                <a:schemeClr val="accent5">
                  <a:lumMod val="25000"/>
                </a:schemeClr>
              </a:solidFill>
            </a:endParaRPr>
          </a:p>
        </p:txBody>
      </p:sp>
      <p:sp>
        <p:nvSpPr>
          <p:cNvPr id="6" name="ZoneTexte 5">
            <a:extLst>
              <a:ext uri="{FF2B5EF4-FFF2-40B4-BE49-F238E27FC236}">
                <a16:creationId xmlns:a16="http://schemas.microsoft.com/office/drawing/2014/main" id="{1779A1C6-265E-0845-0B4D-5DA0619E6687}"/>
              </a:ext>
            </a:extLst>
          </p:cNvPr>
          <p:cNvSpPr txBox="1"/>
          <p:nvPr/>
        </p:nvSpPr>
        <p:spPr>
          <a:xfrm>
            <a:off x="6503176" y="1435261"/>
            <a:ext cx="5084220" cy="4503797"/>
          </a:xfrm>
          <a:prstGeom prst="rect">
            <a:avLst/>
          </a:prstGeom>
          <a:noFill/>
        </p:spPr>
        <p:txBody>
          <a:bodyPr wrap="square" lIns="90000" rIns="0" rtlCol="0">
            <a:spAutoFit/>
          </a:bodyPr>
          <a:lstStyle/>
          <a:p>
            <a:pPr algn="just">
              <a:spcAft>
                <a:spcPts val="400"/>
              </a:spcAft>
            </a:pPr>
            <a:r>
              <a:rPr lang="en-GB" sz="1400" noProof="1">
                <a:solidFill>
                  <a:schemeClr val="accent5">
                    <a:lumMod val="25000"/>
                  </a:schemeClr>
                </a:solidFill>
              </a:rPr>
              <a:t>“</a:t>
            </a:r>
            <a:r>
              <a:rPr lang="en-US" sz="1400" noProof="1">
                <a:solidFill>
                  <a:schemeClr val="accent5">
                    <a:lumMod val="25000"/>
                  </a:schemeClr>
                </a:solidFill>
              </a:rPr>
              <a:t>Lucilius is not stating that he is writing for the likes of the inhabitants of the Latin colony Suessa Aurunca, but for Greeks who would scarcely know Latin, if at all. […] </a:t>
            </a:r>
            <a:r>
              <a:rPr lang="en-US" sz="1400" noProof="1">
                <a:solidFill>
                  <a:schemeClr val="accent1"/>
                </a:solidFill>
              </a:rPr>
              <a:t>Lucilius’ statement is an exaggeration with humorous intent: he will avoid criticism by addressing (in Latin) those who do not know Latin. </a:t>
            </a:r>
            <a:r>
              <a:rPr lang="en-US" sz="1400" noProof="1">
                <a:solidFill>
                  <a:schemeClr val="accent5">
                    <a:lumMod val="25000"/>
                  </a:schemeClr>
                </a:solidFill>
              </a:rPr>
              <a:t>The passage on this interpretation is not relevant to regional Latin because the opposition implied is between Latin and Greek rather than city Latin and regional Latin. It is however of interest as presenting Rome as a cultural centre inhabited by urbane critics.</a:t>
            </a:r>
            <a:r>
              <a:rPr lang="en-GB" sz="1400" noProof="1">
                <a:solidFill>
                  <a:schemeClr val="accent5">
                    <a:lumMod val="25000"/>
                  </a:schemeClr>
                </a:solidFill>
              </a:rPr>
              <a:t>”</a:t>
            </a:r>
            <a:endParaRPr lang="en-US" sz="1400" noProof="1">
              <a:solidFill>
                <a:schemeClr val="accent5">
                  <a:lumMod val="25000"/>
                </a:schemeClr>
              </a:solidFill>
            </a:endParaRPr>
          </a:p>
          <a:p>
            <a:pPr algn="r">
              <a:spcAft>
                <a:spcPts val="800"/>
              </a:spcAft>
            </a:pPr>
            <a:r>
              <a:rPr lang="en-US" sz="1400" noProof="1">
                <a:solidFill>
                  <a:schemeClr val="accent5">
                    <a:lumMod val="25000"/>
                  </a:schemeClr>
                </a:solidFill>
              </a:rPr>
              <a:t>Adams (2007), p. 142.</a:t>
            </a:r>
          </a:p>
          <a:p>
            <a:pPr marL="0" marR="0" lvl="0" indent="0" algn="just" defTabSz="914400" rtl="0" eaLnBrk="1" fontAlgn="auto" latinLnBrk="0" hangingPunct="1">
              <a:lnSpc>
                <a:spcPct val="100000"/>
              </a:lnSpc>
              <a:spcBef>
                <a:spcPts val="0"/>
              </a:spcBef>
              <a:spcAft>
                <a:spcPts val="400"/>
              </a:spcAft>
              <a:buClrTx/>
              <a:buSzTx/>
              <a:buFontTx/>
              <a:buNone/>
              <a:tabLst/>
              <a:defRPr/>
            </a:pPr>
            <a:r>
              <a:rPr kumimoji="0" lang="en-GB" sz="1400" b="1" i="0" u="none" strike="noStrike" kern="1200" cap="none" spc="0" normalizeH="0" baseline="0" noProof="1">
                <a:ln>
                  <a:noFill/>
                </a:ln>
                <a:solidFill>
                  <a:srgbClr val="F4F0EF">
                    <a:lumMod val="25000"/>
                  </a:srgbClr>
                </a:solidFill>
                <a:effectLst/>
                <a:uLnTx/>
                <a:uFillTx/>
                <a:latin typeface="Arial" panose="020B0604020202020204"/>
                <a:ea typeface="+mn-ea"/>
                <a:cs typeface="+mn-cs"/>
              </a:rPr>
              <a:t>Presence of the </a:t>
            </a:r>
            <a:r>
              <a:rPr kumimoji="0" lang="en-GB" sz="1400" b="1" i="1" u="none" strike="noStrike" kern="1200" cap="none" spc="0" normalizeH="0" baseline="0" noProof="1">
                <a:ln>
                  <a:noFill/>
                </a:ln>
                <a:solidFill>
                  <a:srgbClr val="F4F0EF">
                    <a:lumMod val="25000"/>
                  </a:srgbClr>
                </a:solidFill>
                <a:effectLst/>
                <a:uLnTx/>
                <a:uFillTx/>
                <a:latin typeface="Arial" panose="020B0604020202020204"/>
                <a:ea typeface="+mn-ea"/>
                <a:cs typeface="+mn-cs"/>
              </a:rPr>
              <a:t>interpretes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1">
                <a:ln>
                  <a:noFill/>
                </a:ln>
                <a:solidFill>
                  <a:srgbClr val="F4F0EF">
                    <a:lumMod val="25000"/>
                  </a:srgbClr>
                </a:solidFill>
                <a:effectLst/>
                <a:uLnTx/>
                <a:uFillTx/>
                <a:latin typeface="Arial" panose="020B0604020202020204"/>
                <a:ea typeface="+mn-ea"/>
                <a:cs typeface="+mn-cs"/>
              </a:rPr>
              <a:t>Cicero, </a:t>
            </a:r>
            <a:r>
              <a:rPr kumimoji="0" lang="en-GB" sz="1400" b="0" i="1" u="none" strike="noStrike" kern="1200" cap="none" spc="0" normalizeH="0" baseline="0" noProof="1">
                <a:ln>
                  <a:noFill/>
                </a:ln>
                <a:solidFill>
                  <a:srgbClr val="F4F0EF">
                    <a:lumMod val="25000"/>
                  </a:srgbClr>
                </a:solidFill>
                <a:effectLst/>
                <a:uLnTx/>
                <a:uFillTx/>
                <a:latin typeface="Arial" panose="020B0604020202020204"/>
                <a:ea typeface="+mn-ea"/>
                <a:cs typeface="+mn-cs"/>
              </a:rPr>
              <a:t>Verr.</a:t>
            </a:r>
            <a:r>
              <a:rPr kumimoji="0" lang="en-GB" sz="1400" b="0" i="0" u="none" strike="noStrike" kern="1200" cap="none" spc="0" normalizeH="0" baseline="0" noProof="1">
                <a:ln>
                  <a:noFill/>
                </a:ln>
                <a:solidFill>
                  <a:srgbClr val="F4F0EF">
                    <a:lumMod val="25000"/>
                  </a:srgbClr>
                </a:solidFill>
                <a:effectLst/>
                <a:uLnTx/>
                <a:uFillTx/>
                <a:latin typeface="Arial" panose="020B0604020202020204"/>
                <a:ea typeface="+mn-ea"/>
                <a:cs typeface="+mn-cs"/>
              </a:rPr>
              <a:t> II.3.84: </a:t>
            </a:r>
            <a:r>
              <a:rPr kumimoji="0" lang="it-IT" sz="1400" b="0" i="0" u="none" strike="noStrike" kern="1200" cap="none" spc="0" normalizeH="0" baseline="0" noProof="1">
                <a:ln>
                  <a:noFill/>
                </a:ln>
                <a:solidFill>
                  <a:srgbClr val="F4F0EF">
                    <a:lumMod val="25000"/>
                  </a:srgbClr>
                </a:solidFill>
                <a:effectLst/>
                <a:uLnTx/>
                <a:uFillTx/>
                <a:latin typeface="Arial" panose="020B0604020202020204"/>
                <a:ea typeface="+mn-ea"/>
                <a:cs typeface="+mn-cs"/>
              </a:rPr>
              <a:t>A. Valentius est in Sicilia interpres, quo iste interprete non ad linguam Graecam, sed ad furta et flagitia uti solebat.</a:t>
            </a:r>
          </a:p>
          <a:p>
            <a:pPr marL="0" marR="0" lvl="0" indent="0" algn="just" defTabSz="914400" rtl="0" eaLnBrk="1" fontAlgn="auto" latinLnBrk="0" hangingPunct="1">
              <a:lnSpc>
                <a:spcPct val="100000"/>
              </a:lnSpc>
              <a:spcBef>
                <a:spcPts val="800"/>
              </a:spcBef>
              <a:spcAft>
                <a:spcPts val="800"/>
              </a:spcAft>
              <a:buClrTx/>
              <a:buSzTx/>
              <a:buFontTx/>
              <a:buNone/>
              <a:tabLst/>
              <a:defRPr/>
            </a:pPr>
            <a:r>
              <a:rPr kumimoji="0" lang="en-US" sz="1200" b="0" i="0" u="none" strike="noStrike" kern="1200" cap="none" spc="0" normalizeH="0" baseline="0" noProof="1">
                <a:ln>
                  <a:noFill/>
                </a:ln>
                <a:solidFill>
                  <a:srgbClr val="F4F0EF">
                    <a:lumMod val="25000"/>
                  </a:srgbClr>
                </a:solidFill>
                <a:effectLst/>
                <a:uLnTx/>
                <a:uFillTx/>
                <a:latin typeface="Arial" panose="020B0604020202020204"/>
                <a:ea typeface="+mn-ea"/>
                <a:cs typeface="+mn-cs"/>
              </a:rPr>
              <a:t>There is, for instance, an interpreter in Sicily called Aulus Valentius, whom Verres employed to help him not with the Greek language but with his thefts and debaucheries.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1">
                <a:ln>
                  <a:noFill/>
                </a:ln>
                <a:solidFill>
                  <a:srgbClr val="F4F0EF">
                    <a:lumMod val="25000"/>
                  </a:srgbClr>
                </a:solidFill>
                <a:effectLst/>
                <a:uLnTx/>
                <a:uFillTx/>
                <a:latin typeface="Arial" panose="020B0604020202020204"/>
                <a:ea typeface="+mn-ea"/>
                <a:cs typeface="+mn-cs"/>
              </a:rPr>
              <a:t>Trans. L.H.G. Greenwood, 1928, LCL.</a:t>
            </a:r>
            <a:r>
              <a:rPr lang="en-US" sz="1400" noProof="1">
                <a:solidFill>
                  <a:schemeClr val="accent5">
                    <a:lumMod val="25000"/>
                  </a:schemeClr>
                </a:solidFill>
              </a:rPr>
              <a:t> </a:t>
            </a:r>
            <a:endParaRPr lang="en-GB" sz="1400" noProof="1">
              <a:solidFill>
                <a:schemeClr val="accent5">
                  <a:lumMod val="25000"/>
                </a:schemeClr>
              </a:solidFill>
            </a:endParaRPr>
          </a:p>
        </p:txBody>
      </p:sp>
      <p:sp>
        <p:nvSpPr>
          <p:cNvPr id="8" name="Espace réservé de la date 6">
            <a:extLst>
              <a:ext uri="{FF2B5EF4-FFF2-40B4-BE49-F238E27FC236}">
                <a16:creationId xmlns:a16="http://schemas.microsoft.com/office/drawing/2014/main" id="{DA511DD5-D040-EDB3-731B-82D8F6A39D1C}"/>
              </a:ext>
            </a:extLst>
          </p:cNvPr>
          <p:cNvSpPr>
            <a:spLocks noGrp="1"/>
          </p:cNvSpPr>
          <p:nvPr>
            <p:ph type="dt" sz="half" idx="10"/>
          </p:nvPr>
        </p:nvSpPr>
        <p:spPr>
          <a:xfrm>
            <a:off x="10250652" y="6078595"/>
            <a:ext cx="989349" cy="419725"/>
          </a:xfrm>
        </p:spPr>
        <p:txBody>
          <a:bodyPr/>
          <a:lstStyle/>
          <a:p>
            <a:fld id="{8F2A2D83-6F33-4EC1-9A2E-10C72ABEDE88}" type="datetime1">
              <a:rPr lang="en-GB" noProof="1" smtClean="0">
                <a:solidFill>
                  <a:schemeClr val="accent5">
                    <a:lumMod val="25000"/>
                  </a:schemeClr>
                </a:solidFill>
              </a:rPr>
              <a:t>13/06/2025</a:t>
            </a:fld>
            <a:endParaRPr lang="en-GB" noProof="1">
              <a:solidFill>
                <a:schemeClr val="accent5">
                  <a:lumMod val="25000"/>
                </a:schemeClr>
              </a:solidFill>
            </a:endParaRPr>
          </a:p>
        </p:txBody>
      </p:sp>
      <p:sp>
        <p:nvSpPr>
          <p:cNvPr id="9" name="Espace réservé du numéro de diapositive 7">
            <a:extLst>
              <a:ext uri="{FF2B5EF4-FFF2-40B4-BE49-F238E27FC236}">
                <a16:creationId xmlns:a16="http://schemas.microsoft.com/office/drawing/2014/main" id="{DAA555B3-FF97-1090-5C6F-62F6C0232B37}"/>
              </a:ext>
            </a:extLst>
          </p:cNvPr>
          <p:cNvSpPr>
            <a:spLocks noGrp="1"/>
          </p:cNvSpPr>
          <p:nvPr>
            <p:ph type="sldNum" sz="quarter" idx="12"/>
          </p:nvPr>
        </p:nvSpPr>
        <p:spPr>
          <a:xfrm>
            <a:off x="11227996" y="6078595"/>
            <a:ext cx="604604" cy="419725"/>
          </a:xfrm>
        </p:spPr>
        <p:txBody>
          <a:bodyPr/>
          <a:lstStyle/>
          <a:p>
            <a:pPr algn="l"/>
            <a:r>
              <a:rPr lang="en-GB" noProof="1">
                <a:solidFill>
                  <a:schemeClr val="accent5">
                    <a:lumMod val="25000"/>
                  </a:schemeClr>
                </a:solidFill>
              </a:rPr>
              <a:t>▪︎ </a:t>
            </a:r>
            <a:fld id="{71AEF36E-EA79-174C-93F9-FDA84EDD5956}" type="slidenum">
              <a:rPr lang="en-GB" noProof="1" smtClean="0">
                <a:solidFill>
                  <a:schemeClr val="accent5">
                    <a:lumMod val="25000"/>
                  </a:schemeClr>
                </a:solidFill>
              </a:rPr>
              <a:pPr algn="l"/>
              <a:t>5</a:t>
            </a:fld>
            <a:endParaRPr lang="en-GB" noProof="1">
              <a:solidFill>
                <a:schemeClr val="accent5">
                  <a:lumMod val="25000"/>
                </a:schemeClr>
              </a:solidFill>
            </a:endParaRPr>
          </a:p>
        </p:txBody>
      </p:sp>
      <p:pic>
        <p:nvPicPr>
          <p:cNvPr id="5" name="Image 4" descr="Une image contenant Police, Graphique, capture d’écran, graphisme&#10;&#10;Le contenu généré par l’IA peut être incorrect.">
            <a:extLst>
              <a:ext uri="{FF2B5EF4-FFF2-40B4-BE49-F238E27FC236}">
                <a16:creationId xmlns:a16="http://schemas.microsoft.com/office/drawing/2014/main" id="{D691B5BF-174D-248C-22E0-07EA949BABD7}"/>
              </a:ext>
            </a:extLst>
          </p:cNvPr>
          <p:cNvPicPr>
            <a:picLocks noChangeAspect="1"/>
          </p:cNvPicPr>
          <p:nvPr/>
        </p:nvPicPr>
        <p:blipFill>
          <a:blip r:embed="rId4"/>
          <a:srcRect t="12667" r="5650"/>
          <a:stretch/>
        </p:blipFill>
        <p:spPr>
          <a:xfrm>
            <a:off x="10036536" y="359680"/>
            <a:ext cx="1804680" cy="626577"/>
          </a:xfrm>
          <a:prstGeom prst="rect">
            <a:avLst/>
          </a:prstGeom>
        </p:spPr>
      </p:pic>
    </p:spTree>
    <p:extLst>
      <p:ext uri="{BB962C8B-B14F-4D97-AF65-F5344CB8AC3E}">
        <p14:creationId xmlns:p14="http://schemas.microsoft.com/office/powerpoint/2010/main" val="32449311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A7930-2763-800E-28FE-603F5C76114F}"/>
            </a:ext>
          </a:extLst>
        </p:cNvPr>
        <p:cNvGrpSpPr/>
        <p:nvPr/>
      </p:nvGrpSpPr>
      <p:grpSpPr>
        <a:xfrm>
          <a:off x="0" y="0"/>
          <a:ext cx="0" cy="0"/>
          <a:chOff x="0" y="0"/>
          <a:chExt cx="0" cy="0"/>
        </a:xfrm>
      </p:grpSpPr>
      <p:pic>
        <p:nvPicPr>
          <p:cNvPr id="4" name="Image 3" descr="Une image contenant carte, texte&#10;&#10;Le contenu généré par l’IA peut être incorrect.">
            <a:extLst>
              <a:ext uri="{FF2B5EF4-FFF2-40B4-BE49-F238E27FC236}">
                <a16:creationId xmlns:a16="http://schemas.microsoft.com/office/drawing/2014/main" id="{1B06819C-DF48-A928-4AE9-E0F478DA30D6}"/>
              </a:ext>
            </a:extLst>
          </p:cNvPr>
          <p:cNvPicPr>
            <a:picLocks noGrp="1" noRot="1" noMove="1" noResize="1" noEditPoints="1" noAdjustHandles="1" noChangeArrowheads="1" noChangeShapeType="1" noCrop="1"/>
          </p:cNvPicPr>
          <p:nvPr/>
        </p:nvPicPr>
        <p:blipFill>
          <a:blip r:embed="rId3"/>
          <a:stretch>
            <a:fillRect/>
          </a:stretch>
        </p:blipFill>
        <p:spPr>
          <a:xfrm>
            <a:off x="10818" y="0"/>
            <a:ext cx="12170364" cy="6858000"/>
          </a:xfrm>
          <a:prstGeom prst="rect">
            <a:avLst/>
          </a:prstGeom>
        </p:spPr>
      </p:pic>
      <p:sp>
        <p:nvSpPr>
          <p:cNvPr id="11" name="Rectangle 10">
            <a:extLst>
              <a:ext uri="{FF2B5EF4-FFF2-40B4-BE49-F238E27FC236}">
                <a16:creationId xmlns:a16="http://schemas.microsoft.com/office/drawing/2014/main" id="{4D223EBB-53C3-2027-8DED-1ED58B349F63}"/>
              </a:ext>
            </a:extLst>
          </p:cNvPr>
          <p:cNvSpPr>
            <a:spLocks/>
          </p:cNvSpPr>
          <p:nvPr/>
        </p:nvSpPr>
        <p:spPr>
          <a:xfrm>
            <a:off x="6271393" y="1204708"/>
            <a:ext cx="5569823" cy="5298692"/>
          </a:xfrm>
          <a:prstGeom prst="rect">
            <a:avLst/>
          </a:prstGeom>
          <a:solidFill>
            <a:schemeClr val="accent5">
              <a:lumMod val="90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5" name="Rectangle 4">
            <a:extLst>
              <a:ext uri="{FF2B5EF4-FFF2-40B4-BE49-F238E27FC236}">
                <a16:creationId xmlns:a16="http://schemas.microsoft.com/office/drawing/2014/main" id="{5BF66FAC-C5E3-9225-2403-91484CD20704}"/>
              </a:ext>
            </a:extLst>
          </p:cNvPr>
          <p:cNvSpPr>
            <a:spLocks/>
          </p:cNvSpPr>
          <p:nvPr/>
        </p:nvSpPr>
        <p:spPr>
          <a:xfrm>
            <a:off x="350786" y="354600"/>
            <a:ext cx="5561205" cy="6148800"/>
          </a:xfrm>
          <a:prstGeom prst="rect">
            <a:avLst/>
          </a:prstGeom>
          <a:solidFill>
            <a:schemeClr val="accent5">
              <a:lumMod val="90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2" name="Espace réservé pour une image  1">
            <a:extLst>
              <a:ext uri="{FF2B5EF4-FFF2-40B4-BE49-F238E27FC236}">
                <a16:creationId xmlns:a16="http://schemas.microsoft.com/office/drawing/2014/main" id="{CECCF1CD-C8EB-2EE5-7C8F-377649BC35BA}"/>
              </a:ext>
            </a:extLst>
          </p:cNvPr>
          <p:cNvSpPr>
            <a:spLocks noGrp="1"/>
          </p:cNvSpPr>
          <p:nvPr>
            <p:ph type="pic" sz="quarter" idx="13"/>
          </p:nvPr>
        </p:nvSpPr>
        <p:spPr/>
        <p:txBody>
          <a:bodyPr/>
          <a:lstStyle/>
          <a:p>
            <a:pPr marL="0" indent="0">
              <a:buNone/>
            </a:pPr>
            <a:r>
              <a:rPr lang="en-GB" b="1" i="1" noProof="1">
                <a:solidFill>
                  <a:schemeClr val="accent5">
                    <a:lumMod val="25000"/>
                  </a:schemeClr>
                </a:solidFill>
              </a:rPr>
              <a:t>In ea insula quae neutra</a:t>
            </a:r>
          </a:p>
          <a:p>
            <a:pPr marL="0" indent="0">
              <a:spcBef>
                <a:spcPts val="0"/>
              </a:spcBef>
              <a:buNone/>
            </a:pPr>
            <a:r>
              <a:rPr lang="en-GB" b="1" i="1" noProof="1">
                <a:solidFill>
                  <a:schemeClr val="accent5">
                    <a:lumMod val="25000"/>
                  </a:schemeClr>
                </a:solidFill>
              </a:rPr>
              <a:t>bene utatur</a:t>
            </a:r>
          </a:p>
        </p:txBody>
      </p:sp>
      <p:sp>
        <p:nvSpPr>
          <p:cNvPr id="3" name="ZoneTexte 2">
            <a:extLst>
              <a:ext uri="{FF2B5EF4-FFF2-40B4-BE49-F238E27FC236}">
                <a16:creationId xmlns:a16="http://schemas.microsoft.com/office/drawing/2014/main" id="{C1AFF295-565F-F50A-F826-D8989F913DD1}"/>
              </a:ext>
            </a:extLst>
          </p:cNvPr>
          <p:cNvSpPr txBox="1"/>
          <p:nvPr/>
        </p:nvSpPr>
        <p:spPr>
          <a:xfrm>
            <a:off x="587375" y="1435261"/>
            <a:ext cx="5084220" cy="4832092"/>
          </a:xfrm>
          <a:prstGeom prst="rect">
            <a:avLst/>
          </a:prstGeom>
          <a:noFill/>
        </p:spPr>
        <p:txBody>
          <a:bodyPr wrap="square" lIns="0" rtlCol="0">
            <a:spAutoFit/>
          </a:bodyPr>
          <a:lstStyle/>
          <a:p>
            <a:pPr algn="just"/>
            <a:r>
              <a:rPr lang="en-GB" sz="1400" noProof="1">
                <a:solidFill>
                  <a:schemeClr val="accent5">
                    <a:lumMod val="25000"/>
                  </a:schemeClr>
                </a:solidFill>
              </a:rPr>
              <a:t>Symmachus, </a:t>
            </a:r>
            <a:r>
              <a:rPr lang="en-GB" sz="1400" i="1" noProof="1">
                <a:solidFill>
                  <a:schemeClr val="accent5">
                    <a:lumMod val="25000"/>
                  </a:schemeClr>
                </a:solidFill>
              </a:rPr>
              <a:t>or.</a:t>
            </a:r>
            <a:r>
              <a:rPr lang="en-GB" sz="1400" noProof="1">
                <a:solidFill>
                  <a:schemeClr val="accent5">
                    <a:lumMod val="25000"/>
                  </a:schemeClr>
                </a:solidFill>
              </a:rPr>
              <a:t> 1.2: “Si litteras,” inquit Tullius, “Graecas Athenis non Lilybaei, Latinas Romae non in Sicilia didicisses,” videlicet ex locorum ingeniis adprobans ea nescire Caecilium, quae eum dicit ubi innata non errant adsecutum. Sola est enim disciplinarum magistra natura regionum.</a:t>
            </a:r>
          </a:p>
          <a:p>
            <a:pPr algn="just">
              <a:spcBef>
                <a:spcPts val="800"/>
              </a:spcBef>
              <a:spcAft>
                <a:spcPts val="800"/>
              </a:spcAft>
            </a:pPr>
            <a:r>
              <a:rPr lang="en-US" sz="1200" noProof="1">
                <a:solidFill>
                  <a:schemeClr val="accent5">
                    <a:lumMod val="25000"/>
                  </a:schemeClr>
                </a:solidFill>
              </a:rPr>
              <a:t>“If,” said Cicero, “you had learnt Greek literature at Athens, not at Lilybaeum, and Latin at Rome, not in Sicily,” he was demonstrating, obviously, from the natures of the localities that Caecilius did not know the things which he says he studied where they were not inborn; for the only teacher of knowledge is the nature of places.</a:t>
            </a:r>
            <a:endParaRPr lang="en-GB" sz="1200" noProof="1">
              <a:solidFill>
                <a:schemeClr val="accent5">
                  <a:lumMod val="25000"/>
                </a:schemeClr>
              </a:solidFill>
            </a:endParaRPr>
          </a:p>
          <a:p>
            <a:pPr algn="just"/>
            <a:r>
              <a:rPr lang="en-GB" sz="1400" noProof="1">
                <a:solidFill>
                  <a:schemeClr val="accent5">
                    <a:lumMod val="25000"/>
                  </a:schemeClr>
                </a:solidFill>
              </a:rPr>
              <a:t>Jerome, </a:t>
            </a:r>
            <a:r>
              <a:rPr lang="en-GB" sz="1400" i="1" noProof="1">
                <a:solidFill>
                  <a:schemeClr val="accent5">
                    <a:lumMod val="25000"/>
                  </a:schemeClr>
                </a:solidFill>
              </a:rPr>
              <a:t>epist. </a:t>
            </a:r>
            <a:r>
              <a:rPr lang="en-GB" sz="1400" noProof="1">
                <a:solidFill>
                  <a:schemeClr val="accent5">
                    <a:lumMod val="25000"/>
                  </a:schemeClr>
                </a:solidFill>
              </a:rPr>
              <a:t>46.9: Certe, si etiam praeclarus orator reprehendendum nescio quem putat, quod litteras Graecas non Athenis, sed Lilybaei, Latinas non Romae, sed in Sicilia didicerit, quod uidelicet unaquaeque prouincia habeat aliquid proprium, quod alia aeque habere non possit, cur nos putamus absque Athenis nostris quemquam ad studiorum fastigium peruenisse?</a:t>
            </a:r>
          </a:p>
          <a:p>
            <a:pPr algn="just">
              <a:spcBef>
                <a:spcPts val="800"/>
              </a:spcBef>
              <a:spcAft>
                <a:spcPts val="800"/>
              </a:spcAft>
            </a:pPr>
            <a:r>
              <a:rPr lang="en-US" sz="1200" noProof="1">
                <a:solidFill>
                  <a:schemeClr val="accent5">
                    <a:lumMod val="25000"/>
                  </a:schemeClr>
                </a:solidFill>
              </a:rPr>
              <a:t>If a famous orator blames a man for having learned Greek at Lilybaeum instead of at Athens, and Latin in Sicily instead of at Rome</a:t>
            </a:r>
            <a:r>
              <a:rPr lang="en-GB" sz="1200" dirty="0">
                <a:solidFill>
                  <a:schemeClr val="accent5">
                    <a:lumMod val="25000"/>
                  </a:schemeClr>
                </a:solidFill>
                <a:effectLst/>
                <a:ea typeface="Times New Roman" panose="02020603050405020304" pitchFamily="18" charset="0"/>
              </a:rPr>
              <a:t>—</a:t>
            </a:r>
            <a:r>
              <a:rPr lang="en-US" sz="1200" dirty="0">
                <a:solidFill>
                  <a:schemeClr val="accent5">
                    <a:lumMod val="25000"/>
                  </a:schemeClr>
                </a:solidFill>
              </a:rPr>
              <a:t>since each province evidently has something unique that another cannot equally possess</a:t>
            </a:r>
            <a:r>
              <a:rPr lang="en-GB" sz="1200" dirty="0">
                <a:solidFill>
                  <a:schemeClr val="accent5">
                    <a:lumMod val="25000"/>
                  </a:schemeClr>
                </a:solidFill>
                <a:effectLst/>
                <a:ea typeface="Times New Roman" panose="02020603050405020304" pitchFamily="18" charset="0"/>
              </a:rPr>
              <a:t>—</a:t>
            </a:r>
            <a:r>
              <a:rPr lang="en-US" sz="1200" noProof="1">
                <a:solidFill>
                  <a:schemeClr val="accent5">
                    <a:lumMod val="25000"/>
                  </a:schemeClr>
                </a:solidFill>
              </a:rPr>
              <a:t>, why do we assume that no one has reached the heights of learning without the Christian Athens?</a:t>
            </a:r>
          </a:p>
        </p:txBody>
      </p:sp>
      <p:sp>
        <p:nvSpPr>
          <p:cNvPr id="6" name="ZoneTexte 5">
            <a:extLst>
              <a:ext uri="{FF2B5EF4-FFF2-40B4-BE49-F238E27FC236}">
                <a16:creationId xmlns:a16="http://schemas.microsoft.com/office/drawing/2014/main" id="{0DD390D7-3BFC-A267-3E03-E5EEBA2688FA}"/>
              </a:ext>
            </a:extLst>
          </p:cNvPr>
          <p:cNvSpPr txBox="1"/>
          <p:nvPr/>
        </p:nvSpPr>
        <p:spPr>
          <a:xfrm>
            <a:off x="6503176" y="1435261"/>
            <a:ext cx="5084220" cy="4175502"/>
          </a:xfrm>
          <a:prstGeom prst="rect">
            <a:avLst/>
          </a:prstGeom>
          <a:noFill/>
        </p:spPr>
        <p:txBody>
          <a:bodyPr wrap="square" lIns="90000" rIns="0" rtlCol="0">
            <a:spAutoFit/>
          </a:bodyPr>
          <a:lstStyle/>
          <a:p>
            <a:pPr algn="just">
              <a:buClr>
                <a:schemeClr val="accent5">
                  <a:lumMod val="25000"/>
                </a:schemeClr>
              </a:buClr>
            </a:pPr>
            <a:r>
              <a:rPr lang="en-GB" sz="1400" noProof="1">
                <a:solidFill>
                  <a:schemeClr val="accent5">
                    <a:lumMod val="25000"/>
                  </a:schemeClr>
                </a:solidFill>
              </a:rPr>
              <a:t>Ps. Asconius, </a:t>
            </a:r>
            <a:r>
              <a:rPr lang="en-GB" sz="1400" i="1" noProof="1">
                <a:solidFill>
                  <a:schemeClr val="accent5">
                    <a:lumMod val="25000"/>
                  </a:schemeClr>
                </a:solidFill>
              </a:rPr>
              <a:t>div. in Caec.</a:t>
            </a:r>
            <a:r>
              <a:rPr lang="en-GB" sz="1400" noProof="1">
                <a:solidFill>
                  <a:schemeClr val="accent5">
                    <a:lumMod val="25000"/>
                  </a:schemeClr>
                </a:solidFill>
              </a:rPr>
              <a:t>, p. 197 Stangl, 24: “Athenis, non Lilybaei, Romae, non in Sicilia”. Dicit illum Graecas litteras, simul Latinas in Sicilia didicisse, in ea insula quae neutra bene utatur. Ita et Plautus in Persa:</a:t>
            </a:r>
          </a:p>
          <a:p>
            <a:pPr algn="just">
              <a:buClr>
                <a:schemeClr val="accent5">
                  <a:lumMod val="25000"/>
                </a:schemeClr>
              </a:buClr>
            </a:pPr>
            <a:r>
              <a:rPr lang="en-GB" sz="1400" noProof="1">
                <a:solidFill>
                  <a:schemeClr val="accent5">
                    <a:lumMod val="25000"/>
                  </a:schemeClr>
                </a:solidFill>
              </a:rPr>
              <a:t>Dabuntur &lt;dotis&gt; tibi &lt;inde&gt; sexcenti logi,</a:t>
            </a:r>
          </a:p>
          <a:p>
            <a:pPr algn="just">
              <a:spcAft>
                <a:spcPts val="800"/>
              </a:spcAft>
              <a:buClr>
                <a:schemeClr val="accent5">
                  <a:lumMod val="25000"/>
                </a:schemeClr>
              </a:buClr>
            </a:pPr>
            <a:r>
              <a:rPr lang="en-GB" sz="1400" noProof="1">
                <a:solidFill>
                  <a:schemeClr val="accent5">
                    <a:lumMod val="25000"/>
                  </a:schemeClr>
                </a:solidFill>
              </a:rPr>
              <a:t>Atque Attici &lt;omnes&gt;: nullum Siculum acceperis.</a:t>
            </a:r>
          </a:p>
          <a:p>
            <a:pPr algn="just">
              <a:spcAft>
                <a:spcPts val="800"/>
              </a:spcAft>
              <a:buClr>
                <a:schemeClr val="accent5">
                  <a:lumMod val="25000"/>
                </a:schemeClr>
              </a:buClr>
            </a:pPr>
            <a:r>
              <a:rPr lang="en-GB" sz="1200" noProof="1">
                <a:solidFill>
                  <a:schemeClr val="accent5">
                    <a:lumMod val="25000"/>
                  </a:schemeClr>
                </a:solidFill>
              </a:rPr>
              <a:t>“</a:t>
            </a:r>
            <a:r>
              <a:rPr lang="en-US" sz="1200" noProof="1">
                <a:solidFill>
                  <a:schemeClr val="accent5">
                    <a:lumMod val="25000"/>
                  </a:schemeClr>
                </a:solidFill>
              </a:rPr>
              <a:t>At Athens, not at Lilybaeum; at Rome, not in Sicily</a:t>
            </a:r>
            <a:r>
              <a:rPr lang="en-GB" sz="1200" noProof="1">
                <a:solidFill>
                  <a:schemeClr val="accent5">
                    <a:lumMod val="25000"/>
                  </a:schemeClr>
                </a:solidFill>
              </a:rPr>
              <a:t>”. He says that the man learned both Greek and Latin literature in Sicily, </a:t>
            </a:r>
            <a:r>
              <a:rPr lang="fr-BE" sz="1200" noProof="1">
                <a:solidFill>
                  <a:schemeClr val="accent5">
                    <a:lumMod val="25000"/>
                  </a:schemeClr>
                </a:solidFill>
              </a:rPr>
              <a:t>o</a:t>
            </a:r>
            <a:r>
              <a:rPr lang="en-GB" sz="1200" noProof="1">
                <a:solidFill>
                  <a:schemeClr val="accent5">
                    <a:lumMod val="25000"/>
                  </a:schemeClr>
                </a:solidFill>
              </a:rPr>
              <a:t>n this island where poor use is made of either. Thus, as Plautus also states in </a:t>
            </a:r>
            <a:r>
              <a:rPr lang="en-GB" sz="1200" i="1" noProof="1">
                <a:solidFill>
                  <a:schemeClr val="accent5">
                    <a:lumMod val="25000"/>
                  </a:schemeClr>
                </a:solidFill>
              </a:rPr>
              <a:t>Persa</a:t>
            </a:r>
            <a:r>
              <a:rPr lang="en-GB" sz="1200" noProof="1">
                <a:solidFill>
                  <a:schemeClr val="accent5">
                    <a:lumMod val="25000"/>
                  </a:schemeClr>
                </a:solidFill>
              </a:rPr>
              <a:t>: “</a:t>
            </a:r>
            <a:r>
              <a:rPr lang="en-US" sz="1200" noProof="1">
                <a:solidFill>
                  <a:schemeClr val="accent5">
                    <a:lumMod val="25000"/>
                  </a:schemeClr>
                </a:solidFill>
              </a:rPr>
              <a:t>You’ll get six hundred witty words from there, and all of them Attic ones; you needn’t take a single Sicilian word.”</a:t>
            </a:r>
            <a:endParaRPr lang="en-GB" sz="1200" noProof="1">
              <a:solidFill>
                <a:schemeClr val="accent5">
                  <a:lumMod val="25000"/>
                </a:schemeClr>
              </a:solidFill>
            </a:endParaRPr>
          </a:p>
          <a:p>
            <a:pPr algn="just">
              <a:spcAft>
                <a:spcPts val="400"/>
              </a:spcAft>
              <a:buClr>
                <a:schemeClr val="accent5">
                  <a:lumMod val="25000"/>
                </a:schemeClr>
              </a:buClr>
            </a:pPr>
            <a:r>
              <a:rPr lang="en-GB" sz="1400" b="1" noProof="1">
                <a:solidFill>
                  <a:schemeClr val="accent5">
                    <a:lumMod val="25000"/>
                  </a:schemeClr>
                </a:solidFill>
              </a:rPr>
              <a:t>Sicilian lexicon</a:t>
            </a:r>
          </a:p>
          <a:p>
            <a:pPr algn="just">
              <a:buClr>
                <a:schemeClr val="accent5">
                  <a:lumMod val="25000"/>
                </a:schemeClr>
              </a:buClr>
            </a:pPr>
            <a:r>
              <a:rPr lang="en-GB" sz="1400" noProof="1">
                <a:solidFill>
                  <a:schemeClr val="accent5">
                    <a:lumMod val="25000"/>
                  </a:schemeClr>
                </a:solidFill>
              </a:rPr>
              <a:t>Cicero, </a:t>
            </a:r>
            <a:r>
              <a:rPr lang="en-GB" sz="1400" i="1" noProof="1">
                <a:solidFill>
                  <a:schemeClr val="accent5">
                    <a:lumMod val="25000"/>
                  </a:schemeClr>
                </a:solidFill>
              </a:rPr>
              <a:t>Att.</a:t>
            </a:r>
            <a:r>
              <a:rPr lang="en-GB" sz="1400" noProof="1">
                <a:solidFill>
                  <a:schemeClr val="accent5">
                    <a:lumMod val="25000"/>
                  </a:schemeClr>
                </a:solidFill>
              </a:rPr>
              <a:t> V.11.5: Sed ego hanc, </a:t>
            </a:r>
            <a:r>
              <a:rPr lang="en-GB" sz="1400" noProof="1">
                <a:solidFill>
                  <a:schemeClr val="accent1"/>
                </a:solidFill>
              </a:rPr>
              <a:t>ut Siculi dicunt, </a:t>
            </a:r>
            <a:r>
              <a:rPr lang="el-GR" sz="1400" noProof="1">
                <a:solidFill>
                  <a:schemeClr val="accent1"/>
                </a:solidFill>
              </a:rPr>
              <a:t>ἀνέξιαν </a:t>
            </a:r>
            <a:r>
              <a:rPr lang="en-GB" sz="1400" noProof="1">
                <a:solidFill>
                  <a:schemeClr val="accent5">
                    <a:lumMod val="25000"/>
                  </a:schemeClr>
                </a:solidFill>
              </a:rPr>
              <a:t>in unum annum meditatus sum; proinde pugna ne, si quid prorogatum sit, turpis inveniar.</a:t>
            </a:r>
          </a:p>
          <a:p>
            <a:pPr algn="just">
              <a:spcBef>
                <a:spcPts val="800"/>
              </a:spcBef>
              <a:spcAft>
                <a:spcPts val="800"/>
              </a:spcAft>
              <a:buClr>
                <a:schemeClr val="accent5">
                  <a:lumMod val="25000"/>
                </a:schemeClr>
              </a:buClr>
            </a:pPr>
            <a:r>
              <a:rPr lang="en-GB" sz="1400" noProof="1">
                <a:solidFill>
                  <a:schemeClr val="accent5">
                    <a:lumMod val="25000"/>
                  </a:schemeClr>
                </a:solidFill>
              </a:rPr>
              <a:t>Cicero, </a:t>
            </a:r>
            <a:r>
              <a:rPr lang="en-GB" sz="1400" i="1" noProof="1">
                <a:solidFill>
                  <a:schemeClr val="accent5">
                    <a:lumMod val="25000"/>
                  </a:schemeClr>
                </a:solidFill>
              </a:rPr>
              <a:t>Verr.</a:t>
            </a:r>
            <a:r>
              <a:rPr lang="en-GB" sz="1400" noProof="1">
                <a:solidFill>
                  <a:schemeClr val="accent5">
                    <a:lumMod val="25000"/>
                  </a:schemeClr>
                </a:solidFill>
              </a:rPr>
              <a:t> II.4.50: Catinam cum venisset, oppidum locuples honestum copiosum, Dionysiarchum ad se </a:t>
            </a:r>
            <a:r>
              <a:rPr lang="en-GB" sz="1400" noProof="1">
                <a:solidFill>
                  <a:schemeClr val="accent1"/>
                </a:solidFill>
              </a:rPr>
              <a:t>proagorum, hoc est summum magistratum</a:t>
            </a:r>
            <a:r>
              <a:rPr lang="en-GB" sz="1400" noProof="1">
                <a:solidFill>
                  <a:schemeClr val="accent5">
                    <a:lumMod val="25000"/>
                  </a:schemeClr>
                </a:solidFill>
              </a:rPr>
              <a:t>, vocari iubet.</a:t>
            </a:r>
          </a:p>
        </p:txBody>
      </p:sp>
      <p:sp>
        <p:nvSpPr>
          <p:cNvPr id="8" name="Espace réservé de la date 6">
            <a:extLst>
              <a:ext uri="{FF2B5EF4-FFF2-40B4-BE49-F238E27FC236}">
                <a16:creationId xmlns:a16="http://schemas.microsoft.com/office/drawing/2014/main" id="{6A009318-9A33-99DB-622D-523FE8F30E45}"/>
              </a:ext>
            </a:extLst>
          </p:cNvPr>
          <p:cNvSpPr>
            <a:spLocks noGrp="1"/>
          </p:cNvSpPr>
          <p:nvPr>
            <p:ph type="dt" sz="half" idx="10"/>
          </p:nvPr>
        </p:nvSpPr>
        <p:spPr>
          <a:xfrm>
            <a:off x="10250652" y="6078595"/>
            <a:ext cx="989349" cy="419725"/>
          </a:xfrm>
        </p:spPr>
        <p:txBody>
          <a:bodyPr/>
          <a:lstStyle/>
          <a:p>
            <a:fld id="{3A8E5E5A-AE47-4668-8662-5AF2391CDEDC}" type="datetime1">
              <a:rPr lang="en-GB" noProof="1" smtClean="0">
                <a:solidFill>
                  <a:schemeClr val="accent5">
                    <a:lumMod val="25000"/>
                  </a:schemeClr>
                </a:solidFill>
              </a:rPr>
              <a:t>13/06/2025</a:t>
            </a:fld>
            <a:endParaRPr lang="en-GB" noProof="1">
              <a:solidFill>
                <a:schemeClr val="accent5">
                  <a:lumMod val="25000"/>
                </a:schemeClr>
              </a:solidFill>
            </a:endParaRPr>
          </a:p>
        </p:txBody>
      </p:sp>
      <p:sp>
        <p:nvSpPr>
          <p:cNvPr id="9" name="Espace réservé du numéro de diapositive 7">
            <a:extLst>
              <a:ext uri="{FF2B5EF4-FFF2-40B4-BE49-F238E27FC236}">
                <a16:creationId xmlns:a16="http://schemas.microsoft.com/office/drawing/2014/main" id="{9FC95323-567F-5A70-8765-1348DF614D39}"/>
              </a:ext>
            </a:extLst>
          </p:cNvPr>
          <p:cNvSpPr>
            <a:spLocks noGrp="1"/>
          </p:cNvSpPr>
          <p:nvPr>
            <p:ph type="sldNum" sz="quarter" idx="12"/>
          </p:nvPr>
        </p:nvSpPr>
        <p:spPr>
          <a:xfrm>
            <a:off x="11227996" y="6078595"/>
            <a:ext cx="604604" cy="419725"/>
          </a:xfrm>
        </p:spPr>
        <p:txBody>
          <a:bodyPr/>
          <a:lstStyle/>
          <a:p>
            <a:pPr algn="l"/>
            <a:r>
              <a:rPr lang="en-GB" noProof="1">
                <a:solidFill>
                  <a:schemeClr val="accent5">
                    <a:lumMod val="25000"/>
                  </a:schemeClr>
                </a:solidFill>
              </a:rPr>
              <a:t>▪︎ </a:t>
            </a:r>
            <a:fld id="{71AEF36E-EA79-174C-93F9-FDA84EDD5956}" type="slidenum">
              <a:rPr lang="en-GB" noProof="1" smtClean="0">
                <a:solidFill>
                  <a:schemeClr val="accent5">
                    <a:lumMod val="25000"/>
                  </a:schemeClr>
                </a:solidFill>
              </a:rPr>
              <a:pPr algn="l"/>
              <a:t>6</a:t>
            </a:fld>
            <a:endParaRPr lang="en-GB" noProof="1">
              <a:solidFill>
                <a:schemeClr val="accent5">
                  <a:lumMod val="25000"/>
                </a:schemeClr>
              </a:solidFill>
            </a:endParaRPr>
          </a:p>
        </p:txBody>
      </p:sp>
      <p:pic>
        <p:nvPicPr>
          <p:cNvPr id="7" name="Image 6" descr="Une image contenant Police, Graphique, capture d’écran, graphisme&#10;&#10;Le contenu généré par l’IA peut être incorrect.">
            <a:extLst>
              <a:ext uri="{FF2B5EF4-FFF2-40B4-BE49-F238E27FC236}">
                <a16:creationId xmlns:a16="http://schemas.microsoft.com/office/drawing/2014/main" id="{FF7A3FE5-DAEE-F06A-2D62-2ED3045CE363}"/>
              </a:ext>
            </a:extLst>
          </p:cNvPr>
          <p:cNvPicPr>
            <a:picLocks noChangeAspect="1"/>
          </p:cNvPicPr>
          <p:nvPr/>
        </p:nvPicPr>
        <p:blipFill>
          <a:blip r:embed="rId4"/>
          <a:srcRect t="12667" r="5650"/>
          <a:stretch/>
        </p:blipFill>
        <p:spPr>
          <a:xfrm>
            <a:off x="10036536" y="359680"/>
            <a:ext cx="1804680" cy="626577"/>
          </a:xfrm>
          <a:prstGeom prst="rect">
            <a:avLst/>
          </a:prstGeom>
        </p:spPr>
      </p:pic>
    </p:spTree>
    <p:extLst>
      <p:ext uri="{BB962C8B-B14F-4D97-AF65-F5344CB8AC3E}">
        <p14:creationId xmlns:p14="http://schemas.microsoft.com/office/powerpoint/2010/main" val="3609962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C1324-BE88-304B-5AC1-CD5BFBA8FB19}"/>
            </a:ext>
          </a:extLst>
        </p:cNvPr>
        <p:cNvGrpSpPr/>
        <p:nvPr/>
      </p:nvGrpSpPr>
      <p:grpSpPr>
        <a:xfrm>
          <a:off x="0" y="0"/>
          <a:ext cx="0" cy="0"/>
          <a:chOff x="0" y="0"/>
          <a:chExt cx="0" cy="0"/>
        </a:xfrm>
      </p:grpSpPr>
      <p:pic>
        <p:nvPicPr>
          <p:cNvPr id="4" name="Image 3" descr="Une image contenant carte, texte&#10;&#10;Le contenu généré par l’IA peut être incorrect.">
            <a:extLst>
              <a:ext uri="{FF2B5EF4-FFF2-40B4-BE49-F238E27FC236}">
                <a16:creationId xmlns:a16="http://schemas.microsoft.com/office/drawing/2014/main" id="{0EDD266D-9622-F6CF-D14E-7DBA432EC719}"/>
              </a:ext>
            </a:extLst>
          </p:cNvPr>
          <p:cNvPicPr>
            <a:picLocks noGrp="1" noRot="1" noMove="1" noResize="1" noEditPoints="1" noAdjustHandles="1" noChangeArrowheads="1" noChangeShapeType="1" noCrop="1"/>
          </p:cNvPicPr>
          <p:nvPr/>
        </p:nvPicPr>
        <p:blipFill>
          <a:blip r:embed="rId3"/>
          <a:stretch>
            <a:fillRect/>
          </a:stretch>
        </p:blipFill>
        <p:spPr>
          <a:xfrm>
            <a:off x="10818" y="0"/>
            <a:ext cx="12170364" cy="6858000"/>
          </a:xfrm>
          <a:prstGeom prst="rect">
            <a:avLst/>
          </a:prstGeom>
        </p:spPr>
      </p:pic>
      <p:sp>
        <p:nvSpPr>
          <p:cNvPr id="11" name="Rectangle 10">
            <a:extLst>
              <a:ext uri="{FF2B5EF4-FFF2-40B4-BE49-F238E27FC236}">
                <a16:creationId xmlns:a16="http://schemas.microsoft.com/office/drawing/2014/main" id="{FDC2276C-F96F-3355-AF53-85A554E9D5ED}"/>
              </a:ext>
            </a:extLst>
          </p:cNvPr>
          <p:cNvSpPr>
            <a:spLocks/>
          </p:cNvSpPr>
          <p:nvPr/>
        </p:nvSpPr>
        <p:spPr>
          <a:xfrm>
            <a:off x="6271393" y="1204708"/>
            <a:ext cx="5569823" cy="5298692"/>
          </a:xfrm>
          <a:prstGeom prst="rect">
            <a:avLst/>
          </a:prstGeom>
          <a:solidFill>
            <a:schemeClr val="accent5">
              <a:lumMod val="90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5" name="Rectangle 4">
            <a:extLst>
              <a:ext uri="{FF2B5EF4-FFF2-40B4-BE49-F238E27FC236}">
                <a16:creationId xmlns:a16="http://schemas.microsoft.com/office/drawing/2014/main" id="{AF99954F-A98B-B4CB-7BB8-5A2DD3C04721}"/>
              </a:ext>
            </a:extLst>
          </p:cNvPr>
          <p:cNvSpPr>
            <a:spLocks/>
          </p:cNvSpPr>
          <p:nvPr/>
        </p:nvSpPr>
        <p:spPr>
          <a:xfrm>
            <a:off x="350786" y="354600"/>
            <a:ext cx="5561205" cy="6148800"/>
          </a:xfrm>
          <a:prstGeom prst="rect">
            <a:avLst/>
          </a:prstGeom>
          <a:solidFill>
            <a:schemeClr val="accent5">
              <a:lumMod val="90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2" name="Espace réservé pour une image  1">
            <a:extLst>
              <a:ext uri="{FF2B5EF4-FFF2-40B4-BE49-F238E27FC236}">
                <a16:creationId xmlns:a16="http://schemas.microsoft.com/office/drawing/2014/main" id="{778E211F-B7BB-0801-7B57-71B2CAC3E77C}"/>
              </a:ext>
            </a:extLst>
          </p:cNvPr>
          <p:cNvSpPr>
            <a:spLocks noGrp="1"/>
          </p:cNvSpPr>
          <p:nvPr>
            <p:ph type="pic" sz="quarter" idx="13"/>
          </p:nvPr>
        </p:nvSpPr>
        <p:spPr/>
        <p:txBody>
          <a:bodyPr/>
          <a:lstStyle/>
          <a:p>
            <a:pPr marL="0" indent="0">
              <a:buNone/>
            </a:pPr>
            <a:r>
              <a:rPr lang="en-GB" b="1" i="1" noProof="1">
                <a:solidFill>
                  <a:schemeClr val="accent5">
                    <a:lumMod val="25000"/>
                  </a:schemeClr>
                </a:solidFill>
              </a:rPr>
              <a:t>In ea insula quae neutra</a:t>
            </a:r>
          </a:p>
          <a:p>
            <a:pPr marL="0" indent="0">
              <a:spcBef>
                <a:spcPts val="0"/>
              </a:spcBef>
              <a:buNone/>
            </a:pPr>
            <a:r>
              <a:rPr lang="en-GB" b="1" i="1" noProof="1">
                <a:solidFill>
                  <a:schemeClr val="accent5">
                    <a:lumMod val="25000"/>
                  </a:schemeClr>
                </a:solidFill>
              </a:rPr>
              <a:t>bene utatur</a:t>
            </a:r>
          </a:p>
        </p:txBody>
      </p:sp>
      <p:sp>
        <p:nvSpPr>
          <p:cNvPr id="3" name="ZoneTexte 2">
            <a:extLst>
              <a:ext uri="{FF2B5EF4-FFF2-40B4-BE49-F238E27FC236}">
                <a16:creationId xmlns:a16="http://schemas.microsoft.com/office/drawing/2014/main" id="{9028C03F-F939-F6FA-9182-CC209814171B}"/>
              </a:ext>
            </a:extLst>
          </p:cNvPr>
          <p:cNvSpPr txBox="1"/>
          <p:nvPr/>
        </p:nvSpPr>
        <p:spPr>
          <a:xfrm>
            <a:off x="587375" y="1435261"/>
            <a:ext cx="5084220" cy="4226798"/>
          </a:xfrm>
          <a:prstGeom prst="rect">
            <a:avLst/>
          </a:prstGeom>
          <a:noFill/>
        </p:spPr>
        <p:txBody>
          <a:bodyPr wrap="square" lIns="0" rtlCol="0">
            <a:spAutoFit/>
          </a:bodyPr>
          <a:lstStyle/>
          <a:p>
            <a:pPr algn="just">
              <a:spcAft>
                <a:spcPts val="400"/>
              </a:spcAft>
              <a:buClr>
                <a:schemeClr val="accent5">
                  <a:lumMod val="25000"/>
                </a:schemeClr>
              </a:buClr>
            </a:pPr>
            <a:r>
              <a:rPr lang="en-GB" sz="1400" b="1" noProof="1">
                <a:solidFill>
                  <a:schemeClr val="accent5">
                    <a:lumMod val="25000"/>
                  </a:schemeClr>
                </a:solidFill>
              </a:rPr>
              <a:t>Sicilian lexicon</a:t>
            </a:r>
          </a:p>
          <a:p>
            <a:pPr algn="just">
              <a:buClr>
                <a:schemeClr val="accent5">
                  <a:lumMod val="25000"/>
                </a:schemeClr>
              </a:buClr>
            </a:pPr>
            <a:r>
              <a:rPr lang="en-GB" sz="1400" noProof="1">
                <a:solidFill>
                  <a:schemeClr val="accent5">
                    <a:lumMod val="25000"/>
                  </a:schemeClr>
                </a:solidFill>
              </a:rPr>
              <a:t>Varro, </a:t>
            </a:r>
            <a:r>
              <a:rPr lang="en-GB" sz="1400" i="1" noProof="1">
                <a:solidFill>
                  <a:schemeClr val="accent5">
                    <a:lumMod val="25000"/>
                  </a:schemeClr>
                </a:solidFill>
              </a:rPr>
              <a:t>ling.</a:t>
            </a:r>
            <a:r>
              <a:rPr lang="en-GB" sz="1400" noProof="1">
                <a:solidFill>
                  <a:schemeClr val="accent5">
                    <a:lumMod val="25000"/>
                  </a:schemeClr>
                </a:solidFill>
              </a:rPr>
              <a:t> V.20.101: Lepus, quod Siculi, ut Aeolis quidam Graeci, dicunt </a:t>
            </a:r>
            <a:r>
              <a:rPr lang="el-GR" sz="1400" noProof="1">
                <a:solidFill>
                  <a:schemeClr val="accent5">
                    <a:lumMod val="25000"/>
                  </a:schemeClr>
                </a:solidFill>
              </a:rPr>
              <a:t>λέποριν: </a:t>
            </a:r>
            <a:r>
              <a:rPr lang="en-GB" sz="1400" noProof="1">
                <a:solidFill>
                  <a:schemeClr val="accent1"/>
                </a:solidFill>
              </a:rPr>
              <a:t>a Roma quod orti Siculi, ut annales veteres nostri dicunt</a:t>
            </a:r>
            <a:r>
              <a:rPr lang="en-GB" sz="1400" noProof="1">
                <a:solidFill>
                  <a:schemeClr val="accent5">
                    <a:lumMod val="25000"/>
                  </a:schemeClr>
                </a:solidFill>
              </a:rPr>
              <a:t>, fortasse hinc illuc tulerunt et hic reliquerunt id nomen.</a:t>
            </a:r>
          </a:p>
          <a:p>
            <a:pPr algn="just">
              <a:spcBef>
                <a:spcPts val="800"/>
              </a:spcBef>
              <a:spcAft>
                <a:spcPts val="800"/>
              </a:spcAft>
              <a:buClr>
                <a:schemeClr val="accent5">
                  <a:lumMod val="25000"/>
                </a:schemeClr>
              </a:buClr>
            </a:pPr>
            <a:r>
              <a:rPr lang="en-US" sz="1200" i="1" noProof="1">
                <a:solidFill>
                  <a:schemeClr val="accent5">
                    <a:lumMod val="25000"/>
                  </a:schemeClr>
                </a:solidFill>
              </a:rPr>
              <a:t>Lepus</a:t>
            </a:r>
            <a:r>
              <a:rPr lang="en-US" sz="1200" noProof="1">
                <a:solidFill>
                  <a:schemeClr val="accent5">
                    <a:lumMod val="25000"/>
                  </a:schemeClr>
                </a:solidFill>
              </a:rPr>
              <a:t> ‘hare,’ because the Sicilians, like certain Aeolian Greeks, say </a:t>
            </a:r>
            <a:r>
              <a:rPr lang="en-US" sz="1200" i="1" noProof="1">
                <a:solidFill>
                  <a:schemeClr val="accent5">
                    <a:lumMod val="25000"/>
                  </a:schemeClr>
                </a:solidFill>
              </a:rPr>
              <a:t>λέπορις</a:t>
            </a:r>
            <a:r>
              <a:rPr lang="en-US" sz="1200" noProof="1">
                <a:solidFill>
                  <a:schemeClr val="accent5">
                    <a:lumMod val="25000"/>
                  </a:schemeClr>
                </a:solidFill>
              </a:rPr>
              <a:t>. </a:t>
            </a:r>
            <a:r>
              <a:rPr lang="en-US" sz="1200" noProof="1">
                <a:solidFill>
                  <a:schemeClr val="accent1"/>
                </a:solidFill>
              </a:rPr>
              <a:t>Inasmuch as the Sicilians originated from Rome, as our old </a:t>
            </a:r>
            <a:r>
              <a:rPr lang="en-US" sz="1200" i="1" noProof="1">
                <a:solidFill>
                  <a:schemeClr val="accent1"/>
                </a:solidFill>
              </a:rPr>
              <a:t>Annals</a:t>
            </a:r>
            <a:r>
              <a:rPr lang="en-US" sz="1200" noProof="1">
                <a:solidFill>
                  <a:schemeClr val="accent1"/>
                </a:solidFill>
              </a:rPr>
              <a:t> say</a:t>
            </a:r>
            <a:r>
              <a:rPr lang="en-US" sz="1200" noProof="1">
                <a:solidFill>
                  <a:schemeClr val="accent5">
                    <a:lumMod val="25000"/>
                  </a:schemeClr>
                </a:solidFill>
              </a:rPr>
              <a:t>, perhaps they carried the word from here to Sicily, but also left it here behind them.</a:t>
            </a:r>
          </a:p>
          <a:p>
            <a:pPr algn="r">
              <a:buClr>
                <a:schemeClr val="accent5">
                  <a:lumMod val="25000"/>
                </a:schemeClr>
              </a:buClr>
            </a:pPr>
            <a:r>
              <a:rPr lang="en-US" sz="1200" noProof="1">
                <a:solidFill>
                  <a:schemeClr val="accent5">
                    <a:lumMod val="25000"/>
                  </a:schemeClr>
                </a:solidFill>
              </a:rPr>
              <a:t>Trans. Roland G. Kent, 1938, LCL.</a:t>
            </a:r>
          </a:p>
          <a:p>
            <a:pPr lvl="1" algn="just">
              <a:spcBef>
                <a:spcPts val="800"/>
              </a:spcBef>
              <a:spcAft>
                <a:spcPts val="800"/>
              </a:spcAft>
              <a:buClr>
                <a:schemeClr val="accent5">
                  <a:lumMod val="25000"/>
                </a:schemeClr>
              </a:buClr>
            </a:pPr>
            <a:r>
              <a:rPr lang="en-GB" sz="1400" noProof="1">
                <a:solidFill>
                  <a:schemeClr val="accent5">
                    <a:lumMod val="25000"/>
                  </a:schemeClr>
                </a:solidFill>
              </a:rPr>
              <a:t>Varro, </a:t>
            </a:r>
            <a:r>
              <a:rPr lang="en-GB" sz="1400" i="1" noProof="1">
                <a:solidFill>
                  <a:schemeClr val="accent5">
                    <a:lumMod val="25000"/>
                  </a:schemeClr>
                </a:solidFill>
              </a:rPr>
              <a:t>rust. </a:t>
            </a:r>
            <a:r>
              <a:rPr lang="en-GB" sz="1400" noProof="1">
                <a:solidFill>
                  <a:schemeClr val="accent5">
                    <a:lumMod val="25000"/>
                  </a:schemeClr>
                </a:solidFill>
              </a:rPr>
              <a:t>III.12.6: Aelius putabat ab eo dictum leporem a celeritudine, quod levipes esset. </a:t>
            </a:r>
            <a:r>
              <a:rPr lang="en-GB" sz="1400" noProof="1">
                <a:solidFill>
                  <a:schemeClr val="accent1"/>
                </a:solidFill>
              </a:rPr>
              <a:t>Ego arbitror a Graeco vocabulo antico, quod eum Aeolis </a:t>
            </a:r>
            <a:r>
              <a:rPr lang="el-GR" sz="1400" noProof="1">
                <a:solidFill>
                  <a:schemeClr val="accent1"/>
                </a:solidFill>
              </a:rPr>
              <a:t>λέποριν</a:t>
            </a:r>
            <a:r>
              <a:rPr lang="en-GB" sz="1400" noProof="1">
                <a:solidFill>
                  <a:schemeClr val="accent1"/>
                </a:solidFill>
              </a:rPr>
              <a:t> appellabant.</a:t>
            </a:r>
          </a:p>
          <a:p>
            <a:pPr lvl="1" algn="just">
              <a:spcAft>
                <a:spcPts val="800"/>
              </a:spcAft>
              <a:buClr>
                <a:schemeClr val="accent5">
                  <a:lumMod val="25000"/>
                </a:schemeClr>
              </a:buClr>
            </a:pPr>
            <a:r>
              <a:rPr lang="en-US" sz="1200" noProof="1">
                <a:solidFill>
                  <a:schemeClr val="accent5">
                    <a:lumMod val="25000"/>
                  </a:schemeClr>
                </a:solidFill>
              </a:rPr>
              <a:t>Lucius Aelius thought that the hare received its name </a:t>
            </a:r>
            <a:r>
              <a:rPr lang="en-US" sz="1200" i="1" noProof="1">
                <a:solidFill>
                  <a:schemeClr val="accent5">
                    <a:lumMod val="25000"/>
                  </a:schemeClr>
                </a:solidFill>
              </a:rPr>
              <a:t>lepus</a:t>
            </a:r>
            <a:r>
              <a:rPr lang="en-US" sz="1200" noProof="1">
                <a:solidFill>
                  <a:schemeClr val="accent5">
                    <a:lumMod val="25000"/>
                  </a:schemeClr>
                </a:solidFill>
              </a:rPr>
              <a:t> because of its swiftness, being </a:t>
            </a:r>
            <a:r>
              <a:rPr lang="en-US" sz="1200" i="1" noProof="1">
                <a:solidFill>
                  <a:schemeClr val="accent5">
                    <a:lumMod val="25000"/>
                  </a:schemeClr>
                </a:solidFill>
              </a:rPr>
              <a:t>levipes</a:t>
            </a:r>
            <a:r>
              <a:rPr lang="en-US" sz="1200" noProof="1">
                <a:solidFill>
                  <a:schemeClr val="accent5">
                    <a:lumMod val="25000"/>
                  </a:schemeClr>
                </a:solidFill>
              </a:rPr>
              <a:t>, nimble-foot. </a:t>
            </a:r>
            <a:r>
              <a:rPr lang="en-US" sz="1200" noProof="1">
                <a:solidFill>
                  <a:schemeClr val="accent1"/>
                </a:solidFill>
              </a:rPr>
              <a:t>My own opinion is that it comes from an old Greek word, as the Aeolians called it λέπορις.</a:t>
            </a:r>
          </a:p>
          <a:p>
            <a:pPr lvl="1" algn="r">
              <a:spcAft>
                <a:spcPts val="800"/>
              </a:spcAft>
              <a:buClr>
                <a:schemeClr val="accent5">
                  <a:lumMod val="25000"/>
                </a:schemeClr>
              </a:buClr>
            </a:pPr>
            <a:r>
              <a:rPr lang="en-US" sz="1200" noProof="1">
                <a:solidFill>
                  <a:schemeClr val="accent5">
                    <a:lumMod val="25000"/>
                  </a:schemeClr>
                </a:solidFill>
              </a:rPr>
              <a:t>Trans. Harrison Boyd Ash, 1934, LCL.</a:t>
            </a:r>
            <a:endParaRPr lang="en-GB" sz="1200" noProof="1">
              <a:solidFill>
                <a:schemeClr val="accent5">
                  <a:lumMod val="25000"/>
                </a:schemeClr>
              </a:solidFill>
            </a:endParaRPr>
          </a:p>
        </p:txBody>
      </p:sp>
      <p:sp>
        <p:nvSpPr>
          <p:cNvPr id="6" name="ZoneTexte 5">
            <a:extLst>
              <a:ext uri="{FF2B5EF4-FFF2-40B4-BE49-F238E27FC236}">
                <a16:creationId xmlns:a16="http://schemas.microsoft.com/office/drawing/2014/main" id="{2D1B70C7-7A35-3412-E58A-7CB881A6D4DD}"/>
              </a:ext>
            </a:extLst>
          </p:cNvPr>
          <p:cNvSpPr txBox="1"/>
          <p:nvPr/>
        </p:nvSpPr>
        <p:spPr>
          <a:xfrm>
            <a:off x="6503176" y="1435261"/>
            <a:ext cx="5084220" cy="3508653"/>
          </a:xfrm>
          <a:prstGeom prst="rect">
            <a:avLst/>
          </a:prstGeom>
          <a:noFill/>
        </p:spPr>
        <p:txBody>
          <a:bodyPr wrap="square" lIns="90000" rIns="0" rtlCol="0">
            <a:spAutoFit/>
          </a:bodyPr>
          <a:lstStyle/>
          <a:p>
            <a:pPr algn="just">
              <a:spcAft>
                <a:spcPts val="800"/>
              </a:spcAft>
              <a:buClr>
                <a:schemeClr val="accent5">
                  <a:lumMod val="25000"/>
                </a:schemeClr>
              </a:buClr>
            </a:pPr>
            <a:r>
              <a:rPr lang="en-GB" sz="1400" noProof="1">
                <a:solidFill>
                  <a:schemeClr val="accent5">
                    <a:lumMod val="25000"/>
                  </a:schemeClr>
                </a:solidFill>
              </a:rPr>
              <a:t>Varro, </a:t>
            </a:r>
            <a:r>
              <a:rPr lang="en-GB" sz="1400" i="1" noProof="1">
                <a:solidFill>
                  <a:schemeClr val="accent5">
                    <a:lumMod val="25000"/>
                  </a:schemeClr>
                </a:solidFill>
              </a:rPr>
              <a:t>ling.</a:t>
            </a:r>
            <a:r>
              <a:rPr lang="en-GB" sz="1400" noProof="1">
                <a:solidFill>
                  <a:schemeClr val="accent5">
                    <a:lumMod val="25000"/>
                  </a:schemeClr>
                </a:solidFill>
              </a:rPr>
              <a:t> V.25.120: Vasa in mensa escaria: ubi pultem aut iurulenti quid ponebant, a capiendo catinum nominarunt, nisi quod Siculi dicunt </a:t>
            </a:r>
            <a:r>
              <a:rPr lang="el-GR" sz="1400" noProof="1">
                <a:solidFill>
                  <a:schemeClr val="accent5">
                    <a:lumMod val="25000"/>
                  </a:schemeClr>
                </a:solidFill>
              </a:rPr>
              <a:t>κάτινον </a:t>
            </a:r>
            <a:r>
              <a:rPr lang="en-GB" sz="1400" noProof="1">
                <a:solidFill>
                  <a:schemeClr val="accent5">
                    <a:lumMod val="25000"/>
                  </a:schemeClr>
                </a:solidFill>
              </a:rPr>
              <a:t>ubi assa ponebant.</a:t>
            </a:r>
          </a:p>
          <a:p>
            <a:pPr algn="just">
              <a:spcAft>
                <a:spcPts val="800"/>
              </a:spcAft>
              <a:buClr>
                <a:schemeClr val="accent5">
                  <a:lumMod val="25000"/>
                </a:schemeClr>
              </a:buClr>
            </a:pPr>
            <a:r>
              <a:rPr lang="en-GB" sz="1400" noProof="1">
                <a:solidFill>
                  <a:schemeClr val="accent5">
                    <a:lumMod val="25000"/>
                  </a:schemeClr>
                </a:solidFill>
              </a:rPr>
              <a:t>Varro, </a:t>
            </a:r>
            <a:r>
              <a:rPr lang="en-GB" sz="1400" i="1" noProof="1">
                <a:solidFill>
                  <a:schemeClr val="accent5">
                    <a:lumMod val="25000"/>
                  </a:schemeClr>
                </a:solidFill>
              </a:rPr>
              <a:t>ling.</a:t>
            </a:r>
            <a:r>
              <a:rPr lang="en-GB" sz="1400" noProof="1">
                <a:solidFill>
                  <a:schemeClr val="accent5">
                    <a:lumMod val="25000"/>
                  </a:schemeClr>
                </a:solidFill>
              </a:rPr>
              <a:t> V.36.173: In argento nummi, id ab Siculis.</a:t>
            </a:r>
          </a:p>
          <a:p>
            <a:pPr algn="just">
              <a:spcAft>
                <a:spcPts val="800"/>
              </a:spcAft>
              <a:buClr>
                <a:schemeClr val="accent5">
                  <a:lumMod val="25000"/>
                </a:schemeClr>
              </a:buClr>
            </a:pPr>
            <a:r>
              <a:rPr lang="en-GB" sz="1400" noProof="1">
                <a:solidFill>
                  <a:schemeClr val="accent5">
                    <a:lumMod val="25000"/>
                  </a:schemeClr>
                </a:solidFill>
              </a:rPr>
              <a:t>Varro, </a:t>
            </a:r>
            <a:r>
              <a:rPr lang="en-GB" sz="1400" i="1" noProof="1">
                <a:solidFill>
                  <a:schemeClr val="accent5">
                    <a:lumMod val="25000"/>
                  </a:schemeClr>
                </a:solidFill>
              </a:rPr>
              <a:t>ling.</a:t>
            </a:r>
            <a:r>
              <a:rPr lang="en-GB" sz="1400" noProof="1">
                <a:solidFill>
                  <a:schemeClr val="accent5">
                    <a:lumMod val="25000"/>
                  </a:schemeClr>
                </a:solidFill>
              </a:rPr>
              <a:t> V.36.175: Dos, si nuptiarum causa data; haec graece </a:t>
            </a:r>
            <a:r>
              <a:rPr lang="el-GR" sz="1400" noProof="1">
                <a:solidFill>
                  <a:schemeClr val="accent5">
                    <a:lumMod val="25000"/>
                  </a:schemeClr>
                </a:solidFill>
              </a:rPr>
              <a:t>δωτίνη: </a:t>
            </a:r>
            <a:r>
              <a:rPr lang="en-GB" sz="1400" noProof="1">
                <a:solidFill>
                  <a:schemeClr val="accent5">
                    <a:lumMod val="25000"/>
                  </a:schemeClr>
                </a:solidFill>
              </a:rPr>
              <a:t>ita enim hoc Siculi.</a:t>
            </a:r>
          </a:p>
          <a:p>
            <a:pPr algn="just">
              <a:spcAft>
                <a:spcPts val="800"/>
              </a:spcAft>
              <a:buClr>
                <a:schemeClr val="accent5">
                  <a:lumMod val="25000"/>
                </a:schemeClr>
              </a:buClr>
            </a:pPr>
            <a:r>
              <a:rPr lang="en-GB" sz="1400" noProof="1">
                <a:solidFill>
                  <a:schemeClr val="accent5">
                    <a:lumMod val="25000"/>
                  </a:schemeClr>
                </a:solidFill>
              </a:rPr>
              <a:t>Varro, </a:t>
            </a:r>
            <a:r>
              <a:rPr lang="en-GB" sz="1400" i="1" noProof="1">
                <a:solidFill>
                  <a:schemeClr val="accent5">
                    <a:lumMod val="25000"/>
                  </a:schemeClr>
                </a:solidFill>
              </a:rPr>
              <a:t>ling.</a:t>
            </a:r>
            <a:r>
              <a:rPr lang="en-GB" sz="1400" noProof="1">
                <a:solidFill>
                  <a:schemeClr val="accent5">
                    <a:lumMod val="25000"/>
                  </a:schemeClr>
                </a:solidFill>
              </a:rPr>
              <a:t> V.39.179: Si datum quod reddatur, mutuum, quod Siculi </a:t>
            </a:r>
            <a:r>
              <a:rPr lang="el-GR" sz="1400" noProof="1">
                <a:solidFill>
                  <a:schemeClr val="accent5">
                    <a:lumMod val="25000"/>
                  </a:schemeClr>
                </a:solidFill>
              </a:rPr>
              <a:t>μοῖτον: </a:t>
            </a:r>
            <a:r>
              <a:rPr lang="en-GB" sz="1400" noProof="1">
                <a:solidFill>
                  <a:schemeClr val="accent5">
                    <a:lumMod val="25000"/>
                  </a:schemeClr>
                </a:solidFill>
              </a:rPr>
              <a:t>itaque scribit Sophron </a:t>
            </a:r>
            <a:r>
              <a:rPr lang="el-GR" sz="1400" noProof="1">
                <a:solidFill>
                  <a:schemeClr val="accent5">
                    <a:lumMod val="25000"/>
                  </a:schemeClr>
                </a:solidFill>
              </a:rPr>
              <a:t>μοῖτον ἀνθύμῳ. </a:t>
            </a:r>
            <a:endParaRPr lang="en-GB" sz="1400" noProof="1">
              <a:solidFill>
                <a:schemeClr val="accent5">
                  <a:lumMod val="25000"/>
                </a:schemeClr>
              </a:solidFill>
            </a:endParaRPr>
          </a:p>
          <a:p>
            <a:pPr algn="just">
              <a:spcAft>
                <a:spcPts val="800"/>
              </a:spcAft>
              <a:buClr>
                <a:schemeClr val="accent5">
                  <a:lumMod val="25000"/>
                </a:schemeClr>
              </a:buClr>
            </a:pPr>
            <a:r>
              <a:rPr lang="en-GB" sz="1400" noProof="1">
                <a:solidFill>
                  <a:schemeClr val="accent5">
                    <a:lumMod val="25000"/>
                  </a:schemeClr>
                </a:solidFill>
              </a:rPr>
              <a:t>Varro, </a:t>
            </a:r>
            <a:r>
              <a:rPr lang="en-GB" sz="1400" i="1" noProof="1">
                <a:solidFill>
                  <a:schemeClr val="accent5">
                    <a:lumMod val="25000"/>
                  </a:schemeClr>
                </a:solidFill>
              </a:rPr>
              <a:t>ling.</a:t>
            </a:r>
            <a:r>
              <a:rPr lang="en-GB" sz="1400" noProof="1">
                <a:solidFill>
                  <a:schemeClr val="accent5">
                    <a:lumMod val="25000"/>
                  </a:schemeClr>
                </a:solidFill>
              </a:rPr>
              <a:t> VII.5.6: Epityrum vocabulum est cibi, quo frequentius Sicilia quam Italia usa.</a:t>
            </a:r>
          </a:p>
          <a:p>
            <a:pPr algn="just" defTabSz="720000">
              <a:buClr>
                <a:schemeClr val="accent5">
                  <a:lumMod val="25000"/>
                </a:schemeClr>
              </a:buClr>
            </a:pPr>
            <a:r>
              <a:rPr lang="en-GB" sz="1400" b="1" noProof="1">
                <a:solidFill>
                  <a:schemeClr val="accent5">
                    <a:lumMod val="25000"/>
                  </a:schemeClr>
                </a:solidFill>
              </a:rPr>
              <a:t>Varro:</a:t>
            </a:r>
            <a:r>
              <a:rPr lang="en-GB" sz="1400" noProof="1">
                <a:solidFill>
                  <a:schemeClr val="accent5">
                    <a:lumMod val="25000"/>
                  </a:schemeClr>
                </a:solidFill>
              </a:rPr>
              <a:t>	1) </a:t>
            </a:r>
            <a:r>
              <a:rPr lang="en-GB" sz="1400" i="1" noProof="1">
                <a:solidFill>
                  <a:schemeClr val="accent5">
                    <a:lumMod val="25000"/>
                  </a:schemeClr>
                </a:solidFill>
              </a:rPr>
              <a:t>A Roma quod orti Siculi</a:t>
            </a:r>
            <a:r>
              <a:rPr lang="en-GB" sz="1400" noProof="1">
                <a:solidFill>
                  <a:schemeClr val="accent5">
                    <a:lumMod val="25000"/>
                  </a:schemeClr>
                </a:solidFill>
              </a:rPr>
              <a:t>.</a:t>
            </a:r>
          </a:p>
          <a:p>
            <a:pPr algn="just" defTabSz="720000">
              <a:spcAft>
                <a:spcPts val="800"/>
              </a:spcAft>
              <a:buClr>
                <a:schemeClr val="accent5">
                  <a:lumMod val="25000"/>
                </a:schemeClr>
              </a:buClr>
            </a:pPr>
            <a:r>
              <a:rPr lang="en-GB" sz="1400" noProof="1">
                <a:solidFill>
                  <a:schemeClr val="accent5">
                    <a:lumMod val="25000"/>
                  </a:schemeClr>
                </a:solidFill>
              </a:rPr>
              <a:t>	2) Connection between the </a:t>
            </a:r>
            <a:r>
              <a:rPr lang="en-GB" sz="1400" i="1" noProof="1">
                <a:solidFill>
                  <a:schemeClr val="accent5">
                    <a:lumMod val="25000"/>
                  </a:schemeClr>
                </a:solidFill>
              </a:rPr>
              <a:t>Siculi</a:t>
            </a:r>
            <a:r>
              <a:rPr lang="en-GB" sz="1400" noProof="1">
                <a:solidFill>
                  <a:schemeClr val="accent5">
                    <a:lumMod val="25000"/>
                  </a:schemeClr>
                </a:solidFill>
              </a:rPr>
              <a:t> and the Greeks.</a:t>
            </a:r>
          </a:p>
          <a:p>
            <a:pPr algn="just" defTabSz="720000">
              <a:buClr>
                <a:schemeClr val="accent5">
                  <a:lumMod val="25000"/>
                </a:schemeClr>
              </a:buClr>
            </a:pPr>
            <a:r>
              <a:rPr lang="en-GB" sz="1400" b="1" noProof="1">
                <a:solidFill>
                  <a:schemeClr val="accent5">
                    <a:lumMod val="25000"/>
                  </a:schemeClr>
                </a:solidFill>
              </a:rPr>
              <a:t>Cicero:</a:t>
            </a:r>
            <a:r>
              <a:rPr lang="en-GB" sz="1400" noProof="1">
                <a:solidFill>
                  <a:schemeClr val="accent5">
                    <a:lumMod val="25000"/>
                  </a:schemeClr>
                </a:solidFill>
              </a:rPr>
              <a:t>	Clarification of the (cultural) context.</a:t>
            </a:r>
          </a:p>
        </p:txBody>
      </p:sp>
      <p:sp>
        <p:nvSpPr>
          <p:cNvPr id="8" name="Espace réservé de la date 6">
            <a:extLst>
              <a:ext uri="{FF2B5EF4-FFF2-40B4-BE49-F238E27FC236}">
                <a16:creationId xmlns:a16="http://schemas.microsoft.com/office/drawing/2014/main" id="{000543CF-5FF4-4A84-4754-00C55123FE5D}"/>
              </a:ext>
            </a:extLst>
          </p:cNvPr>
          <p:cNvSpPr>
            <a:spLocks noGrp="1"/>
          </p:cNvSpPr>
          <p:nvPr>
            <p:ph type="dt" sz="half" idx="10"/>
          </p:nvPr>
        </p:nvSpPr>
        <p:spPr>
          <a:xfrm>
            <a:off x="10250652" y="6078595"/>
            <a:ext cx="989349" cy="419725"/>
          </a:xfrm>
        </p:spPr>
        <p:txBody>
          <a:bodyPr/>
          <a:lstStyle/>
          <a:p>
            <a:fld id="{3A8E5E5A-AE47-4668-8662-5AF2391CDEDC}" type="datetime1">
              <a:rPr lang="en-GB" noProof="1" smtClean="0">
                <a:solidFill>
                  <a:schemeClr val="accent5">
                    <a:lumMod val="25000"/>
                  </a:schemeClr>
                </a:solidFill>
              </a:rPr>
              <a:t>13/06/2025</a:t>
            </a:fld>
            <a:endParaRPr lang="en-GB" noProof="1">
              <a:solidFill>
                <a:schemeClr val="accent5">
                  <a:lumMod val="25000"/>
                </a:schemeClr>
              </a:solidFill>
            </a:endParaRPr>
          </a:p>
        </p:txBody>
      </p:sp>
      <p:sp>
        <p:nvSpPr>
          <p:cNvPr id="9" name="Espace réservé du numéro de diapositive 7">
            <a:extLst>
              <a:ext uri="{FF2B5EF4-FFF2-40B4-BE49-F238E27FC236}">
                <a16:creationId xmlns:a16="http://schemas.microsoft.com/office/drawing/2014/main" id="{3BCC898F-8503-22BC-8D85-384F8F957420}"/>
              </a:ext>
            </a:extLst>
          </p:cNvPr>
          <p:cNvSpPr>
            <a:spLocks noGrp="1"/>
          </p:cNvSpPr>
          <p:nvPr>
            <p:ph type="sldNum" sz="quarter" idx="12"/>
          </p:nvPr>
        </p:nvSpPr>
        <p:spPr>
          <a:xfrm>
            <a:off x="11227996" y="6078595"/>
            <a:ext cx="604604" cy="419725"/>
          </a:xfrm>
        </p:spPr>
        <p:txBody>
          <a:bodyPr/>
          <a:lstStyle/>
          <a:p>
            <a:pPr algn="l"/>
            <a:r>
              <a:rPr lang="en-GB" noProof="1">
                <a:solidFill>
                  <a:schemeClr val="accent5">
                    <a:lumMod val="25000"/>
                  </a:schemeClr>
                </a:solidFill>
              </a:rPr>
              <a:t>▪︎ </a:t>
            </a:r>
            <a:fld id="{71AEF36E-EA79-174C-93F9-FDA84EDD5956}" type="slidenum">
              <a:rPr lang="en-GB" noProof="1" smtClean="0">
                <a:solidFill>
                  <a:schemeClr val="accent5">
                    <a:lumMod val="25000"/>
                  </a:schemeClr>
                </a:solidFill>
              </a:rPr>
              <a:pPr algn="l"/>
              <a:t>7</a:t>
            </a:fld>
            <a:endParaRPr lang="en-GB" noProof="1">
              <a:solidFill>
                <a:schemeClr val="accent5">
                  <a:lumMod val="25000"/>
                </a:schemeClr>
              </a:solidFill>
            </a:endParaRPr>
          </a:p>
        </p:txBody>
      </p:sp>
      <p:pic>
        <p:nvPicPr>
          <p:cNvPr id="7" name="Image 6" descr="Une image contenant Police, Graphique, capture d’écran, graphisme&#10;&#10;Le contenu généré par l’IA peut être incorrect.">
            <a:extLst>
              <a:ext uri="{FF2B5EF4-FFF2-40B4-BE49-F238E27FC236}">
                <a16:creationId xmlns:a16="http://schemas.microsoft.com/office/drawing/2014/main" id="{03CFF5CF-FFA3-E154-459B-50EFF1EFC59C}"/>
              </a:ext>
            </a:extLst>
          </p:cNvPr>
          <p:cNvPicPr>
            <a:picLocks noChangeAspect="1"/>
          </p:cNvPicPr>
          <p:nvPr/>
        </p:nvPicPr>
        <p:blipFill>
          <a:blip r:embed="rId4"/>
          <a:srcRect t="12667" r="5650"/>
          <a:stretch/>
        </p:blipFill>
        <p:spPr>
          <a:xfrm>
            <a:off x="10036536" y="359680"/>
            <a:ext cx="1804680" cy="626577"/>
          </a:xfrm>
          <a:prstGeom prst="rect">
            <a:avLst/>
          </a:prstGeom>
        </p:spPr>
      </p:pic>
    </p:spTree>
    <p:extLst>
      <p:ext uri="{BB962C8B-B14F-4D97-AF65-F5344CB8AC3E}">
        <p14:creationId xmlns:p14="http://schemas.microsoft.com/office/powerpoint/2010/main" val="16928456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C71BF-7A6E-BC75-C24E-0D081CFE6AA7}"/>
            </a:ext>
          </a:extLst>
        </p:cNvPr>
        <p:cNvGrpSpPr/>
        <p:nvPr/>
      </p:nvGrpSpPr>
      <p:grpSpPr>
        <a:xfrm>
          <a:off x="0" y="0"/>
          <a:ext cx="0" cy="0"/>
          <a:chOff x="0" y="0"/>
          <a:chExt cx="0" cy="0"/>
        </a:xfrm>
      </p:grpSpPr>
      <p:pic>
        <p:nvPicPr>
          <p:cNvPr id="4" name="Image 3" descr="Une image contenant carte, texte&#10;&#10;Le contenu généré par l’IA peut être incorrect.">
            <a:extLst>
              <a:ext uri="{FF2B5EF4-FFF2-40B4-BE49-F238E27FC236}">
                <a16:creationId xmlns:a16="http://schemas.microsoft.com/office/drawing/2014/main" id="{B0C2BD0D-4E3B-57FA-DB35-3625204BB5E8}"/>
              </a:ext>
            </a:extLst>
          </p:cNvPr>
          <p:cNvPicPr>
            <a:picLocks noGrp="1" noRot="1" noMove="1" noResize="1" noEditPoints="1" noAdjustHandles="1" noChangeArrowheads="1" noChangeShapeType="1" noCrop="1"/>
          </p:cNvPicPr>
          <p:nvPr/>
        </p:nvPicPr>
        <p:blipFill>
          <a:blip r:embed="rId3"/>
          <a:stretch>
            <a:fillRect/>
          </a:stretch>
        </p:blipFill>
        <p:spPr>
          <a:xfrm>
            <a:off x="10818" y="0"/>
            <a:ext cx="12170364" cy="6858000"/>
          </a:xfrm>
          <a:prstGeom prst="rect">
            <a:avLst/>
          </a:prstGeom>
        </p:spPr>
      </p:pic>
      <p:sp>
        <p:nvSpPr>
          <p:cNvPr id="11" name="Rectangle 10">
            <a:extLst>
              <a:ext uri="{FF2B5EF4-FFF2-40B4-BE49-F238E27FC236}">
                <a16:creationId xmlns:a16="http://schemas.microsoft.com/office/drawing/2014/main" id="{69BAA45A-8CBA-7447-B4A2-0C265C7F5F93}"/>
              </a:ext>
            </a:extLst>
          </p:cNvPr>
          <p:cNvSpPr>
            <a:spLocks/>
          </p:cNvSpPr>
          <p:nvPr/>
        </p:nvSpPr>
        <p:spPr>
          <a:xfrm>
            <a:off x="6271393" y="1204708"/>
            <a:ext cx="5569823" cy="5298692"/>
          </a:xfrm>
          <a:prstGeom prst="rect">
            <a:avLst/>
          </a:prstGeom>
          <a:solidFill>
            <a:schemeClr val="accent5">
              <a:lumMod val="90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5" name="Rectangle 4">
            <a:extLst>
              <a:ext uri="{FF2B5EF4-FFF2-40B4-BE49-F238E27FC236}">
                <a16:creationId xmlns:a16="http://schemas.microsoft.com/office/drawing/2014/main" id="{4ADD6323-5384-DB17-D14F-8C34932C4C30}"/>
              </a:ext>
            </a:extLst>
          </p:cNvPr>
          <p:cNvSpPr>
            <a:spLocks/>
          </p:cNvSpPr>
          <p:nvPr/>
        </p:nvSpPr>
        <p:spPr>
          <a:xfrm>
            <a:off x="350786" y="354600"/>
            <a:ext cx="5561205" cy="6148800"/>
          </a:xfrm>
          <a:prstGeom prst="rect">
            <a:avLst/>
          </a:prstGeom>
          <a:solidFill>
            <a:schemeClr val="accent5">
              <a:lumMod val="90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2" name="Espace réservé pour une image  1">
            <a:extLst>
              <a:ext uri="{FF2B5EF4-FFF2-40B4-BE49-F238E27FC236}">
                <a16:creationId xmlns:a16="http://schemas.microsoft.com/office/drawing/2014/main" id="{515C3293-8629-4870-F885-CEEFE2E937E1}"/>
              </a:ext>
            </a:extLst>
          </p:cNvPr>
          <p:cNvSpPr>
            <a:spLocks noGrp="1"/>
          </p:cNvSpPr>
          <p:nvPr>
            <p:ph type="pic" sz="quarter" idx="13"/>
          </p:nvPr>
        </p:nvSpPr>
        <p:spPr/>
        <p:txBody>
          <a:bodyPr/>
          <a:lstStyle/>
          <a:p>
            <a:pPr marL="0" indent="0">
              <a:buNone/>
            </a:pPr>
            <a:r>
              <a:rPr lang="en-GB" b="1" i="1" noProof="1">
                <a:solidFill>
                  <a:schemeClr val="accent5">
                    <a:lumMod val="25000"/>
                  </a:schemeClr>
                </a:solidFill>
              </a:rPr>
              <a:t>In ea insula quae neutra</a:t>
            </a:r>
          </a:p>
          <a:p>
            <a:pPr marL="0" indent="0">
              <a:spcBef>
                <a:spcPts val="0"/>
              </a:spcBef>
              <a:buNone/>
            </a:pPr>
            <a:r>
              <a:rPr lang="en-GB" b="1" i="1" noProof="1">
                <a:solidFill>
                  <a:schemeClr val="accent5">
                    <a:lumMod val="25000"/>
                  </a:schemeClr>
                </a:solidFill>
              </a:rPr>
              <a:t>bene utatur</a:t>
            </a:r>
          </a:p>
        </p:txBody>
      </p:sp>
      <p:sp>
        <p:nvSpPr>
          <p:cNvPr id="3" name="ZoneTexte 2">
            <a:extLst>
              <a:ext uri="{FF2B5EF4-FFF2-40B4-BE49-F238E27FC236}">
                <a16:creationId xmlns:a16="http://schemas.microsoft.com/office/drawing/2014/main" id="{20AD6605-06EE-45E7-6FAD-7C08448D48F1}"/>
              </a:ext>
            </a:extLst>
          </p:cNvPr>
          <p:cNvSpPr txBox="1"/>
          <p:nvPr/>
        </p:nvSpPr>
        <p:spPr>
          <a:xfrm>
            <a:off x="558980" y="1435261"/>
            <a:ext cx="5084220" cy="4934684"/>
          </a:xfrm>
          <a:prstGeom prst="rect">
            <a:avLst/>
          </a:prstGeom>
          <a:noFill/>
        </p:spPr>
        <p:txBody>
          <a:bodyPr wrap="square" lIns="0" rtlCol="0">
            <a:spAutoFit/>
          </a:bodyPr>
          <a:lstStyle/>
          <a:p>
            <a:pPr algn="just">
              <a:spcAft>
                <a:spcPts val="400"/>
              </a:spcAft>
              <a:buClr>
                <a:schemeClr val="accent5">
                  <a:lumMod val="25000"/>
                </a:schemeClr>
              </a:buClr>
            </a:pPr>
            <a:r>
              <a:rPr lang="en-GB" sz="1400" b="1" noProof="1">
                <a:solidFill>
                  <a:schemeClr val="accent5">
                    <a:lumMod val="25000"/>
                  </a:schemeClr>
                </a:solidFill>
              </a:rPr>
              <a:t>Apuleius’ </a:t>
            </a:r>
            <a:r>
              <a:rPr lang="en-GB" sz="1400" b="1" i="1" noProof="1">
                <a:solidFill>
                  <a:schemeClr val="accent5">
                    <a:lumMod val="25000"/>
                  </a:schemeClr>
                </a:solidFill>
              </a:rPr>
              <a:t>Siculi trilingues</a:t>
            </a:r>
          </a:p>
          <a:p>
            <a:pPr algn="just">
              <a:spcAft>
                <a:spcPts val="400"/>
              </a:spcAft>
              <a:buClr>
                <a:schemeClr val="accent5">
                  <a:lumMod val="25000"/>
                </a:schemeClr>
              </a:buClr>
            </a:pPr>
            <a:r>
              <a:rPr lang="en-GB" sz="1400" noProof="1">
                <a:solidFill>
                  <a:schemeClr val="accent5">
                    <a:lumMod val="25000"/>
                  </a:schemeClr>
                </a:solidFill>
              </a:rPr>
              <a:t>Apuleius, </a:t>
            </a:r>
            <a:r>
              <a:rPr lang="en-GB" sz="1400" i="1" noProof="1">
                <a:solidFill>
                  <a:schemeClr val="accent5">
                    <a:lumMod val="25000"/>
                  </a:schemeClr>
                </a:solidFill>
              </a:rPr>
              <a:t>met.</a:t>
            </a:r>
            <a:r>
              <a:rPr lang="en-GB" sz="1400" noProof="1">
                <a:solidFill>
                  <a:schemeClr val="accent5">
                    <a:lumMod val="25000"/>
                  </a:schemeClr>
                </a:solidFill>
              </a:rPr>
              <a:t> XI.5.2: Inde primigenii Phryges Pessinuntiam deum matrem, hinc autocthones Attici Cecropeiam Mineruam, illinc fluctuantes Cyprii Paphiam Venerem, Cretes sagittiferi Dictynnam Dianam, </a:t>
            </a:r>
            <a:r>
              <a:rPr lang="en-GB" sz="1400" noProof="1">
                <a:solidFill>
                  <a:schemeClr val="accent1"/>
                </a:solidFill>
              </a:rPr>
              <a:t>Siculi trilingues Stygiam Proserpinam</a:t>
            </a:r>
            <a:r>
              <a:rPr lang="en-GB" sz="1400" noProof="1">
                <a:solidFill>
                  <a:schemeClr val="accent5">
                    <a:lumMod val="25000"/>
                  </a:schemeClr>
                </a:solidFill>
              </a:rPr>
              <a:t>…</a:t>
            </a:r>
          </a:p>
          <a:p>
            <a:pPr algn="just">
              <a:spcBef>
                <a:spcPts val="800"/>
              </a:spcBef>
              <a:spcAft>
                <a:spcPts val="800"/>
              </a:spcAft>
              <a:buClr>
                <a:schemeClr val="accent5">
                  <a:lumMod val="25000"/>
                </a:schemeClr>
              </a:buClr>
            </a:pPr>
            <a:r>
              <a:rPr lang="en-US" sz="1200" noProof="1">
                <a:solidFill>
                  <a:schemeClr val="accent5">
                    <a:lumMod val="25000"/>
                  </a:schemeClr>
                </a:solidFill>
              </a:rPr>
              <a:t>In one place the Phrygians, first-born of men, call me Pessinuntine Mother of the Gods, in another the autochthonous people of Attica call me Cecropian Minerva, in another the sea-washed Cyprians call me Paphian Venus; to the arrow-bearing Cretans I am Dictynna Diana, to </a:t>
            </a:r>
            <a:r>
              <a:rPr lang="en-US" sz="1200" noProof="1">
                <a:solidFill>
                  <a:schemeClr val="accent1"/>
                </a:solidFill>
              </a:rPr>
              <a:t>the trilingual Sicilians Ortygian Proserpina</a:t>
            </a:r>
            <a:r>
              <a:rPr lang="en-US" sz="1200" noProof="1">
                <a:solidFill>
                  <a:schemeClr val="accent5">
                    <a:lumMod val="25000"/>
                  </a:schemeClr>
                </a:solidFill>
              </a:rPr>
              <a:t>…</a:t>
            </a:r>
          </a:p>
          <a:p>
            <a:pPr algn="r">
              <a:buClr>
                <a:schemeClr val="accent5">
                  <a:lumMod val="25000"/>
                </a:schemeClr>
              </a:buClr>
            </a:pPr>
            <a:r>
              <a:rPr lang="en-US" sz="1200" noProof="1">
                <a:solidFill>
                  <a:schemeClr val="accent5">
                    <a:lumMod val="25000"/>
                  </a:schemeClr>
                </a:solidFill>
              </a:rPr>
              <a:t>Trans. J. Arthur Hanson, 1989, LCL.</a:t>
            </a:r>
          </a:p>
          <a:p>
            <a:pPr algn="r">
              <a:buClr>
                <a:schemeClr val="accent5">
                  <a:lumMod val="25000"/>
                </a:schemeClr>
              </a:buClr>
            </a:pPr>
            <a:endParaRPr lang="en-US" sz="1200" noProof="1">
              <a:solidFill>
                <a:schemeClr val="accent5">
                  <a:lumMod val="25000"/>
                </a:schemeClr>
              </a:solidFill>
            </a:endParaRPr>
          </a:p>
          <a:p>
            <a:pPr marL="0" marR="0" lvl="0" indent="0" algn="just" defTabSz="914400" rtl="0" eaLnBrk="1" fontAlgn="auto" latinLnBrk="0" hangingPunct="1">
              <a:lnSpc>
                <a:spcPct val="100000"/>
              </a:lnSpc>
              <a:spcBef>
                <a:spcPts val="0"/>
              </a:spcBef>
              <a:spcAft>
                <a:spcPts val="400"/>
              </a:spcAft>
              <a:buClr>
                <a:srgbClr val="F4F0EF">
                  <a:lumMod val="25000"/>
                </a:srgbClr>
              </a:buClr>
              <a:buSzTx/>
              <a:buFontTx/>
              <a:buNone/>
              <a:tabLst/>
              <a:defRPr/>
            </a:pPr>
            <a:r>
              <a:rPr kumimoji="0" lang="en-GB" sz="1400" b="1" i="0" u="none" strike="noStrike" kern="1200" cap="none" spc="0" normalizeH="0" baseline="0" noProof="1">
                <a:ln>
                  <a:noFill/>
                </a:ln>
                <a:solidFill>
                  <a:srgbClr val="F4F0EF">
                    <a:lumMod val="25000"/>
                  </a:srgbClr>
                </a:solidFill>
                <a:effectLst/>
                <a:uLnTx/>
                <a:uFillTx/>
                <a:latin typeface="Arial" panose="020B0604020202020204"/>
                <a:ea typeface="+mn-ea"/>
                <a:cs typeface="+mn-cs"/>
              </a:rPr>
              <a:t>A geographical reference? – </a:t>
            </a:r>
            <a:r>
              <a:rPr kumimoji="0" lang="fr-BE" sz="1400" b="1" i="0" u="none" strike="noStrike" kern="1200" cap="none" spc="0" normalizeH="0" baseline="0" noProof="1">
                <a:ln>
                  <a:noFill/>
                </a:ln>
                <a:solidFill>
                  <a:srgbClr val="F4F0EF">
                    <a:lumMod val="25000"/>
                  </a:srgbClr>
                </a:solidFill>
                <a:effectLst/>
                <a:uLnTx/>
                <a:uFillTx/>
                <a:latin typeface="Arial" panose="020B0604020202020204"/>
                <a:ea typeface="+mn-ea"/>
                <a:cs typeface="+mn-cs"/>
              </a:rPr>
              <a:t>Rochette (2018), p. 209.</a:t>
            </a:r>
            <a:endParaRPr kumimoji="0" lang="en-GB" sz="1400" b="1" i="0" u="none" strike="noStrike" kern="1200" cap="none" spc="0" normalizeH="0" baseline="0" noProof="1">
              <a:ln>
                <a:noFill/>
              </a:ln>
              <a:solidFill>
                <a:srgbClr val="F4F0EF">
                  <a:lumMod val="25000"/>
                </a:srgbClr>
              </a:solidFill>
              <a:effectLst/>
              <a:uLnTx/>
              <a:uFillTx/>
              <a:latin typeface="Arial" panose="020B0604020202020204"/>
              <a:ea typeface="+mn-ea"/>
              <a:cs typeface="+mn-cs"/>
            </a:endParaRPr>
          </a:p>
          <a:p>
            <a:pPr marL="0" marR="0" lvl="0" indent="0" algn="just" defTabSz="914400" rtl="0" eaLnBrk="1" fontAlgn="auto" latinLnBrk="0" hangingPunct="1">
              <a:lnSpc>
                <a:spcPct val="100000"/>
              </a:lnSpc>
              <a:spcBef>
                <a:spcPts val="0"/>
              </a:spcBef>
              <a:spcAft>
                <a:spcPts val="400"/>
              </a:spcAft>
              <a:buClr>
                <a:srgbClr val="F4F0EF">
                  <a:lumMod val="25000"/>
                </a:srgbClr>
              </a:buClr>
              <a:buSzTx/>
              <a:buFontTx/>
              <a:buNone/>
              <a:tabLst/>
              <a:defRPr/>
            </a:pPr>
            <a:r>
              <a:rPr kumimoji="0" lang="en-GB" sz="1400" b="0" i="0" u="none" strike="noStrike" kern="1200" cap="none" spc="0" normalizeH="0" baseline="0" noProof="1">
                <a:ln>
                  <a:noFill/>
                </a:ln>
                <a:solidFill>
                  <a:srgbClr val="F4F0EF">
                    <a:lumMod val="25000"/>
                  </a:srgbClr>
                </a:solidFill>
                <a:effectLst/>
                <a:uLnTx/>
                <a:uFillTx/>
                <a:latin typeface="Arial" panose="020B0604020202020204"/>
                <a:ea typeface="+mn-ea"/>
                <a:cs typeface="+mn-cs"/>
              </a:rPr>
              <a:t>Ovid, </a:t>
            </a:r>
            <a:r>
              <a:rPr kumimoji="0" lang="en-GB" sz="1400" b="0" i="1" u="none" strike="noStrike" kern="1200" cap="none" spc="0" normalizeH="0" baseline="0" noProof="1">
                <a:ln>
                  <a:noFill/>
                </a:ln>
                <a:solidFill>
                  <a:srgbClr val="F4F0EF">
                    <a:lumMod val="25000"/>
                  </a:srgbClr>
                </a:solidFill>
                <a:effectLst/>
                <a:uLnTx/>
                <a:uFillTx/>
                <a:latin typeface="Arial" panose="020B0604020202020204"/>
                <a:ea typeface="+mn-ea"/>
                <a:cs typeface="+mn-cs"/>
              </a:rPr>
              <a:t>met. </a:t>
            </a:r>
            <a:r>
              <a:rPr kumimoji="0" lang="en-GB" sz="1400" b="0" i="0" u="none" strike="noStrike" kern="1200" cap="none" spc="0" normalizeH="0" baseline="0" noProof="1">
                <a:ln>
                  <a:noFill/>
                </a:ln>
                <a:solidFill>
                  <a:srgbClr val="F4F0EF">
                    <a:lumMod val="25000"/>
                  </a:srgbClr>
                </a:solidFill>
                <a:effectLst/>
                <a:uLnTx/>
                <a:uFillTx/>
                <a:latin typeface="Arial" panose="020B0604020202020204"/>
                <a:ea typeface="+mn-ea"/>
                <a:cs typeface="+mn-cs"/>
              </a:rPr>
              <a:t>13.722-724:</a:t>
            </a:r>
          </a:p>
          <a:p>
            <a:pPr lvl="1" algn="just" defTabSz="360000">
              <a:buClr>
                <a:srgbClr val="F4F0EF">
                  <a:lumMod val="25000"/>
                </a:srgbClr>
              </a:buClr>
              <a:defRPr/>
            </a:pPr>
            <a:r>
              <a:rPr lang="en-GB" sz="1400" noProof="1">
                <a:solidFill>
                  <a:srgbClr val="F4F0EF">
                    <a:lumMod val="25000"/>
                  </a:srgbClr>
                </a:solidFill>
                <a:latin typeface="Arial" panose="020B0604020202020204"/>
              </a:rPr>
              <a:t>I</a:t>
            </a:r>
            <a:r>
              <a:rPr kumimoji="0" lang="en-GB" sz="1400" b="0" i="0" u="none" strike="noStrike" kern="1200" cap="none" spc="0" normalizeH="0" baseline="0" noProof="1">
                <a:ln>
                  <a:noFill/>
                </a:ln>
                <a:solidFill>
                  <a:srgbClr val="F4F0EF">
                    <a:lumMod val="25000"/>
                  </a:srgbClr>
                </a:solidFill>
                <a:effectLst/>
                <a:uLnTx/>
                <a:uFillTx/>
                <a:latin typeface="Arial" panose="020B0604020202020204"/>
                <a:ea typeface="+mn-ea"/>
                <a:cs typeface="+mn-cs"/>
              </a:rPr>
              <a:t>nde futurorum certi, quae cuncta fideli</a:t>
            </a:r>
          </a:p>
          <a:p>
            <a:pPr lvl="1" algn="just" defTabSz="360000">
              <a:buClr>
                <a:srgbClr val="F4F0EF">
                  <a:lumMod val="25000"/>
                </a:srgbClr>
              </a:buClr>
              <a:defRPr/>
            </a:pPr>
            <a:r>
              <a:rPr kumimoji="0" lang="fr-BE" sz="1400" b="0" i="0" u="none" strike="noStrike" kern="1200" cap="none" spc="0" normalizeH="0" baseline="0" noProof="1">
                <a:ln>
                  <a:noFill/>
                </a:ln>
                <a:solidFill>
                  <a:srgbClr val="F4F0EF">
                    <a:lumMod val="25000"/>
                  </a:srgbClr>
                </a:solidFill>
                <a:effectLst/>
                <a:uLnTx/>
                <a:uFillTx/>
                <a:latin typeface="Arial" panose="020B0604020202020204"/>
                <a:ea typeface="+mn-ea"/>
                <a:cs typeface="+mn-cs"/>
              </a:rPr>
              <a:t>Priamides Helenus monitu praedixerat, </a:t>
            </a:r>
            <a:r>
              <a:rPr kumimoji="0" lang="fr-BE" sz="1400" b="0" i="0" u="none" strike="noStrike" kern="1200" cap="none" spc="0" normalizeH="0" baseline="0" noProof="1">
                <a:ln>
                  <a:noFill/>
                </a:ln>
                <a:solidFill>
                  <a:schemeClr val="accent1"/>
                </a:solidFill>
                <a:effectLst/>
                <a:uLnTx/>
                <a:uFillTx/>
                <a:latin typeface="Arial" panose="020B0604020202020204"/>
                <a:ea typeface="+mn-ea"/>
                <a:cs typeface="+mn-cs"/>
              </a:rPr>
              <a:t>intrant</a:t>
            </a:r>
          </a:p>
          <a:p>
            <a:pPr lvl="1" algn="just" defTabSz="360000">
              <a:spcAft>
                <a:spcPts val="800"/>
              </a:spcAft>
              <a:buClr>
                <a:srgbClr val="F4F0EF">
                  <a:lumMod val="25000"/>
                </a:srgbClr>
              </a:buClr>
              <a:defRPr/>
            </a:pPr>
            <a:r>
              <a:rPr kumimoji="0" lang="en-GB" sz="1400" b="0" i="0" u="none" strike="noStrike" kern="1200" cap="none" spc="0" normalizeH="0" baseline="0" noProof="1">
                <a:ln>
                  <a:noFill/>
                </a:ln>
                <a:solidFill>
                  <a:schemeClr val="accent1"/>
                </a:solidFill>
                <a:effectLst/>
                <a:uLnTx/>
                <a:uFillTx/>
                <a:latin typeface="Arial" panose="020B0604020202020204"/>
                <a:ea typeface="+mn-ea"/>
                <a:cs typeface="+mn-cs"/>
              </a:rPr>
              <a:t>Sicaniam: tribus haec excurrit in aequora linguis</a:t>
            </a:r>
            <a:r>
              <a:rPr kumimoji="0" lang="en-GB" sz="1400" b="0" i="0" u="none" strike="noStrike" kern="1200" cap="none" spc="0" normalizeH="0" baseline="0" noProof="1">
                <a:ln>
                  <a:noFill/>
                </a:ln>
                <a:solidFill>
                  <a:srgbClr val="F4F0EF">
                    <a:lumMod val="25000"/>
                  </a:srgbClr>
                </a:solidFill>
                <a:effectLst/>
                <a:uLnTx/>
                <a:uFillTx/>
                <a:latin typeface="Arial" panose="020B0604020202020204"/>
                <a:ea typeface="+mn-ea"/>
                <a:cs typeface="+mn-cs"/>
              </a:rPr>
              <a:t>.</a:t>
            </a:r>
          </a:p>
          <a:p>
            <a:pPr algn="just" defTabSz="360000">
              <a:spcAft>
                <a:spcPts val="800"/>
              </a:spcAft>
              <a:buClr>
                <a:srgbClr val="F4F0EF">
                  <a:lumMod val="25000"/>
                </a:srgbClr>
              </a:buClr>
              <a:defRPr/>
            </a:pPr>
            <a:r>
              <a:rPr kumimoji="0" lang="en-US" sz="1200" b="0" i="0" u="none" strike="noStrike" kern="1200" cap="none" spc="0" normalizeH="0" baseline="0" noProof="1">
                <a:ln>
                  <a:noFill/>
                </a:ln>
                <a:solidFill>
                  <a:srgbClr val="F4F0EF">
                    <a:lumMod val="25000"/>
                  </a:srgbClr>
                </a:solidFill>
                <a:effectLst/>
                <a:uLnTx/>
                <a:uFillTx/>
                <a:latin typeface="Arial" panose="020B0604020202020204"/>
                <a:ea typeface="+mn-ea"/>
                <a:cs typeface="+mn-cs"/>
              </a:rPr>
              <a:t>There having learned all that awaited them from the friendly prophecies of Helenus, Priam’s son, </a:t>
            </a:r>
            <a:r>
              <a:rPr kumimoji="0" lang="en-US" sz="1200" b="0" i="0" u="none" strike="noStrike" kern="1200" cap="none" spc="0" normalizeH="0" baseline="0" noProof="1">
                <a:ln>
                  <a:noFill/>
                </a:ln>
                <a:solidFill>
                  <a:schemeClr val="accent1"/>
                </a:solidFill>
                <a:effectLst/>
                <a:uLnTx/>
                <a:uFillTx/>
                <a:latin typeface="Arial" panose="020B0604020202020204"/>
                <a:ea typeface="+mn-ea"/>
                <a:cs typeface="+mn-cs"/>
              </a:rPr>
              <a:t>they came to Sicily</a:t>
            </a:r>
            <a:r>
              <a:rPr kumimoji="0" lang="en-US" sz="1200" b="0" i="0" u="none" strike="noStrike" kern="1200" cap="none" spc="0" normalizeH="0" baseline="0" noProof="1">
                <a:ln>
                  <a:noFill/>
                </a:ln>
                <a:solidFill>
                  <a:srgbClr val="F4F0EF">
                    <a:lumMod val="25000"/>
                  </a:srgbClr>
                </a:solidFill>
                <a:effectLst/>
                <a:uLnTx/>
                <a:uFillTx/>
                <a:latin typeface="Arial" panose="020B0604020202020204"/>
                <a:ea typeface="+mn-ea"/>
                <a:cs typeface="+mn-cs"/>
              </a:rPr>
              <a:t>. </a:t>
            </a:r>
            <a:r>
              <a:rPr kumimoji="0" lang="en-US" sz="1200" b="0" i="0" u="none" strike="noStrike" kern="1200" cap="none" spc="0" normalizeH="0" baseline="0" noProof="1">
                <a:ln>
                  <a:noFill/>
                </a:ln>
                <a:solidFill>
                  <a:schemeClr val="accent1"/>
                </a:solidFill>
                <a:effectLst/>
                <a:uLnTx/>
                <a:uFillTx/>
                <a:latin typeface="Arial" panose="020B0604020202020204"/>
                <a:ea typeface="+mn-ea"/>
                <a:cs typeface="+mn-cs"/>
              </a:rPr>
              <a:t>This land runs out into the sea in three capes</a:t>
            </a:r>
            <a:r>
              <a:rPr kumimoji="0" lang="en-US" sz="1200" b="0" i="0" u="none" strike="noStrike" kern="1200" cap="none" spc="0" normalizeH="0" baseline="0" noProof="1">
                <a:ln>
                  <a:noFill/>
                </a:ln>
                <a:solidFill>
                  <a:srgbClr val="F4F0EF">
                    <a:lumMod val="25000"/>
                  </a:srgbClr>
                </a:solidFill>
                <a:effectLst/>
                <a:uLnTx/>
                <a:uFillTx/>
                <a:latin typeface="Arial" panose="020B0604020202020204"/>
                <a:ea typeface="+mn-ea"/>
                <a:cs typeface="+mn-cs"/>
              </a:rPr>
              <a:t>.</a:t>
            </a:r>
          </a:p>
          <a:p>
            <a:pPr algn="r">
              <a:spcAft>
                <a:spcPts val="400"/>
              </a:spcAft>
              <a:buClr>
                <a:schemeClr val="accent5">
                  <a:lumMod val="25000"/>
                </a:schemeClr>
              </a:buClr>
            </a:pPr>
            <a:r>
              <a:rPr lang="en-GB" sz="1200" noProof="1">
                <a:solidFill>
                  <a:schemeClr val="accent5">
                    <a:lumMod val="25000"/>
                  </a:schemeClr>
                </a:solidFill>
              </a:rPr>
              <a:t>Trans. Frank Justus Miller, revised by G.P. Goold, 1916, LCL.</a:t>
            </a:r>
          </a:p>
        </p:txBody>
      </p:sp>
      <p:sp>
        <p:nvSpPr>
          <p:cNvPr id="6" name="ZoneTexte 5">
            <a:extLst>
              <a:ext uri="{FF2B5EF4-FFF2-40B4-BE49-F238E27FC236}">
                <a16:creationId xmlns:a16="http://schemas.microsoft.com/office/drawing/2014/main" id="{8C77486E-2933-D8A5-EC42-003977D7398D}"/>
              </a:ext>
            </a:extLst>
          </p:cNvPr>
          <p:cNvSpPr txBox="1"/>
          <p:nvPr/>
        </p:nvSpPr>
        <p:spPr>
          <a:xfrm>
            <a:off x="6503176" y="1435261"/>
            <a:ext cx="5084220" cy="3067506"/>
          </a:xfrm>
          <a:prstGeom prst="rect">
            <a:avLst/>
          </a:prstGeom>
          <a:noFill/>
        </p:spPr>
        <p:txBody>
          <a:bodyPr wrap="square" lIns="90000" rIns="0" rtlCol="0">
            <a:spAutoFit/>
          </a:bodyPr>
          <a:lstStyle/>
          <a:p>
            <a:pPr algn="just">
              <a:spcAft>
                <a:spcPts val="400"/>
              </a:spcAft>
              <a:buClr>
                <a:schemeClr val="accent5">
                  <a:lumMod val="25000"/>
                </a:schemeClr>
              </a:buClr>
            </a:pPr>
            <a:r>
              <a:rPr lang="en-GB" sz="1400" b="1" noProof="1">
                <a:solidFill>
                  <a:schemeClr val="accent5">
                    <a:lumMod val="25000"/>
                  </a:schemeClr>
                </a:solidFill>
              </a:rPr>
              <a:t>The </a:t>
            </a:r>
            <a:r>
              <a:rPr lang="en-GB" sz="1400" b="1" i="1" noProof="1">
                <a:solidFill>
                  <a:schemeClr val="accent5">
                    <a:lumMod val="25000"/>
                  </a:schemeClr>
                </a:solidFill>
              </a:rPr>
              <a:t>viri divites et eruditi </a:t>
            </a:r>
            <a:r>
              <a:rPr lang="en-GB" sz="1400" b="1" noProof="1">
                <a:solidFill>
                  <a:schemeClr val="accent5">
                    <a:lumMod val="25000"/>
                  </a:schemeClr>
                </a:solidFill>
              </a:rPr>
              <a:t>of Sicily</a:t>
            </a:r>
          </a:p>
          <a:p>
            <a:pPr algn="just">
              <a:spcAft>
                <a:spcPts val="800"/>
              </a:spcAft>
              <a:buClr>
                <a:schemeClr val="accent5">
                  <a:lumMod val="25000"/>
                </a:schemeClr>
              </a:buClr>
            </a:pPr>
            <a:r>
              <a:rPr lang="en-GB" sz="1400" i="1" noProof="1">
                <a:solidFill>
                  <a:schemeClr val="accent5">
                    <a:lumMod val="25000"/>
                  </a:schemeClr>
                </a:solidFill>
              </a:rPr>
              <a:t>Expositio totius mundi et gentium</a:t>
            </a:r>
            <a:r>
              <a:rPr lang="en-GB" sz="1400" noProof="1">
                <a:solidFill>
                  <a:schemeClr val="accent5">
                    <a:lumMod val="25000"/>
                  </a:schemeClr>
                </a:solidFill>
              </a:rPr>
              <a:t> 65: Post quas insulas omnes optima et maxima Sicilia insula… </a:t>
            </a:r>
            <a:r>
              <a:rPr lang="en-GB" sz="1400" noProof="1">
                <a:solidFill>
                  <a:schemeClr val="accent2"/>
                </a:solidFill>
              </a:rPr>
              <a:t>Habet autem et viros divites et eruditos omni doctrina, Graeca quoque et Latina</a:t>
            </a:r>
            <a:r>
              <a:rPr lang="en-GB" sz="1400" noProof="1">
                <a:solidFill>
                  <a:schemeClr val="accent5">
                    <a:lumMod val="25000"/>
                  </a:schemeClr>
                </a:solidFill>
              </a:rPr>
              <a:t>.</a:t>
            </a:r>
          </a:p>
          <a:p>
            <a:pPr algn="just">
              <a:spcAft>
                <a:spcPts val="800"/>
              </a:spcAft>
              <a:buClr>
                <a:schemeClr val="accent5">
                  <a:lumMod val="25000"/>
                </a:schemeClr>
              </a:buClr>
            </a:pPr>
            <a:r>
              <a:rPr lang="en-US" sz="1200" noProof="1">
                <a:solidFill>
                  <a:schemeClr val="accent5">
                    <a:lumMod val="25000"/>
                  </a:schemeClr>
                </a:solidFill>
              </a:rPr>
              <a:t>After all these islands comes the finest and largest of them all: the island of Sicily… </a:t>
            </a:r>
            <a:r>
              <a:rPr lang="en-US" sz="1200" noProof="1">
                <a:solidFill>
                  <a:schemeClr val="accent2"/>
                </a:solidFill>
              </a:rPr>
              <a:t>It also has men who are wealthy and learned in every branch of knowledge, both Greek and Latin</a:t>
            </a:r>
            <a:r>
              <a:rPr lang="en-US" sz="1200" noProof="1">
                <a:solidFill>
                  <a:schemeClr val="accent5">
                    <a:lumMod val="25000"/>
                  </a:schemeClr>
                </a:solidFill>
              </a:rPr>
              <a:t>.</a:t>
            </a:r>
          </a:p>
          <a:p>
            <a:pPr algn="just">
              <a:spcAft>
                <a:spcPts val="800"/>
              </a:spcAft>
              <a:buClr>
                <a:schemeClr val="accent5">
                  <a:lumMod val="25000"/>
                </a:schemeClr>
              </a:buClr>
            </a:pPr>
            <a:r>
              <a:rPr lang="en-GB" sz="1400" i="1" noProof="1">
                <a:solidFill>
                  <a:schemeClr val="accent5">
                    <a:lumMod val="25000"/>
                  </a:schemeClr>
                </a:solidFill>
              </a:rPr>
              <a:t>Descriptio totius mundi et gentium </a:t>
            </a:r>
            <a:r>
              <a:rPr lang="en-GB" sz="1400" noProof="1">
                <a:solidFill>
                  <a:schemeClr val="accent5">
                    <a:lumMod val="25000"/>
                  </a:schemeClr>
                </a:solidFill>
              </a:rPr>
              <a:t>65: Post has optima sequitur et maxima Siciliae insula… </a:t>
            </a:r>
            <a:r>
              <a:rPr lang="pt-BR" sz="1400" noProof="1">
                <a:solidFill>
                  <a:schemeClr val="accent2"/>
                </a:solidFill>
              </a:rPr>
              <a:t>Habet autem eruditos et divites viros graeco latinoque sermone</a:t>
            </a:r>
            <a:r>
              <a:rPr lang="pt-BR" sz="1400" noProof="1">
                <a:solidFill>
                  <a:schemeClr val="accent5">
                    <a:lumMod val="25000"/>
                  </a:schemeClr>
                </a:solidFill>
              </a:rPr>
              <a:t>.</a:t>
            </a:r>
          </a:p>
          <a:p>
            <a:pPr algn="just">
              <a:spcAft>
                <a:spcPts val="800"/>
              </a:spcAft>
              <a:buClr>
                <a:schemeClr val="accent5">
                  <a:lumMod val="25000"/>
                </a:schemeClr>
              </a:buClr>
            </a:pPr>
            <a:r>
              <a:rPr lang="en-US" sz="1200" noProof="1">
                <a:solidFill>
                  <a:schemeClr val="accent5">
                    <a:lumMod val="25000"/>
                  </a:schemeClr>
                </a:solidFill>
              </a:rPr>
              <a:t>After these islands, the finest and largest of all follows—the island of Sicily… </a:t>
            </a:r>
            <a:r>
              <a:rPr lang="en-US" sz="1200" noProof="1">
                <a:solidFill>
                  <a:schemeClr val="accent2"/>
                </a:solidFill>
              </a:rPr>
              <a:t>It has, moreover, learned and wealthy men, fluent in both Greek and Latin language</a:t>
            </a:r>
            <a:r>
              <a:rPr lang="en-US" sz="1200" noProof="1">
                <a:solidFill>
                  <a:schemeClr val="accent5">
                    <a:lumMod val="25000"/>
                  </a:schemeClr>
                </a:solidFill>
              </a:rPr>
              <a:t>.</a:t>
            </a:r>
            <a:endParaRPr lang="pt-BR" sz="1200" noProof="1">
              <a:solidFill>
                <a:schemeClr val="accent5">
                  <a:lumMod val="25000"/>
                </a:schemeClr>
              </a:solidFill>
            </a:endParaRPr>
          </a:p>
        </p:txBody>
      </p:sp>
      <p:sp>
        <p:nvSpPr>
          <p:cNvPr id="8" name="Espace réservé de la date 6">
            <a:extLst>
              <a:ext uri="{FF2B5EF4-FFF2-40B4-BE49-F238E27FC236}">
                <a16:creationId xmlns:a16="http://schemas.microsoft.com/office/drawing/2014/main" id="{C707AE14-D1B8-FF13-8CE4-0B681755C9A0}"/>
              </a:ext>
            </a:extLst>
          </p:cNvPr>
          <p:cNvSpPr>
            <a:spLocks noGrp="1"/>
          </p:cNvSpPr>
          <p:nvPr>
            <p:ph type="dt" sz="half" idx="10"/>
          </p:nvPr>
        </p:nvSpPr>
        <p:spPr>
          <a:xfrm>
            <a:off x="10250652" y="6078595"/>
            <a:ext cx="989349" cy="419725"/>
          </a:xfrm>
        </p:spPr>
        <p:txBody>
          <a:bodyPr/>
          <a:lstStyle/>
          <a:p>
            <a:fld id="{3A8E5E5A-AE47-4668-8662-5AF2391CDEDC}" type="datetime1">
              <a:rPr lang="en-GB" noProof="1" smtClean="0">
                <a:solidFill>
                  <a:schemeClr val="accent5">
                    <a:lumMod val="25000"/>
                  </a:schemeClr>
                </a:solidFill>
              </a:rPr>
              <a:t>13/06/2025</a:t>
            </a:fld>
            <a:endParaRPr lang="en-GB" noProof="1">
              <a:solidFill>
                <a:schemeClr val="accent5">
                  <a:lumMod val="25000"/>
                </a:schemeClr>
              </a:solidFill>
            </a:endParaRPr>
          </a:p>
        </p:txBody>
      </p:sp>
      <p:sp>
        <p:nvSpPr>
          <p:cNvPr id="9" name="Espace réservé du numéro de diapositive 7">
            <a:extLst>
              <a:ext uri="{FF2B5EF4-FFF2-40B4-BE49-F238E27FC236}">
                <a16:creationId xmlns:a16="http://schemas.microsoft.com/office/drawing/2014/main" id="{9E67CB9C-95A8-5C2F-D1AF-759CFDE0D3F1}"/>
              </a:ext>
            </a:extLst>
          </p:cNvPr>
          <p:cNvSpPr>
            <a:spLocks noGrp="1"/>
          </p:cNvSpPr>
          <p:nvPr>
            <p:ph type="sldNum" sz="quarter" idx="12"/>
          </p:nvPr>
        </p:nvSpPr>
        <p:spPr>
          <a:xfrm>
            <a:off x="11227996" y="6078595"/>
            <a:ext cx="604604" cy="419725"/>
          </a:xfrm>
        </p:spPr>
        <p:txBody>
          <a:bodyPr/>
          <a:lstStyle/>
          <a:p>
            <a:pPr algn="l"/>
            <a:r>
              <a:rPr lang="en-GB" noProof="1">
                <a:solidFill>
                  <a:schemeClr val="accent5">
                    <a:lumMod val="25000"/>
                  </a:schemeClr>
                </a:solidFill>
              </a:rPr>
              <a:t>▪︎ </a:t>
            </a:r>
            <a:fld id="{71AEF36E-EA79-174C-93F9-FDA84EDD5956}" type="slidenum">
              <a:rPr lang="en-GB" noProof="1" smtClean="0">
                <a:solidFill>
                  <a:schemeClr val="accent5">
                    <a:lumMod val="25000"/>
                  </a:schemeClr>
                </a:solidFill>
              </a:rPr>
              <a:pPr algn="l"/>
              <a:t>8</a:t>
            </a:fld>
            <a:endParaRPr lang="en-GB" noProof="1">
              <a:solidFill>
                <a:schemeClr val="accent5">
                  <a:lumMod val="25000"/>
                </a:schemeClr>
              </a:solidFill>
            </a:endParaRPr>
          </a:p>
        </p:txBody>
      </p:sp>
      <p:pic>
        <p:nvPicPr>
          <p:cNvPr id="7" name="Image 6" descr="Une image contenant Police, Graphique, capture d’écran, graphisme&#10;&#10;Le contenu généré par l’IA peut être incorrect.">
            <a:extLst>
              <a:ext uri="{FF2B5EF4-FFF2-40B4-BE49-F238E27FC236}">
                <a16:creationId xmlns:a16="http://schemas.microsoft.com/office/drawing/2014/main" id="{13B568D2-2235-A80F-8ACB-A388260FD91E}"/>
              </a:ext>
            </a:extLst>
          </p:cNvPr>
          <p:cNvPicPr>
            <a:picLocks noChangeAspect="1"/>
          </p:cNvPicPr>
          <p:nvPr/>
        </p:nvPicPr>
        <p:blipFill>
          <a:blip r:embed="rId4"/>
          <a:srcRect t="12667" r="5650"/>
          <a:stretch/>
        </p:blipFill>
        <p:spPr>
          <a:xfrm>
            <a:off x="10036536" y="359680"/>
            <a:ext cx="1804680" cy="626577"/>
          </a:xfrm>
          <a:prstGeom prst="rect">
            <a:avLst/>
          </a:prstGeom>
        </p:spPr>
      </p:pic>
    </p:spTree>
    <p:extLst>
      <p:ext uri="{BB962C8B-B14F-4D97-AF65-F5344CB8AC3E}">
        <p14:creationId xmlns:p14="http://schemas.microsoft.com/office/powerpoint/2010/main" val="10566220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376DC-2A2B-21EA-4246-5207ADD40B73}"/>
            </a:ext>
          </a:extLst>
        </p:cNvPr>
        <p:cNvGrpSpPr/>
        <p:nvPr/>
      </p:nvGrpSpPr>
      <p:grpSpPr>
        <a:xfrm>
          <a:off x="0" y="0"/>
          <a:ext cx="0" cy="0"/>
          <a:chOff x="0" y="0"/>
          <a:chExt cx="0" cy="0"/>
        </a:xfrm>
      </p:grpSpPr>
      <p:pic>
        <p:nvPicPr>
          <p:cNvPr id="4" name="Image 3" descr="Une image contenant carte, texte&#10;&#10;Le contenu généré par l’IA peut être incorrect.">
            <a:extLst>
              <a:ext uri="{FF2B5EF4-FFF2-40B4-BE49-F238E27FC236}">
                <a16:creationId xmlns:a16="http://schemas.microsoft.com/office/drawing/2014/main" id="{3C5415B4-587C-8FD4-9CA5-D1B1C606225E}"/>
              </a:ext>
            </a:extLst>
          </p:cNvPr>
          <p:cNvPicPr>
            <a:picLocks noGrp="1" noRot="1" noMove="1" noResize="1" noEditPoints="1" noAdjustHandles="1" noChangeArrowheads="1" noChangeShapeType="1" noCrop="1"/>
          </p:cNvPicPr>
          <p:nvPr/>
        </p:nvPicPr>
        <p:blipFill>
          <a:blip r:embed="rId3"/>
          <a:stretch>
            <a:fillRect/>
          </a:stretch>
        </p:blipFill>
        <p:spPr>
          <a:xfrm>
            <a:off x="10818" y="0"/>
            <a:ext cx="12170364" cy="6858000"/>
          </a:xfrm>
          <a:prstGeom prst="rect">
            <a:avLst/>
          </a:prstGeom>
        </p:spPr>
      </p:pic>
      <p:sp>
        <p:nvSpPr>
          <p:cNvPr id="11" name="Rectangle 10">
            <a:extLst>
              <a:ext uri="{FF2B5EF4-FFF2-40B4-BE49-F238E27FC236}">
                <a16:creationId xmlns:a16="http://schemas.microsoft.com/office/drawing/2014/main" id="{F9E4EFFC-3B0A-BB01-FC22-ACD39EB0371F}"/>
              </a:ext>
            </a:extLst>
          </p:cNvPr>
          <p:cNvSpPr>
            <a:spLocks/>
          </p:cNvSpPr>
          <p:nvPr/>
        </p:nvSpPr>
        <p:spPr>
          <a:xfrm>
            <a:off x="6271393" y="1204708"/>
            <a:ext cx="5569823" cy="5298692"/>
          </a:xfrm>
          <a:prstGeom prst="rect">
            <a:avLst/>
          </a:prstGeom>
          <a:solidFill>
            <a:schemeClr val="accent5">
              <a:lumMod val="90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5" name="Rectangle 4">
            <a:extLst>
              <a:ext uri="{FF2B5EF4-FFF2-40B4-BE49-F238E27FC236}">
                <a16:creationId xmlns:a16="http://schemas.microsoft.com/office/drawing/2014/main" id="{85DD1A0C-4709-3CF7-F5AB-089F72DBAA29}"/>
              </a:ext>
            </a:extLst>
          </p:cNvPr>
          <p:cNvSpPr>
            <a:spLocks/>
          </p:cNvSpPr>
          <p:nvPr/>
        </p:nvSpPr>
        <p:spPr>
          <a:xfrm>
            <a:off x="350786" y="354600"/>
            <a:ext cx="5561205" cy="6148800"/>
          </a:xfrm>
          <a:prstGeom prst="rect">
            <a:avLst/>
          </a:prstGeom>
          <a:solidFill>
            <a:schemeClr val="accent5">
              <a:lumMod val="90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2" name="Espace réservé pour une image  1">
            <a:extLst>
              <a:ext uri="{FF2B5EF4-FFF2-40B4-BE49-F238E27FC236}">
                <a16:creationId xmlns:a16="http://schemas.microsoft.com/office/drawing/2014/main" id="{34256870-C5B4-0DFF-3E9C-33F2DFC6D40E}"/>
              </a:ext>
            </a:extLst>
          </p:cNvPr>
          <p:cNvSpPr>
            <a:spLocks noGrp="1"/>
          </p:cNvSpPr>
          <p:nvPr>
            <p:ph type="pic" sz="quarter" idx="13"/>
          </p:nvPr>
        </p:nvSpPr>
        <p:spPr/>
        <p:txBody>
          <a:bodyPr/>
          <a:lstStyle/>
          <a:p>
            <a:pPr marL="0" indent="0">
              <a:buNone/>
            </a:pPr>
            <a:r>
              <a:rPr lang="en-GB" b="1" i="1" noProof="1">
                <a:solidFill>
                  <a:schemeClr val="accent5">
                    <a:lumMod val="25000"/>
                  </a:schemeClr>
                </a:solidFill>
              </a:rPr>
              <a:t>In ea insula quae neutra</a:t>
            </a:r>
          </a:p>
          <a:p>
            <a:pPr marL="0" indent="0">
              <a:spcBef>
                <a:spcPts val="0"/>
              </a:spcBef>
              <a:buNone/>
            </a:pPr>
            <a:r>
              <a:rPr lang="en-GB" b="1" i="1" noProof="1">
                <a:solidFill>
                  <a:schemeClr val="accent5">
                    <a:lumMod val="25000"/>
                  </a:schemeClr>
                </a:solidFill>
              </a:rPr>
              <a:t>bene utatur</a:t>
            </a:r>
          </a:p>
        </p:txBody>
      </p:sp>
      <p:sp>
        <p:nvSpPr>
          <p:cNvPr id="3" name="ZoneTexte 2">
            <a:extLst>
              <a:ext uri="{FF2B5EF4-FFF2-40B4-BE49-F238E27FC236}">
                <a16:creationId xmlns:a16="http://schemas.microsoft.com/office/drawing/2014/main" id="{FA16E5A4-3491-58AE-823F-75E3A0C57045}"/>
              </a:ext>
            </a:extLst>
          </p:cNvPr>
          <p:cNvSpPr txBox="1"/>
          <p:nvPr/>
        </p:nvSpPr>
        <p:spPr>
          <a:xfrm>
            <a:off x="587375" y="1435261"/>
            <a:ext cx="5084220" cy="4237057"/>
          </a:xfrm>
          <a:prstGeom prst="rect">
            <a:avLst/>
          </a:prstGeom>
          <a:noFill/>
        </p:spPr>
        <p:txBody>
          <a:bodyPr wrap="square" lIns="0" rtlCol="0">
            <a:spAutoFit/>
          </a:bodyPr>
          <a:lstStyle/>
          <a:p>
            <a:pPr algn="just">
              <a:spcAft>
                <a:spcPts val="400"/>
              </a:spcAft>
              <a:buClr>
                <a:schemeClr val="accent5">
                  <a:lumMod val="25000"/>
                </a:schemeClr>
              </a:buClr>
            </a:pPr>
            <a:r>
              <a:rPr lang="en-GB" sz="1400" b="1" noProof="1">
                <a:solidFill>
                  <a:schemeClr val="accent5">
                    <a:lumMod val="25000"/>
                  </a:schemeClr>
                </a:solidFill>
              </a:rPr>
              <a:t>Sextus Clodius</a:t>
            </a:r>
          </a:p>
          <a:p>
            <a:pPr algn="just">
              <a:spcAft>
                <a:spcPts val="400"/>
              </a:spcAft>
              <a:buClr>
                <a:schemeClr val="accent5">
                  <a:lumMod val="25000"/>
                </a:schemeClr>
              </a:buClr>
            </a:pPr>
            <a:r>
              <a:rPr lang="en-GB" sz="1400" noProof="1">
                <a:solidFill>
                  <a:schemeClr val="accent5">
                    <a:lumMod val="25000"/>
                  </a:schemeClr>
                </a:solidFill>
              </a:rPr>
              <a:t>Suetonius, </a:t>
            </a:r>
            <a:r>
              <a:rPr lang="en-GB" sz="1400" i="1" noProof="1">
                <a:solidFill>
                  <a:schemeClr val="accent5">
                    <a:lumMod val="25000"/>
                  </a:schemeClr>
                </a:solidFill>
              </a:rPr>
              <a:t>rhet.</a:t>
            </a:r>
            <a:r>
              <a:rPr lang="en-GB" sz="1400" noProof="1">
                <a:solidFill>
                  <a:schemeClr val="accent5">
                    <a:lumMod val="25000"/>
                  </a:schemeClr>
                </a:solidFill>
              </a:rPr>
              <a:t> 29: </a:t>
            </a:r>
            <a:r>
              <a:rPr lang="en-GB" sz="1400" noProof="1">
                <a:solidFill>
                  <a:schemeClr val="accent1"/>
                </a:solidFill>
              </a:rPr>
              <a:t>Sextus Clodius e Sicilia, Latinae simul Graecaeque eloquentiae professor</a:t>
            </a:r>
            <a:r>
              <a:rPr lang="en-GB" sz="1400" noProof="1">
                <a:solidFill>
                  <a:schemeClr val="accent5">
                    <a:lumMod val="25000"/>
                  </a:schemeClr>
                </a:solidFill>
              </a:rPr>
              <a:t>, male oculatus et dicax par oculorum in amicitia M. Antoni triumviri extrisse se aiebat.</a:t>
            </a:r>
          </a:p>
          <a:p>
            <a:pPr algn="just">
              <a:spcAft>
                <a:spcPts val="400"/>
              </a:spcAft>
              <a:buClr>
                <a:schemeClr val="accent5">
                  <a:lumMod val="25000"/>
                </a:schemeClr>
              </a:buClr>
            </a:pPr>
            <a:r>
              <a:rPr lang="en-US" sz="1200" noProof="1">
                <a:solidFill>
                  <a:schemeClr val="accent1"/>
                </a:solidFill>
              </a:rPr>
              <a:t>Sextus Clodius of Sicily, a teacher of both Greek and Latin oratory </a:t>
            </a:r>
            <a:r>
              <a:rPr lang="en-US" sz="1200" noProof="1">
                <a:solidFill>
                  <a:schemeClr val="accent5">
                    <a:lumMod val="25000"/>
                  </a:schemeClr>
                </a:solidFill>
              </a:rPr>
              <a:t>and a man with poor sight and a sharp tongue, used to say that he had worn out a pair of eyes during his friendship with Mark Antony, the triumvir.</a:t>
            </a:r>
          </a:p>
          <a:p>
            <a:pPr algn="r">
              <a:buClr>
                <a:schemeClr val="accent5">
                  <a:lumMod val="25000"/>
                </a:schemeClr>
              </a:buClr>
            </a:pPr>
            <a:r>
              <a:rPr lang="en-GB" sz="1200" noProof="1">
                <a:solidFill>
                  <a:schemeClr val="accent5">
                    <a:lumMod val="25000"/>
                  </a:schemeClr>
                </a:solidFill>
              </a:rPr>
              <a:t>Trans. J.C. Rolfe, 1914, LCL.</a:t>
            </a:r>
          </a:p>
          <a:p>
            <a:pPr algn="just">
              <a:spcAft>
                <a:spcPts val="400"/>
              </a:spcAft>
              <a:buClr>
                <a:schemeClr val="accent5">
                  <a:lumMod val="25000"/>
                </a:schemeClr>
              </a:buClr>
            </a:pPr>
            <a:endParaRPr lang="en-GB" sz="1400" noProof="1">
              <a:solidFill>
                <a:schemeClr val="accent5">
                  <a:lumMod val="25000"/>
                </a:schemeClr>
              </a:solidFill>
            </a:endParaRPr>
          </a:p>
          <a:p>
            <a:pPr algn="just">
              <a:spcAft>
                <a:spcPts val="400"/>
              </a:spcAft>
              <a:buClr>
                <a:schemeClr val="accent5">
                  <a:lumMod val="25000"/>
                </a:schemeClr>
              </a:buClr>
            </a:pPr>
            <a:r>
              <a:rPr lang="en-GB" sz="1400" noProof="1">
                <a:solidFill>
                  <a:schemeClr val="accent5">
                    <a:lumMod val="25000"/>
                  </a:schemeClr>
                </a:solidFill>
              </a:rPr>
              <a:t>Cicero, </a:t>
            </a:r>
            <a:r>
              <a:rPr lang="en-GB" sz="1400" i="1" noProof="1">
                <a:solidFill>
                  <a:schemeClr val="accent5">
                    <a:lumMod val="25000"/>
                  </a:schemeClr>
                </a:solidFill>
              </a:rPr>
              <a:t>Phil.</a:t>
            </a:r>
            <a:r>
              <a:rPr lang="en-GB" sz="1400" noProof="1">
                <a:solidFill>
                  <a:schemeClr val="accent5">
                    <a:lumMod val="25000"/>
                  </a:schemeClr>
                </a:solidFill>
              </a:rPr>
              <a:t> 2.42: </a:t>
            </a:r>
            <a:r>
              <a:rPr lang="en-GB" sz="1400" noProof="1">
                <a:solidFill>
                  <a:schemeClr val="accent1"/>
                </a:solidFill>
              </a:rPr>
              <a:t>At vero adhibes ioci causa magistrum suffragio tuo et compotorum tuorum rhetorem</a:t>
            </a:r>
            <a:r>
              <a:rPr lang="en-GB" sz="1400" noProof="1">
                <a:solidFill>
                  <a:schemeClr val="accent5">
                    <a:lumMod val="25000"/>
                  </a:schemeClr>
                </a:solidFill>
              </a:rPr>
              <a:t>, cui concessisti ut in te quae vellet diceret, salsum omnino hominem, sed materia facilis in te et in tuos dicta dicere. </a:t>
            </a:r>
          </a:p>
          <a:p>
            <a:pPr algn="just">
              <a:spcAft>
                <a:spcPts val="400"/>
              </a:spcAft>
              <a:buClr>
                <a:schemeClr val="accent5">
                  <a:lumMod val="25000"/>
                </a:schemeClr>
              </a:buClr>
            </a:pPr>
            <a:r>
              <a:rPr lang="en-US" sz="1200" noProof="1">
                <a:solidFill>
                  <a:schemeClr val="accent1"/>
                </a:solidFill>
              </a:rPr>
              <a:t>Ah, but then for sport, you and your drinking companions voted to set up as the master of ceremonies a professional rhetorician</a:t>
            </a:r>
            <a:r>
              <a:rPr lang="en-US" sz="1200" noProof="1">
                <a:solidFill>
                  <a:schemeClr val="accent5">
                    <a:lumMod val="25000"/>
                  </a:schemeClr>
                </a:solidFill>
              </a:rPr>
              <a:t>, and you gave him permission to say whatever he liked against you—a witty fellow, no doubt, but you and your crowd make easy targets for satire.</a:t>
            </a:r>
          </a:p>
          <a:p>
            <a:pPr algn="r">
              <a:spcAft>
                <a:spcPts val="400"/>
              </a:spcAft>
              <a:buClr>
                <a:schemeClr val="accent5">
                  <a:lumMod val="25000"/>
                </a:schemeClr>
              </a:buClr>
            </a:pPr>
            <a:r>
              <a:rPr lang="en-US" sz="1200" noProof="1">
                <a:solidFill>
                  <a:schemeClr val="accent5">
                    <a:lumMod val="25000"/>
                  </a:schemeClr>
                </a:solidFill>
              </a:rPr>
              <a:t>Trans. D.R. Shackleton Bailey, revised by John T. Ramsey and Gesine Manuwald, 2010, LCL.</a:t>
            </a:r>
            <a:endParaRPr lang="en-GB" sz="1400" noProof="1">
              <a:solidFill>
                <a:schemeClr val="accent5">
                  <a:lumMod val="25000"/>
                </a:schemeClr>
              </a:solidFill>
            </a:endParaRPr>
          </a:p>
        </p:txBody>
      </p:sp>
      <p:sp>
        <p:nvSpPr>
          <p:cNvPr id="6" name="ZoneTexte 5">
            <a:extLst>
              <a:ext uri="{FF2B5EF4-FFF2-40B4-BE49-F238E27FC236}">
                <a16:creationId xmlns:a16="http://schemas.microsoft.com/office/drawing/2014/main" id="{329EE6FB-D077-B782-C31C-725F1EF0579B}"/>
              </a:ext>
            </a:extLst>
          </p:cNvPr>
          <p:cNvSpPr txBox="1"/>
          <p:nvPr/>
        </p:nvSpPr>
        <p:spPr>
          <a:xfrm>
            <a:off x="6503176" y="1435261"/>
            <a:ext cx="5084220" cy="3929281"/>
          </a:xfrm>
          <a:prstGeom prst="rect">
            <a:avLst/>
          </a:prstGeom>
          <a:noFill/>
        </p:spPr>
        <p:txBody>
          <a:bodyPr wrap="square" lIns="90000" rIns="0" rtlCol="0">
            <a:spAutoFit/>
          </a:bodyPr>
          <a:lstStyle/>
          <a:p>
            <a:pPr algn="just">
              <a:spcAft>
                <a:spcPts val="400"/>
              </a:spcAft>
              <a:buClr>
                <a:schemeClr val="accent5">
                  <a:lumMod val="25000"/>
                </a:schemeClr>
              </a:buClr>
            </a:pPr>
            <a:r>
              <a:rPr lang="en-GB" sz="1400" b="1" noProof="1">
                <a:solidFill>
                  <a:schemeClr val="accent5">
                    <a:lumMod val="25000"/>
                  </a:schemeClr>
                </a:solidFill>
              </a:rPr>
              <a:t>Citharius</a:t>
            </a:r>
          </a:p>
          <a:p>
            <a:pPr algn="just">
              <a:spcAft>
                <a:spcPts val="400"/>
              </a:spcAft>
              <a:buClr>
                <a:schemeClr val="accent5">
                  <a:lumMod val="25000"/>
                </a:schemeClr>
              </a:buClr>
            </a:pPr>
            <a:r>
              <a:rPr lang="en-GB" sz="1400" noProof="1">
                <a:solidFill>
                  <a:schemeClr val="accent5">
                    <a:lumMod val="25000"/>
                  </a:schemeClr>
                </a:solidFill>
              </a:rPr>
              <a:t>Ausonius, </a:t>
            </a:r>
            <a:r>
              <a:rPr lang="en-GB" sz="1400" i="1" noProof="1">
                <a:solidFill>
                  <a:schemeClr val="accent5">
                    <a:lumMod val="25000"/>
                  </a:schemeClr>
                </a:solidFill>
              </a:rPr>
              <a:t>prof. Burd. </a:t>
            </a:r>
            <a:r>
              <a:rPr lang="en-GB" sz="1400" noProof="1">
                <a:solidFill>
                  <a:schemeClr val="accent5">
                    <a:lumMod val="25000"/>
                  </a:schemeClr>
                </a:solidFill>
              </a:rPr>
              <a:t>13.1-8:</a:t>
            </a:r>
          </a:p>
          <a:p>
            <a:pPr algn="just" defTabSz="360000">
              <a:buClr>
                <a:schemeClr val="accent5">
                  <a:lumMod val="25000"/>
                </a:schemeClr>
              </a:buClr>
            </a:pPr>
            <a:r>
              <a:rPr lang="en-GB" sz="1400" noProof="1">
                <a:solidFill>
                  <a:schemeClr val="accent5">
                    <a:lumMod val="25000"/>
                  </a:schemeClr>
                </a:solidFill>
              </a:rPr>
              <a:t>	Et, Citari dilecte, mihi memorabere, dignus</a:t>
            </a:r>
          </a:p>
          <a:p>
            <a:pPr algn="just" defTabSz="360000">
              <a:buClr>
                <a:schemeClr val="accent5">
                  <a:lumMod val="25000"/>
                </a:schemeClr>
              </a:buClr>
            </a:pPr>
            <a:r>
              <a:rPr lang="en-GB" sz="1400" noProof="1">
                <a:solidFill>
                  <a:schemeClr val="accent5">
                    <a:lumMod val="25000"/>
                  </a:schemeClr>
                </a:solidFill>
              </a:rPr>
              <a:t>	grammaticos inter qui celebrere bonos.</a:t>
            </a:r>
          </a:p>
          <a:p>
            <a:pPr algn="just" defTabSz="360000">
              <a:buClr>
                <a:schemeClr val="accent5">
                  <a:lumMod val="25000"/>
                </a:schemeClr>
              </a:buClr>
            </a:pPr>
            <a:r>
              <a:rPr lang="en-GB" sz="1400" noProof="1">
                <a:solidFill>
                  <a:schemeClr val="accent5">
                    <a:lumMod val="25000"/>
                  </a:schemeClr>
                </a:solidFill>
              </a:rPr>
              <a:t>	esset Aristarchi tibi gloria Zenodotique</a:t>
            </a:r>
          </a:p>
          <a:p>
            <a:pPr algn="just" defTabSz="360000">
              <a:buClr>
                <a:schemeClr val="accent5">
                  <a:lumMod val="25000"/>
                </a:schemeClr>
              </a:buClr>
            </a:pPr>
            <a:r>
              <a:rPr lang="en-GB" sz="1400" noProof="1">
                <a:solidFill>
                  <a:schemeClr val="accent5">
                    <a:lumMod val="25000"/>
                  </a:schemeClr>
                </a:solidFill>
              </a:rPr>
              <a:t>	Graiorum, antiquus si sequeretur honos.</a:t>
            </a:r>
          </a:p>
          <a:p>
            <a:pPr algn="just" defTabSz="360000">
              <a:buClr>
                <a:schemeClr val="accent5">
                  <a:lumMod val="25000"/>
                </a:schemeClr>
              </a:buClr>
            </a:pPr>
            <a:r>
              <a:rPr lang="en-GB" sz="1400" noProof="1">
                <a:solidFill>
                  <a:schemeClr val="accent5">
                    <a:lumMod val="25000"/>
                  </a:schemeClr>
                </a:solidFill>
              </a:rPr>
              <a:t>5	carminibus, quae prima tuis sunt condita in annis,</a:t>
            </a:r>
          </a:p>
          <a:p>
            <a:pPr algn="just" defTabSz="360000">
              <a:buClr>
                <a:schemeClr val="accent5">
                  <a:lumMod val="25000"/>
                </a:schemeClr>
              </a:buClr>
            </a:pPr>
            <a:r>
              <a:rPr lang="en-GB" sz="1400" noProof="1">
                <a:solidFill>
                  <a:schemeClr val="accent5">
                    <a:lumMod val="25000"/>
                  </a:schemeClr>
                </a:solidFill>
              </a:rPr>
              <a:t>	concedit Cei musa Simonidei.</a:t>
            </a:r>
          </a:p>
          <a:p>
            <a:pPr algn="just" defTabSz="360000">
              <a:buClr>
                <a:schemeClr val="accent5">
                  <a:lumMod val="25000"/>
                </a:schemeClr>
              </a:buClr>
            </a:pPr>
            <a:r>
              <a:rPr lang="en-GB" sz="1400" noProof="1">
                <a:solidFill>
                  <a:schemeClr val="accent5">
                    <a:lumMod val="25000"/>
                  </a:schemeClr>
                </a:solidFill>
              </a:rPr>
              <a:t>	</a:t>
            </a:r>
            <a:r>
              <a:rPr lang="en-GB" sz="1400" noProof="1">
                <a:solidFill>
                  <a:schemeClr val="accent1"/>
                </a:solidFill>
              </a:rPr>
              <a:t>urbe satus Sicula nostram peregrinus adisti</a:t>
            </a:r>
          </a:p>
          <a:p>
            <a:pPr algn="just" defTabSz="360000">
              <a:spcAft>
                <a:spcPts val="400"/>
              </a:spcAft>
              <a:buClr>
                <a:schemeClr val="accent5">
                  <a:lumMod val="25000"/>
                </a:schemeClr>
              </a:buClr>
            </a:pPr>
            <a:r>
              <a:rPr lang="en-GB" sz="1400" noProof="1">
                <a:solidFill>
                  <a:schemeClr val="accent5">
                    <a:lumMod val="25000"/>
                  </a:schemeClr>
                </a:solidFill>
              </a:rPr>
              <a:t>	excultam studiis quam propere edideras.</a:t>
            </a:r>
          </a:p>
          <a:p>
            <a:pPr algn="just" defTabSz="360000">
              <a:spcAft>
                <a:spcPts val="400"/>
              </a:spcAft>
              <a:buClr>
                <a:schemeClr val="accent5">
                  <a:lumMod val="25000"/>
                </a:schemeClr>
              </a:buClr>
            </a:pPr>
            <a:r>
              <a:rPr lang="en-US" sz="1200" noProof="1">
                <a:solidFill>
                  <a:schemeClr val="accent5">
                    <a:lumMod val="25000"/>
                  </a:schemeClr>
                </a:solidFill>
              </a:rPr>
              <a:t>You also shall be recalled by me, beloved Citarius, for you deserve to be praised amongst good grammarians. If the custom of past ages still obtained, you would have the renown of Aristarchus and Zenodotus among the Greeks. Even the Muse of Simonides of Ceos yields place to the odes which you composed in your early years. </a:t>
            </a:r>
            <a:r>
              <a:rPr lang="en-US" sz="1200" noProof="1">
                <a:solidFill>
                  <a:schemeClr val="accent1"/>
                </a:solidFill>
              </a:rPr>
              <a:t>Born in a Sicilian town, you came a stranger to our city</a:t>
            </a:r>
            <a:r>
              <a:rPr lang="en-US" sz="1200" noProof="1">
                <a:solidFill>
                  <a:schemeClr val="accent5">
                    <a:lumMod val="25000"/>
                  </a:schemeClr>
                </a:solidFill>
              </a:rPr>
              <a:t>, but quickly made it the home of culture with your learning.</a:t>
            </a:r>
          </a:p>
          <a:p>
            <a:pPr algn="r" defTabSz="360000">
              <a:spcAft>
                <a:spcPts val="400"/>
              </a:spcAft>
              <a:buClr>
                <a:schemeClr val="accent5">
                  <a:lumMod val="25000"/>
                </a:schemeClr>
              </a:buClr>
            </a:pPr>
            <a:r>
              <a:rPr lang="en-US" sz="1200" noProof="1">
                <a:solidFill>
                  <a:schemeClr val="accent5">
                    <a:lumMod val="25000"/>
                  </a:schemeClr>
                </a:solidFill>
              </a:rPr>
              <a:t>Trans. Hugh G. Evelyn</a:t>
            </a:r>
            <a:r>
              <a:rPr lang="fr-BE" sz="1200" noProof="1">
                <a:solidFill>
                  <a:schemeClr val="accent5">
                    <a:lumMod val="25000"/>
                  </a:schemeClr>
                </a:solidFill>
              </a:rPr>
              <a:t>-</a:t>
            </a:r>
            <a:r>
              <a:rPr lang="en-US" sz="1200" noProof="1">
                <a:solidFill>
                  <a:schemeClr val="accent5">
                    <a:lumMod val="25000"/>
                  </a:schemeClr>
                </a:solidFill>
              </a:rPr>
              <a:t>White, 1919, LCL.</a:t>
            </a:r>
          </a:p>
        </p:txBody>
      </p:sp>
      <p:sp>
        <p:nvSpPr>
          <p:cNvPr id="8" name="Espace réservé de la date 6">
            <a:extLst>
              <a:ext uri="{FF2B5EF4-FFF2-40B4-BE49-F238E27FC236}">
                <a16:creationId xmlns:a16="http://schemas.microsoft.com/office/drawing/2014/main" id="{D8ED6988-A4D6-4BA5-6FDD-0F6E495B032F}"/>
              </a:ext>
            </a:extLst>
          </p:cNvPr>
          <p:cNvSpPr>
            <a:spLocks noGrp="1"/>
          </p:cNvSpPr>
          <p:nvPr>
            <p:ph type="dt" sz="half" idx="10"/>
          </p:nvPr>
        </p:nvSpPr>
        <p:spPr>
          <a:xfrm>
            <a:off x="10250652" y="6078595"/>
            <a:ext cx="989349" cy="419725"/>
          </a:xfrm>
        </p:spPr>
        <p:txBody>
          <a:bodyPr/>
          <a:lstStyle/>
          <a:p>
            <a:fld id="{3A8E5E5A-AE47-4668-8662-5AF2391CDEDC}" type="datetime1">
              <a:rPr lang="en-GB" noProof="1" smtClean="0">
                <a:solidFill>
                  <a:schemeClr val="accent5">
                    <a:lumMod val="25000"/>
                  </a:schemeClr>
                </a:solidFill>
              </a:rPr>
              <a:t>13/06/2025</a:t>
            </a:fld>
            <a:endParaRPr lang="en-GB" noProof="1">
              <a:solidFill>
                <a:schemeClr val="accent5">
                  <a:lumMod val="25000"/>
                </a:schemeClr>
              </a:solidFill>
            </a:endParaRPr>
          </a:p>
        </p:txBody>
      </p:sp>
      <p:sp>
        <p:nvSpPr>
          <p:cNvPr id="9" name="Espace réservé du numéro de diapositive 7">
            <a:extLst>
              <a:ext uri="{FF2B5EF4-FFF2-40B4-BE49-F238E27FC236}">
                <a16:creationId xmlns:a16="http://schemas.microsoft.com/office/drawing/2014/main" id="{6F6BB446-BAE4-47F3-8B6C-3A65D12A9F52}"/>
              </a:ext>
            </a:extLst>
          </p:cNvPr>
          <p:cNvSpPr>
            <a:spLocks noGrp="1"/>
          </p:cNvSpPr>
          <p:nvPr>
            <p:ph type="sldNum" sz="quarter" idx="12"/>
          </p:nvPr>
        </p:nvSpPr>
        <p:spPr>
          <a:xfrm>
            <a:off x="11227996" y="6078595"/>
            <a:ext cx="604604" cy="419725"/>
          </a:xfrm>
        </p:spPr>
        <p:txBody>
          <a:bodyPr/>
          <a:lstStyle/>
          <a:p>
            <a:pPr algn="l"/>
            <a:r>
              <a:rPr lang="en-GB" noProof="1">
                <a:solidFill>
                  <a:schemeClr val="accent5">
                    <a:lumMod val="25000"/>
                  </a:schemeClr>
                </a:solidFill>
              </a:rPr>
              <a:t>▪︎ </a:t>
            </a:r>
            <a:fld id="{71AEF36E-EA79-174C-93F9-FDA84EDD5956}" type="slidenum">
              <a:rPr lang="en-GB" noProof="1" smtClean="0">
                <a:solidFill>
                  <a:schemeClr val="accent5">
                    <a:lumMod val="25000"/>
                  </a:schemeClr>
                </a:solidFill>
              </a:rPr>
              <a:pPr algn="l"/>
              <a:t>9</a:t>
            </a:fld>
            <a:endParaRPr lang="en-GB" noProof="1">
              <a:solidFill>
                <a:schemeClr val="accent5">
                  <a:lumMod val="25000"/>
                </a:schemeClr>
              </a:solidFill>
            </a:endParaRPr>
          </a:p>
        </p:txBody>
      </p:sp>
      <p:pic>
        <p:nvPicPr>
          <p:cNvPr id="7" name="Image 6" descr="Une image contenant Police, Graphique, capture d’écran, graphisme&#10;&#10;Le contenu généré par l’IA peut être incorrect.">
            <a:extLst>
              <a:ext uri="{FF2B5EF4-FFF2-40B4-BE49-F238E27FC236}">
                <a16:creationId xmlns:a16="http://schemas.microsoft.com/office/drawing/2014/main" id="{1549D9D2-6C2B-9ADC-E93C-E38E2B68F9AA}"/>
              </a:ext>
            </a:extLst>
          </p:cNvPr>
          <p:cNvPicPr>
            <a:picLocks noChangeAspect="1"/>
          </p:cNvPicPr>
          <p:nvPr/>
        </p:nvPicPr>
        <p:blipFill>
          <a:blip r:embed="rId4"/>
          <a:srcRect t="12667" r="5650"/>
          <a:stretch/>
        </p:blipFill>
        <p:spPr>
          <a:xfrm>
            <a:off x="10036536" y="359680"/>
            <a:ext cx="1804680" cy="626577"/>
          </a:xfrm>
          <a:prstGeom prst="rect">
            <a:avLst/>
          </a:prstGeom>
        </p:spPr>
      </p:pic>
    </p:spTree>
    <p:extLst>
      <p:ext uri="{BB962C8B-B14F-4D97-AF65-F5344CB8AC3E}">
        <p14:creationId xmlns:p14="http://schemas.microsoft.com/office/powerpoint/2010/main" val="281191270"/>
      </p:ext>
    </p:extLst>
  </p:cSld>
  <p:clrMapOvr>
    <a:masterClrMapping/>
  </p:clrMapOvr>
</p:sld>
</file>

<file path=ppt/theme/theme1.xml><?xml version="1.0" encoding="utf-8"?>
<a:theme xmlns:a="http://schemas.openxmlformats.org/drawingml/2006/main" name="ULIEGE Cover + image">
  <a:themeElements>
    <a:clrScheme name="ULIEGE-PHILO LETTRES">
      <a:dk1>
        <a:srgbClr val="000000"/>
      </a:dk1>
      <a:lt1>
        <a:srgbClr val="FFFFFF"/>
      </a:lt1>
      <a:dk2>
        <a:srgbClr val="006F7D"/>
      </a:dk2>
      <a:lt2>
        <a:srgbClr val="F4F0EF"/>
      </a:lt2>
      <a:accent1>
        <a:srgbClr val="00892E"/>
      </a:accent1>
      <a:accent2>
        <a:srgbClr val="008B2A"/>
      </a:accent2>
      <a:accent3>
        <a:srgbClr val="009626"/>
      </a:accent3>
      <a:accent4>
        <a:srgbClr val="E8E3DE"/>
      </a:accent4>
      <a:accent5>
        <a:srgbClr val="F4F0EF"/>
      </a:accent5>
      <a:accent6>
        <a:srgbClr val="C4BDAE"/>
      </a:accent6>
      <a:hlink>
        <a:srgbClr val="00892E"/>
      </a:hlink>
      <a:folHlink>
        <a:srgbClr val="00962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LIEGE-PPT-MODELE" id="{F6628531-17DC-DE4E-AE9A-AB783A97C36E}" vid="{B4648868-DA83-8B42-BD35-F8EE48B67E4B}"/>
    </a:ext>
  </a:extLst>
</a:theme>
</file>

<file path=ppt/theme/theme2.xml><?xml version="1.0" encoding="utf-8"?>
<a:theme xmlns:a="http://schemas.openxmlformats.org/drawingml/2006/main" name="ULIEGE Titres, citations">
  <a:themeElements>
    <a:clrScheme name="Personnalisé 29">
      <a:dk1>
        <a:srgbClr val="000000"/>
      </a:dk1>
      <a:lt1>
        <a:srgbClr val="FFFFFF"/>
      </a:lt1>
      <a:dk2>
        <a:srgbClr val="006F7D"/>
      </a:dk2>
      <a:lt2>
        <a:srgbClr val="F4F0EF"/>
      </a:lt2>
      <a:accent1>
        <a:srgbClr val="248437"/>
      </a:accent1>
      <a:accent2>
        <a:srgbClr val="2A9525"/>
      </a:accent2>
      <a:accent3>
        <a:srgbClr val="278D38"/>
      </a:accent3>
      <a:accent4>
        <a:srgbClr val="E8E3DE"/>
      </a:accent4>
      <a:accent5>
        <a:srgbClr val="F4F0EF"/>
      </a:accent5>
      <a:accent6>
        <a:srgbClr val="C4BDAE"/>
      </a:accent6>
      <a:hlink>
        <a:srgbClr val="00892E"/>
      </a:hlink>
      <a:folHlink>
        <a:srgbClr val="00962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LIEGE-PPT-MODELE" id="{F6628531-17DC-DE4E-AE9A-AB783A97C36E}" vid="{66C47452-BD1A-484D-9314-CF28769595A4}"/>
    </a:ext>
  </a:extLst>
</a:theme>
</file>

<file path=ppt/theme/theme3.xml><?xml version="1.0" encoding="utf-8"?>
<a:theme xmlns:a="http://schemas.openxmlformats.org/drawingml/2006/main" name="ULIEGE Base">
  <a:themeElements>
    <a:clrScheme name="ULIEGE-PHILO LETTRES">
      <a:dk1>
        <a:srgbClr val="000000"/>
      </a:dk1>
      <a:lt1>
        <a:srgbClr val="FFFFFF"/>
      </a:lt1>
      <a:dk2>
        <a:srgbClr val="006F7D"/>
      </a:dk2>
      <a:lt2>
        <a:srgbClr val="F4F0EF"/>
      </a:lt2>
      <a:accent1>
        <a:srgbClr val="00892E"/>
      </a:accent1>
      <a:accent2>
        <a:srgbClr val="008B2A"/>
      </a:accent2>
      <a:accent3>
        <a:srgbClr val="009626"/>
      </a:accent3>
      <a:accent4>
        <a:srgbClr val="E8E3DE"/>
      </a:accent4>
      <a:accent5>
        <a:srgbClr val="F4F0EF"/>
      </a:accent5>
      <a:accent6>
        <a:srgbClr val="C4BDAE"/>
      </a:accent6>
      <a:hlink>
        <a:srgbClr val="00892E"/>
      </a:hlink>
      <a:folHlink>
        <a:srgbClr val="00962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LIEGE-PPT-MODELE" id="{F6628531-17DC-DE4E-AE9A-AB783A97C36E}" vid="{4B61F5AD-C0B1-D74B-A0DD-CDBF3B10F0CB}"/>
    </a:ext>
  </a:extLst>
</a:theme>
</file>

<file path=ppt/theme/theme4.xml><?xml version="1.0" encoding="utf-8"?>
<a:theme xmlns:a="http://schemas.openxmlformats.org/drawingml/2006/main" name="ULIEGE images grid">
  <a:themeElements>
    <a:clrScheme name="ULIEGE-PHILO LETTRES">
      <a:dk1>
        <a:srgbClr val="000000"/>
      </a:dk1>
      <a:lt1>
        <a:srgbClr val="FFFFFF"/>
      </a:lt1>
      <a:dk2>
        <a:srgbClr val="006F7D"/>
      </a:dk2>
      <a:lt2>
        <a:srgbClr val="F4F0EF"/>
      </a:lt2>
      <a:accent1>
        <a:srgbClr val="00892E"/>
      </a:accent1>
      <a:accent2>
        <a:srgbClr val="008B2A"/>
      </a:accent2>
      <a:accent3>
        <a:srgbClr val="009626"/>
      </a:accent3>
      <a:accent4>
        <a:srgbClr val="E8E3DE"/>
      </a:accent4>
      <a:accent5>
        <a:srgbClr val="F4F0EF"/>
      </a:accent5>
      <a:accent6>
        <a:srgbClr val="C4BDAE"/>
      </a:accent6>
      <a:hlink>
        <a:srgbClr val="00892E"/>
      </a:hlink>
      <a:folHlink>
        <a:srgbClr val="00962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LIEGE-PPT-MODELE" id="{F6628531-17DC-DE4E-AE9A-AB783A97C36E}" vid="{F1C29A9D-A4F8-9C4E-907A-8E36CC6B2682}"/>
    </a:ext>
  </a:extLst>
</a:theme>
</file>

<file path=ppt/theme/theme5.xml><?xml version="1.0" encoding="utf-8"?>
<a:theme xmlns:a="http://schemas.openxmlformats.org/drawingml/2006/main" name="1_ULIEGE Base">
  <a:themeElements>
    <a:clrScheme name="ULIEGE-PHILO LETTRES">
      <a:dk1>
        <a:srgbClr val="000000"/>
      </a:dk1>
      <a:lt1>
        <a:srgbClr val="FFFFFF"/>
      </a:lt1>
      <a:dk2>
        <a:srgbClr val="006F7D"/>
      </a:dk2>
      <a:lt2>
        <a:srgbClr val="F4F0EF"/>
      </a:lt2>
      <a:accent1>
        <a:srgbClr val="00892E"/>
      </a:accent1>
      <a:accent2>
        <a:srgbClr val="008B2A"/>
      </a:accent2>
      <a:accent3>
        <a:srgbClr val="009626"/>
      </a:accent3>
      <a:accent4>
        <a:srgbClr val="E8E3DE"/>
      </a:accent4>
      <a:accent5>
        <a:srgbClr val="F4F0EF"/>
      </a:accent5>
      <a:accent6>
        <a:srgbClr val="C4BDAE"/>
      </a:accent6>
      <a:hlink>
        <a:srgbClr val="00892E"/>
      </a:hlink>
      <a:folHlink>
        <a:srgbClr val="00962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LIEGE-PPT-MODELE" id="{F6628531-17DC-DE4E-AE9A-AB783A97C36E}" vid="{4B61F5AD-C0B1-D74B-A0DD-CDBF3B10F0CB}"/>
    </a:ext>
  </a:ext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9223</TotalTime>
  <Words>4013</Words>
  <Application>Microsoft Office PowerPoint</Application>
  <PresentationFormat>Grand écran</PresentationFormat>
  <Paragraphs>212</Paragraphs>
  <Slides>12</Slides>
  <Notes>12</Notes>
  <HiddenSlides>0</HiddenSlides>
  <MMClips>0</MMClips>
  <ScaleCrop>false</ScaleCrop>
  <HeadingPairs>
    <vt:vector size="6" baseType="variant">
      <vt:variant>
        <vt:lpstr>Polices utilisées</vt:lpstr>
      </vt:variant>
      <vt:variant>
        <vt:i4>4</vt:i4>
      </vt:variant>
      <vt:variant>
        <vt:lpstr>Thème</vt:lpstr>
      </vt:variant>
      <vt:variant>
        <vt:i4>5</vt:i4>
      </vt:variant>
      <vt:variant>
        <vt:lpstr>Titres des diapositives</vt:lpstr>
      </vt:variant>
      <vt:variant>
        <vt:i4>12</vt:i4>
      </vt:variant>
    </vt:vector>
  </HeadingPairs>
  <TitlesOfParts>
    <vt:vector size="21" baseType="lpstr">
      <vt:lpstr>Arial</vt:lpstr>
      <vt:lpstr>Calibri</vt:lpstr>
      <vt:lpstr>Times New Roman</vt:lpstr>
      <vt:lpstr>Wingdings</vt:lpstr>
      <vt:lpstr>ULIEGE Cover + image</vt:lpstr>
      <vt:lpstr>ULIEGE Titres, citations</vt:lpstr>
      <vt:lpstr>ULIEGE Base</vt:lpstr>
      <vt:lpstr>ULIEGE images grid</vt:lpstr>
      <vt:lpstr>1_ULIEGE Base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Pascal Schyns</dc:creator>
  <cp:keywords/>
  <dc:description/>
  <cp:lastModifiedBy>Simons Hugo</cp:lastModifiedBy>
  <cp:revision>46</cp:revision>
  <cp:lastPrinted>2019-04-19T09:55:52Z</cp:lastPrinted>
  <dcterms:created xsi:type="dcterms:W3CDTF">2022-06-28T21:23:28Z</dcterms:created>
  <dcterms:modified xsi:type="dcterms:W3CDTF">2025-06-13T05:41:01Z</dcterms:modified>
  <cp:category/>
</cp:coreProperties>
</file>