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Dundas" initials="DD" lastIdx="9" clrIdx="0">
    <p:extLst>
      <p:ext uri="{19B8F6BF-5375-455C-9EA6-DF929625EA0E}">
        <p15:presenceInfo xmlns:p15="http://schemas.microsoft.com/office/powerpoint/2012/main" userId="82ff0737e9edc7f4" providerId="Windows Live"/>
      </p:ext>
    </p:extLst>
  </p:cmAuthor>
  <p:cmAuthor id="2" name="Damien" initials="D" lastIdx="3" clrIdx="1">
    <p:extLst>
      <p:ext uri="{19B8F6BF-5375-455C-9EA6-DF929625EA0E}">
        <p15:presenceInfo xmlns:p15="http://schemas.microsoft.com/office/powerpoint/2012/main" userId="Dami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95282" autoAdjust="0"/>
  </p:normalViewPr>
  <p:slideViewPr>
    <p:cSldViewPr snapToGrid="0">
      <p:cViewPr varScale="1">
        <p:scale>
          <a:sx n="65" d="100"/>
          <a:sy n="65" d="100"/>
        </p:scale>
        <p:origin x="5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5E2-FEB9-48D5-9612-265AB5515055}" type="datetimeFigureOut">
              <a:rPr lang="fr-BE" smtClean="0"/>
              <a:t>12-06-25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4B47-9310-47D3-9416-09900C906C9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244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5E2-FEB9-48D5-9612-265AB5515055}" type="datetimeFigureOut">
              <a:rPr lang="fr-BE" smtClean="0"/>
              <a:t>12-06-25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4B47-9310-47D3-9416-09900C906C9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995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5E2-FEB9-48D5-9612-265AB5515055}" type="datetimeFigureOut">
              <a:rPr lang="fr-BE" smtClean="0"/>
              <a:t>12-06-25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4B47-9310-47D3-9416-09900C906C9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792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5E2-FEB9-48D5-9612-265AB5515055}" type="datetimeFigureOut">
              <a:rPr lang="fr-BE" smtClean="0"/>
              <a:t>12-06-25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4B47-9310-47D3-9416-09900C906C9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611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5E2-FEB9-48D5-9612-265AB5515055}" type="datetimeFigureOut">
              <a:rPr lang="fr-BE" smtClean="0"/>
              <a:t>12-06-25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4B47-9310-47D3-9416-09900C906C9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43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5E2-FEB9-48D5-9612-265AB5515055}" type="datetimeFigureOut">
              <a:rPr lang="fr-BE" smtClean="0"/>
              <a:t>12-06-25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4B47-9310-47D3-9416-09900C906C9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092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5E2-FEB9-48D5-9612-265AB5515055}" type="datetimeFigureOut">
              <a:rPr lang="fr-BE" smtClean="0"/>
              <a:t>12-06-25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4B47-9310-47D3-9416-09900C906C9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243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5E2-FEB9-48D5-9612-265AB5515055}" type="datetimeFigureOut">
              <a:rPr lang="fr-BE" smtClean="0"/>
              <a:t>12-06-25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4B47-9310-47D3-9416-09900C906C9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928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5E2-FEB9-48D5-9612-265AB5515055}" type="datetimeFigureOut">
              <a:rPr lang="fr-BE" smtClean="0"/>
              <a:t>12-06-25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4B47-9310-47D3-9416-09900C906C9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5611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5E2-FEB9-48D5-9612-265AB5515055}" type="datetimeFigureOut">
              <a:rPr lang="fr-BE" smtClean="0"/>
              <a:t>12-06-25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4B47-9310-47D3-9416-09900C906C9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4438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15E2-FEB9-48D5-9612-265AB5515055}" type="datetimeFigureOut">
              <a:rPr lang="fr-BE" smtClean="0"/>
              <a:t>12-06-25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74B47-9310-47D3-9416-09900C906C9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581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515E2-FEB9-48D5-9612-265AB5515055}" type="datetimeFigureOut">
              <a:rPr lang="fr-BE" smtClean="0"/>
              <a:t>12-06-25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74B47-9310-47D3-9416-09900C906C9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468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2518" y="-248173"/>
            <a:ext cx="11759878" cy="2387600"/>
          </a:xfrm>
        </p:spPr>
        <p:txBody>
          <a:bodyPr>
            <a:normAutofit/>
          </a:bodyPr>
          <a:lstStyle/>
          <a:p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oiture</a:t>
            </a: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électrique : </a:t>
            </a:r>
            <a:r>
              <a:rPr lang="en-GB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ENCORE </a:t>
            </a:r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86089" y="3925977"/>
            <a:ext cx="5484286" cy="969440"/>
          </a:xfrm>
        </p:spPr>
        <p:txBody>
          <a:bodyPr>
            <a:normAutofit/>
          </a:bodyPr>
          <a:lstStyle/>
          <a:p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Prof.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Damien ERNST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Résultat de recherche d'images pour &quot;logo universite de Lièg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20" y="4410697"/>
            <a:ext cx="2321773" cy="112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33862" y="6420463"/>
            <a:ext cx="11759878" cy="3490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Exposé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donné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au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Parlement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bruxellois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 12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juin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2025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le cadre du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colloque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Voiture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électrique : STOP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ENCORE ?” 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08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248" y="265477"/>
            <a:ext cx="8068598" cy="2991536"/>
          </a:xfrm>
          <a:prstGeom prst="rect">
            <a:avLst/>
          </a:prstGeom>
        </p:spPr>
      </p:pic>
      <p:pic>
        <p:nvPicPr>
          <p:cNvPr id="1026" name="Picture 2" descr="The Model 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84" y="3518057"/>
            <a:ext cx="5725964" cy="321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285133"/>
            <a:ext cx="402139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À la fin du XIXe siècle, de nombreuses villes sont confrontées au problème de la gestion du fumier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En 1908, la Ford T est lancée, marquant l'apparition de l'automobile pour les masses et la fin de l'utilisation des chevaux pour le transport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Oui les choses peuvent changer très rapidement.</a:t>
            </a:r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07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652" y="61428"/>
            <a:ext cx="11602065" cy="1325563"/>
          </a:xfrm>
        </p:spPr>
        <p:txBody>
          <a:bodyPr>
            <a:noAutofit/>
          </a:bodyPr>
          <a:lstStyle/>
          <a:p>
            <a:pPr algn="ctr"/>
            <a:r>
              <a:rPr lang="fr-FR" sz="3500" b="1" dirty="0">
                <a:latin typeface="Arial" panose="020B0604020202020204" pitchFamily="34" charset="0"/>
                <a:cs typeface="Arial" panose="020B0604020202020204" pitchFamily="34" charset="0"/>
              </a:rPr>
              <a:t>Le moteur à combustion est le cheval qui </a:t>
            </a:r>
            <a:r>
              <a:rPr lang="fr-F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train de vivre son Ford </a:t>
            </a:r>
            <a:r>
              <a:rPr lang="fr-FR" sz="3500" b="1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fr-F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moment. On explique pourquoi par la suite. 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711" y="1362089"/>
            <a:ext cx="7910359" cy="54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0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79206" y="111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Meilleures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performances de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conduite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9942" y="5519168"/>
            <a:ext cx="55527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Pikes</a:t>
            </a:r>
            <a:r>
              <a:rPr lang="fr-F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b="1" dirty="0">
                <a:latin typeface="Arial" panose="020B0604020202020204" pitchFamily="34" charset="0"/>
                <a:cs typeface="Arial" panose="020B0604020202020204" pitchFamily="34" charset="0"/>
              </a:rPr>
              <a:t>Peak International Hill </a:t>
            </a:r>
            <a:r>
              <a:rPr lang="fr-F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Climb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une course 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qui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se tient sur la montagne de 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Pikes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Peak.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6" y="1160206"/>
            <a:ext cx="3706065" cy="403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650" y="1592826"/>
            <a:ext cx="6738455" cy="36101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518773" y="5519168"/>
            <a:ext cx="48768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véhicules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électriques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devenus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imbattables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sur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course.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3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-368710" y="11167"/>
            <a:ext cx="12811432" cy="1325563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véhicules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électriques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consomment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moins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d’énergie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34" y="1336730"/>
            <a:ext cx="6974744" cy="52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779206" y="-1559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VE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n’ont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plus de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problèmes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d’autonomie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5062" y="1376061"/>
            <a:ext cx="428440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On voit apparaître sur le marché des batteries pour VE qui permettront d'atteindre facilement 1000 km d'autonomie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Il est possible que l'on arrive même assez rapidement à 2000 km d'autonomie, avec les "</a:t>
            </a:r>
            <a:r>
              <a:rPr lang="fr-FR" sz="2600" dirty="0" err="1">
                <a:latin typeface="Arial" panose="020B0604020202020204" pitchFamily="34" charset="0"/>
                <a:cs typeface="Arial" panose="020B0604020202020204" pitchFamily="34" charset="0"/>
              </a:rPr>
              <a:t>solid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-state batteries" développées notamment par le chinois CATL.</a:t>
            </a:r>
          </a:p>
          <a:p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803909" y="5519168"/>
            <a:ext cx="3307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véhicules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électriques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devenus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imbattables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sur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course.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181" y="922234"/>
            <a:ext cx="58388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179" y="1101211"/>
            <a:ext cx="5778246" cy="5687961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304800" y="11167"/>
            <a:ext cx="11887200" cy="1325563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problème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vitesse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recharge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disparaître</a:t>
            </a:r>
            <a:r>
              <a:rPr lang="en-US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9432" y="1769351"/>
            <a:ext cx="378910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Pour rouler 100 km en véhicule électrique, il faut environ 20 kWh d'électricité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r-F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Avec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un chargeur de 1000 kW, il est possible de recharger 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 12 minutes assez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d'énergie dans la voiture pour rouler 1000 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km.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7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808703" y="197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500" b="1" dirty="0">
                <a:latin typeface="Arial" panose="020B0604020202020204" pitchFamily="34" charset="0"/>
                <a:cs typeface="Arial" panose="020B0604020202020204" pitchFamily="34" charset="0"/>
              </a:rPr>
              <a:t>Les VE </a:t>
            </a:r>
            <a:r>
              <a:rPr lang="fr-F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 sont </a:t>
            </a:r>
            <a:r>
              <a:rPr lang="fr-FR" sz="3500" b="1" dirty="0">
                <a:latin typeface="Arial" panose="020B0604020202020204" pitchFamily="34" charset="0"/>
                <a:cs typeface="Arial" panose="020B0604020202020204" pitchFamily="34" charset="0"/>
              </a:rPr>
              <a:t>plus </a:t>
            </a:r>
            <a:r>
              <a:rPr lang="fr-F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chers, notamment grâce à la </a:t>
            </a:r>
            <a:r>
              <a:rPr lang="fr-FR" sz="3500" b="1" dirty="0">
                <a:latin typeface="Arial" panose="020B0604020202020204" pitchFamily="34" charset="0"/>
                <a:cs typeface="Arial" panose="020B0604020202020204" pitchFamily="34" charset="0"/>
              </a:rPr>
              <a:t>chute du prix des batteries.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E9ECC5D-0D95-8B7D-BB74-54BDD7E323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74" r="1550" b="6422"/>
          <a:stretch/>
        </p:blipFill>
        <p:spPr>
          <a:xfrm>
            <a:off x="285570" y="1809135"/>
            <a:ext cx="6247056" cy="347581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FD6EC83-D98F-87D6-C468-C856CBDE6944}"/>
              </a:ext>
            </a:extLst>
          </p:cNvPr>
          <p:cNvSpPr txBox="1"/>
          <p:nvPr/>
        </p:nvSpPr>
        <p:spPr>
          <a:xfrm>
            <a:off x="383893" y="6085169"/>
            <a:ext cx="6936606" cy="6258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fr-FR" sz="2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600" baseline="30000" noProof="0" dirty="0"/>
          </a:p>
        </p:txBody>
      </p:sp>
      <p:sp>
        <p:nvSpPr>
          <p:cNvPr id="11" name="ZoneTexte 10"/>
          <p:cNvSpPr txBox="1"/>
          <p:nvPr/>
        </p:nvSpPr>
        <p:spPr>
          <a:xfrm>
            <a:off x="658759" y="5438838"/>
            <a:ext cx="60468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Tendance </a:t>
            </a:r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moyenne des prix des cellules et packs de batteries lithium-ion, 2013-2024</a:t>
            </a:r>
            <a:r>
              <a:rPr lang="fr-F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2796"/>
          <a:stretch/>
        </p:blipFill>
        <p:spPr>
          <a:xfrm>
            <a:off x="6532626" y="1677432"/>
            <a:ext cx="5610213" cy="41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808703" y="19798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 deux compagnies les plus prometteuses pour la conduite autonome, BYD et TESLA, ne commercialisent que des VE !</a:t>
            </a:r>
            <a:endParaRPr lang="en-US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FD6EC83-D98F-87D6-C468-C856CBDE6944}"/>
              </a:ext>
            </a:extLst>
          </p:cNvPr>
          <p:cNvSpPr txBox="1"/>
          <p:nvPr/>
        </p:nvSpPr>
        <p:spPr>
          <a:xfrm>
            <a:off x="383893" y="6085169"/>
            <a:ext cx="6936606" cy="62581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endParaRPr lang="fr-FR" sz="26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600" baseline="30000" noProof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11193"/>
          <a:stretch/>
        </p:blipFill>
        <p:spPr>
          <a:xfrm>
            <a:off x="78658" y="1990823"/>
            <a:ext cx="6205229" cy="45181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b="14906"/>
          <a:stretch/>
        </p:blipFill>
        <p:spPr>
          <a:xfrm>
            <a:off x="6589122" y="1865566"/>
            <a:ext cx="5156293" cy="476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22359</TotalTime>
  <Words>300</Words>
  <Application>Microsoft Office PowerPoint</Application>
  <PresentationFormat>Grand écran</PresentationFormat>
  <Paragraphs>25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Voiture électrique : STOP ou ENCORE ?</vt:lpstr>
      <vt:lpstr>Présentation PowerPoint</vt:lpstr>
      <vt:lpstr>Le moteur à combustion est le cheval qui en train de vivre son Ford T moment. On explique pourquoi par la suite. </vt:lpstr>
      <vt:lpstr>Meilleures performances de conduite</vt:lpstr>
      <vt:lpstr>Les véhicules électriques consomment  moins d’énergie.</vt:lpstr>
      <vt:lpstr>Les VE n’ont plus de problèmes d’autonomie.</vt:lpstr>
      <vt:lpstr>Le problème de la vitesse de recharge va disparaître.</vt:lpstr>
      <vt:lpstr>Les VE ne sont plus chers, notamment grâce à la chute du prix des batteries.</vt:lpstr>
      <vt:lpstr>Les deux compagnies les plus prometteuses pour la conduite autonome, BYD et TESLA, ne commercialisent que des VE 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COP21 and the electrical system(s?)</dc:title>
  <dc:creator>Damien</dc:creator>
  <cp:lastModifiedBy>Damien Ernst</cp:lastModifiedBy>
  <cp:revision>268</cp:revision>
  <cp:lastPrinted>2025-06-12T13:03:10Z</cp:lastPrinted>
  <dcterms:created xsi:type="dcterms:W3CDTF">2016-04-17T11:55:35Z</dcterms:created>
  <dcterms:modified xsi:type="dcterms:W3CDTF">2025-06-12T13:08:18Z</dcterms:modified>
</cp:coreProperties>
</file>