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9" r:id="rId2"/>
  </p:sldIdLst>
  <p:sldSz cx="30275213" cy="42803763"/>
  <p:notesSz cx="7010400" cy="92964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Job Nathalie" initials="JN" lastIdx="1" clrIdx="4">
    <p:extLst>
      <p:ext uri="{19B8F6BF-5375-455C-9EA6-DF929625EA0E}">
        <p15:presenceInfo xmlns:p15="http://schemas.microsoft.com/office/powerpoint/2012/main" userId="Job Nath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44E"/>
    <a:srgbClr val="0A03F6"/>
    <a:srgbClr val="6BC1A4"/>
    <a:srgbClr val="8FD0BA"/>
    <a:srgbClr val="FFFFFF"/>
    <a:srgbClr val="FF4357"/>
    <a:srgbClr val="FFEE89"/>
    <a:srgbClr val="000000"/>
    <a:srgbClr val="FFC448"/>
    <a:srgbClr val="988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113" autoAdjust="0"/>
    <p:restoredTop sz="96247" autoAdjust="0"/>
  </p:normalViewPr>
  <p:slideViewPr>
    <p:cSldViewPr snapToGrid="0" snapToObjects="1" showGuides="1">
      <p:cViewPr varScale="1">
        <p:scale>
          <a:sx n="17" d="100"/>
          <a:sy n="17" d="100"/>
        </p:scale>
        <p:origin x="3984" y="138"/>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928"/>
        <p:guide pos="2208"/>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7" rIns="93175" bIns="46587" rtlCol="0"/>
          <a:lstStyle>
            <a:lvl1pPr algn="r">
              <a:defRPr sz="1200"/>
            </a:lvl1pPr>
          </a:lstStyle>
          <a:p>
            <a:fld id="{0158C5BC-9A70-462C-B28D-9600239EAC64}" type="datetimeFigureOut">
              <a:rPr lang="en-US" smtClean="0"/>
              <a:pPr/>
              <a:t>2/17/2025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7" rIns="93175" bIns="46587"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7" rIns="93175" bIns="46587" rtlCol="0"/>
          <a:lstStyle>
            <a:lvl1pPr algn="r">
              <a:defRPr sz="1200"/>
            </a:lvl1pPr>
          </a:lstStyle>
          <a:p>
            <a:fld id="{E6CC2317-6751-4CD4-9995-8782DD78E936}" type="datetimeFigureOut">
              <a:rPr lang="en-US" smtClean="0"/>
              <a:pPr/>
              <a:t>2/17/2025</a:t>
            </a:fld>
            <a:endParaRPr lang="en-US" dirty="0"/>
          </a:p>
        </p:txBody>
      </p:sp>
      <p:sp>
        <p:nvSpPr>
          <p:cNvPr id="4" name="Slide Image Placeholder 3"/>
          <p:cNvSpPr>
            <a:spLocks noGrp="1" noRot="1" noChangeAspect="1"/>
          </p:cNvSpPr>
          <p:nvPr>
            <p:ph type="sldImg" idx="2"/>
          </p:nvPr>
        </p:nvSpPr>
        <p:spPr>
          <a:xfrm>
            <a:off x="2271713" y="696913"/>
            <a:ext cx="2466975"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7" rIns="93175" bIns="46587"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93180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9851B-CBFD-45FD-956E-7D64D76DB291}"/>
              </a:ext>
            </a:extLst>
          </p:cNvPr>
          <p:cNvSpPr>
            <a:spLocks noGrp="1"/>
          </p:cNvSpPr>
          <p:nvPr>
            <p:ph type="ctrTitle"/>
          </p:nvPr>
        </p:nvSpPr>
        <p:spPr>
          <a:xfrm>
            <a:off x="3784600" y="7005638"/>
            <a:ext cx="22706013" cy="14901862"/>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B35ADFB-7A10-4FDE-8C2A-0EAC86054B22}"/>
              </a:ext>
            </a:extLst>
          </p:cNvPr>
          <p:cNvSpPr>
            <a:spLocks noGrp="1"/>
          </p:cNvSpPr>
          <p:nvPr>
            <p:ph type="subTitle" idx="1"/>
          </p:nvPr>
        </p:nvSpPr>
        <p:spPr>
          <a:xfrm>
            <a:off x="3784600" y="22482175"/>
            <a:ext cx="22706013" cy="10334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91E5AA6A-CF10-40F3-820C-F118E4DD1332}"/>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5" name="Espace réservé du pied de page 4">
            <a:extLst>
              <a:ext uri="{FF2B5EF4-FFF2-40B4-BE49-F238E27FC236}">
                <a16:creationId xmlns:a16="http://schemas.microsoft.com/office/drawing/2014/main" id="{9260DA33-37C0-45DF-A0D9-4A26E77F08F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8D51A47-30C1-4758-B48C-70CD6D823419}"/>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323689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CA7BE-1050-4F35-A12E-37E9EADCEB85}"/>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A5B005D-C2F7-496B-8B52-A73FBA03724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C575CBD-6C33-49BC-986D-DC4F3D3922E6}"/>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5" name="Espace réservé du pied de page 4">
            <a:extLst>
              <a:ext uri="{FF2B5EF4-FFF2-40B4-BE49-F238E27FC236}">
                <a16:creationId xmlns:a16="http://schemas.microsoft.com/office/drawing/2014/main" id="{A9CE6DB2-03AE-4953-937B-002DA234270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A6D6BBE-95BA-4574-BAD5-BF7D67F6D095}"/>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242336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464CB2E-0970-4437-814B-175C4C872A78}"/>
              </a:ext>
            </a:extLst>
          </p:cNvPr>
          <p:cNvSpPr>
            <a:spLocks noGrp="1"/>
          </p:cNvSpPr>
          <p:nvPr>
            <p:ph type="title" orient="vert"/>
          </p:nvPr>
        </p:nvSpPr>
        <p:spPr>
          <a:xfrm>
            <a:off x="21666200" y="2279650"/>
            <a:ext cx="6527800" cy="3627278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AA23034-3075-44C6-87B6-7F00360360E3}"/>
              </a:ext>
            </a:extLst>
          </p:cNvPr>
          <p:cNvSpPr>
            <a:spLocks noGrp="1"/>
          </p:cNvSpPr>
          <p:nvPr>
            <p:ph type="body" orient="vert" idx="1"/>
          </p:nvPr>
        </p:nvSpPr>
        <p:spPr>
          <a:xfrm>
            <a:off x="2081213" y="2279650"/>
            <a:ext cx="19432587" cy="362727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A39A669-8B5F-46B2-8D0E-23C947E14409}"/>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5" name="Espace réservé du pied de page 4">
            <a:extLst>
              <a:ext uri="{FF2B5EF4-FFF2-40B4-BE49-F238E27FC236}">
                <a16:creationId xmlns:a16="http://schemas.microsoft.com/office/drawing/2014/main" id="{801E9830-09FB-435E-A400-E524E2F9AB6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15F8539-9BF0-40D5-BCED-7D9E715DF35C}"/>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372924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276014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92B06-E424-4632-A77B-06364EBB006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D2A8C61-D812-4673-B59D-DBB05A93FD3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E0C4CF8-1B07-47FA-B263-8540D82417A3}"/>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5" name="Espace réservé du pied de page 4">
            <a:extLst>
              <a:ext uri="{FF2B5EF4-FFF2-40B4-BE49-F238E27FC236}">
                <a16:creationId xmlns:a16="http://schemas.microsoft.com/office/drawing/2014/main" id="{7A011C0A-A964-4D16-AF1D-7A6BE09D2C1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F2378E9-A3CF-4B33-A6CA-BA4067622414}"/>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46703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BD9D6-2EC7-4122-AABF-78F70629A562}"/>
              </a:ext>
            </a:extLst>
          </p:cNvPr>
          <p:cNvSpPr>
            <a:spLocks noGrp="1"/>
          </p:cNvSpPr>
          <p:nvPr>
            <p:ph type="title"/>
          </p:nvPr>
        </p:nvSpPr>
        <p:spPr>
          <a:xfrm>
            <a:off x="2065338" y="10671175"/>
            <a:ext cx="26112787" cy="17805400"/>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6359005C-EFC4-46E7-9046-79B8CD6C7ED4}"/>
              </a:ext>
            </a:extLst>
          </p:cNvPr>
          <p:cNvSpPr>
            <a:spLocks noGrp="1"/>
          </p:cNvSpPr>
          <p:nvPr>
            <p:ph type="body" idx="1"/>
          </p:nvPr>
        </p:nvSpPr>
        <p:spPr>
          <a:xfrm>
            <a:off x="2065338" y="28644850"/>
            <a:ext cx="26112787" cy="9363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DCFE38-57B8-4F2C-A48C-0A9540D02E7B}"/>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5" name="Espace réservé du pied de page 4">
            <a:extLst>
              <a:ext uri="{FF2B5EF4-FFF2-40B4-BE49-F238E27FC236}">
                <a16:creationId xmlns:a16="http://schemas.microsoft.com/office/drawing/2014/main" id="{3D4DEF31-6405-4029-96E3-F77F3AD8D97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3C3EF84-390F-444E-BE71-CE82CF60913B}"/>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5636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2BB7F-13F0-465C-BBCE-7B9A4C4C40A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69A57D2-50AE-4250-9BAF-6CC7A180F7C7}"/>
              </a:ext>
            </a:extLst>
          </p:cNvPr>
          <p:cNvSpPr>
            <a:spLocks noGrp="1"/>
          </p:cNvSpPr>
          <p:nvPr>
            <p:ph sz="half" idx="1"/>
          </p:nvPr>
        </p:nvSpPr>
        <p:spPr>
          <a:xfrm>
            <a:off x="2081213" y="11395075"/>
            <a:ext cx="12979400" cy="271573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D716A3E-2670-4FEF-AE15-8C244576C1D6}"/>
              </a:ext>
            </a:extLst>
          </p:cNvPr>
          <p:cNvSpPr>
            <a:spLocks noGrp="1"/>
          </p:cNvSpPr>
          <p:nvPr>
            <p:ph sz="half" idx="2"/>
          </p:nvPr>
        </p:nvSpPr>
        <p:spPr>
          <a:xfrm>
            <a:off x="15213013" y="11395075"/>
            <a:ext cx="12980987" cy="271573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09B20B8-D6A6-44A7-8E70-3E90B8DA50E6}"/>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6" name="Espace réservé du pied de page 5">
            <a:extLst>
              <a:ext uri="{FF2B5EF4-FFF2-40B4-BE49-F238E27FC236}">
                <a16:creationId xmlns:a16="http://schemas.microsoft.com/office/drawing/2014/main" id="{33836AB1-E890-4150-BF57-F9307BB9086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E3A3E50-D563-49A5-A02B-C27FDD2DCE42}"/>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15820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C02A7-246D-46FE-AA69-B542A6F898B8}"/>
              </a:ext>
            </a:extLst>
          </p:cNvPr>
          <p:cNvSpPr>
            <a:spLocks noGrp="1"/>
          </p:cNvSpPr>
          <p:nvPr>
            <p:ph type="title"/>
          </p:nvPr>
        </p:nvSpPr>
        <p:spPr>
          <a:xfrm>
            <a:off x="2085975" y="2279650"/>
            <a:ext cx="26111200" cy="82724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ABA3B93-65C2-48A2-9867-AB2FE8FEF891}"/>
              </a:ext>
            </a:extLst>
          </p:cNvPr>
          <p:cNvSpPr>
            <a:spLocks noGrp="1"/>
          </p:cNvSpPr>
          <p:nvPr>
            <p:ph type="body" idx="1"/>
          </p:nvPr>
        </p:nvSpPr>
        <p:spPr>
          <a:xfrm>
            <a:off x="2085975" y="10493375"/>
            <a:ext cx="12807950"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0BB0135-C4A3-4616-84A1-2FB29D3A7450}"/>
              </a:ext>
            </a:extLst>
          </p:cNvPr>
          <p:cNvSpPr>
            <a:spLocks noGrp="1"/>
          </p:cNvSpPr>
          <p:nvPr>
            <p:ph sz="half" idx="2"/>
          </p:nvPr>
        </p:nvSpPr>
        <p:spPr>
          <a:xfrm>
            <a:off x="2085975" y="15635288"/>
            <a:ext cx="12807950" cy="22996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96EFD2D8-D150-4076-968C-23C6AADA1635}"/>
              </a:ext>
            </a:extLst>
          </p:cNvPr>
          <p:cNvSpPr>
            <a:spLocks noGrp="1"/>
          </p:cNvSpPr>
          <p:nvPr>
            <p:ph type="body" sz="quarter" idx="3"/>
          </p:nvPr>
        </p:nvSpPr>
        <p:spPr>
          <a:xfrm>
            <a:off x="15327313" y="10493375"/>
            <a:ext cx="12869862"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DEBDBD6-616A-44A4-B28E-9F981D45EA04}"/>
              </a:ext>
            </a:extLst>
          </p:cNvPr>
          <p:cNvSpPr>
            <a:spLocks noGrp="1"/>
          </p:cNvSpPr>
          <p:nvPr>
            <p:ph sz="quarter" idx="4"/>
          </p:nvPr>
        </p:nvSpPr>
        <p:spPr>
          <a:xfrm>
            <a:off x="15327313" y="15635288"/>
            <a:ext cx="12869862" cy="22996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4B5736D6-1CCE-4BCB-BFD9-EC9A7A64C455}"/>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8" name="Espace réservé du pied de page 7">
            <a:extLst>
              <a:ext uri="{FF2B5EF4-FFF2-40B4-BE49-F238E27FC236}">
                <a16:creationId xmlns:a16="http://schemas.microsoft.com/office/drawing/2014/main" id="{EA22E889-B3D7-424F-8A54-2E30A9292EA2}"/>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AEF97389-F307-42A1-A832-88E9E2F3A1A8}"/>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299995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F46D6-3748-4FD6-B879-8CF416EA92E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DB6D3200-B66A-4C24-89E0-D31C40F84840}"/>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4" name="Espace réservé du pied de page 3">
            <a:extLst>
              <a:ext uri="{FF2B5EF4-FFF2-40B4-BE49-F238E27FC236}">
                <a16:creationId xmlns:a16="http://schemas.microsoft.com/office/drawing/2014/main" id="{35D85BC4-E727-4234-9FB2-EAA0A6D667AF}"/>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8A140EFE-E3E5-4183-8DE3-B16F98A3B7D6}"/>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327368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F352A14-A264-4786-AFDF-F2974DE12840}"/>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3" name="Espace réservé du pied de page 2">
            <a:extLst>
              <a:ext uri="{FF2B5EF4-FFF2-40B4-BE49-F238E27FC236}">
                <a16:creationId xmlns:a16="http://schemas.microsoft.com/office/drawing/2014/main" id="{CC7681CE-5C91-467F-A935-31556681E826}"/>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8D26A634-81AA-4A22-94CC-D59084EF24D1}"/>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221084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478F0-ECEE-47DE-9C48-25B2249B4EB3}"/>
              </a:ext>
            </a:extLst>
          </p:cNvPr>
          <p:cNvSpPr>
            <a:spLocks noGrp="1"/>
          </p:cNvSpPr>
          <p:nvPr>
            <p:ph type="title"/>
          </p:nvPr>
        </p:nvSpPr>
        <p:spPr>
          <a:xfrm>
            <a:off x="2085975" y="2854325"/>
            <a:ext cx="9764713" cy="9986963"/>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257E9FA3-832F-4CA1-82CB-B1881ED22BFE}"/>
              </a:ext>
            </a:extLst>
          </p:cNvPr>
          <p:cNvSpPr>
            <a:spLocks noGrp="1"/>
          </p:cNvSpPr>
          <p:nvPr>
            <p:ph idx="1"/>
          </p:nvPr>
        </p:nvSpPr>
        <p:spPr>
          <a:xfrm>
            <a:off x="12871450" y="6162675"/>
            <a:ext cx="15325725" cy="30418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914CC460-035D-4AAF-AB97-7D5DF2D2BA4D}"/>
              </a:ext>
            </a:extLst>
          </p:cNvPr>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F77D72-3D2B-4AE9-B8F3-727DB7328FDA}"/>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6" name="Espace réservé du pied de page 5">
            <a:extLst>
              <a:ext uri="{FF2B5EF4-FFF2-40B4-BE49-F238E27FC236}">
                <a16:creationId xmlns:a16="http://schemas.microsoft.com/office/drawing/2014/main" id="{23EEF11B-C113-4285-A90D-6427E926431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4A8007E-2F5B-4BB2-A1B0-C2A9D8EFFB8E}"/>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218118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F32ED-71E0-484A-9A5E-EBCA389B7AC8}"/>
              </a:ext>
            </a:extLst>
          </p:cNvPr>
          <p:cNvSpPr>
            <a:spLocks noGrp="1"/>
          </p:cNvSpPr>
          <p:nvPr>
            <p:ph type="title"/>
          </p:nvPr>
        </p:nvSpPr>
        <p:spPr>
          <a:xfrm>
            <a:off x="2085975" y="2854325"/>
            <a:ext cx="9764713" cy="9986963"/>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1E1484C-7053-4D6F-822A-E5B1A5EDA7A7}"/>
              </a:ext>
            </a:extLst>
          </p:cNvPr>
          <p:cNvSpPr>
            <a:spLocks noGrp="1"/>
          </p:cNvSpPr>
          <p:nvPr>
            <p:ph type="pic" idx="1"/>
          </p:nvPr>
        </p:nvSpPr>
        <p:spPr>
          <a:xfrm>
            <a:off x="12871450" y="6162675"/>
            <a:ext cx="15325725" cy="30418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7B438B39-867B-4C11-BA64-A2E0BBC5605B}"/>
              </a:ext>
            </a:extLst>
          </p:cNvPr>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B69A3B-6836-4049-8CAB-406DBC8FEAF3}"/>
              </a:ext>
            </a:extLst>
          </p:cNvPr>
          <p:cNvSpPr>
            <a:spLocks noGrp="1"/>
          </p:cNvSpPr>
          <p:nvPr>
            <p:ph type="dt" sz="half" idx="10"/>
          </p:nvPr>
        </p:nvSpPr>
        <p:spPr/>
        <p:txBody>
          <a:bodyPr/>
          <a:lstStyle/>
          <a:p>
            <a:fld id="{BEF484EB-05DB-4592-8EFC-08C84D196EB1}" type="datetimeFigureOut">
              <a:rPr lang="fr-BE" smtClean="0"/>
              <a:t>17-02-25</a:t>
            </a:fld>
            <a:endParaRPr lang="fr-BE"/>
          </a:p>
        </p:txBody>
      </p:sp>
      <p:sp>
        <p:nvSpPr>
          <p:cNvPr id="6" name="Espace réservé du pied de page 5">
            <a:extLst>
              <a:ext uri="{FF2B5EF4-FFF2-40B4-BE49-F238E27FC236}">
                <a16:creationId xmlns:a16="http://schemas.microsoft.com/office/drawing/2014/main" id="{B3B720EC-D2CC-46AD-BC04-BEA16411F62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84BCB4F-8EBB-4B8F-8E08-E15BE0BCC520}"/>
              </a:ext>
            </a:extLst>
          </p:cNvPr>
          <p:cNvSpPr>
            <a:spLocks noGrp="1"/>
          </p:cNvSpPr>
          <p:nvPr>
            <p:ph type="sldNum" sz="quarter" idx="12"/>
          </p:nvPr>
        </p:nvSpPr>
        <p:spPr/>
        <p:txBody>
          <a:bodyPr/>
          <a:lstStyle/>
          <a:p>
            <a:fld id="{FD91DAD8-3217-4381-B866-DE030EA2D044}" type="slidenum">
              <a:rPr lang="fr-BE" smtClean="0"/>
              <a:t>‹#›</a:t>
            </a:fld>
            <a:endParaRPr lang="fr-BE"/>
          </a:p>
        </p:txBody>
      </p:sp>
    </p:spTree>
    <p:extLst>
      <p:ext uri="{BB962C8B-B14F-4D97-AF65-F5344CB8AC3E}">
        <p14:creationId xmlns:p14="http://schemas.microsoft.com/office/powerpoint/2010/main" val="385928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209D7DD-08F2-4EB3-A848-A57B6EFCAD94}"/>
              </a:ext>
            </a:extLst>
          </p:cNvPr>
          <p:cNvSpPr>
            <a:spLocks noGrp="1"/>
          </p:cNvSpPr>
          <p:nvPr>
            <p:ph type="title"/>
          </p:nvPr>
        </p:nvSpPr>
        <p:spPr>
          <a:xfrm>
            <a:off x="2081213" y="2279650"/>
            <a:ext cx="26112787" cy="82724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5092414-1182-4C8F-B36B-684C87C45C5F}"/>
              </a:ext>
            </a:extLst>
          </p:cNvPr>
          <p:cNvSpPr>
            <a:spLocks noGrp="1"/>
          </p:cNvSpPr>
          <p:nvPr>
            <p:ph type="body" idx="1"/>
          </p:nvPr>
        </p:nvSpPr>
        <p:spPr>
          <a:xfrm>
            <a:off x="2081213" y="11395075"/>
            <a:ext cx="26112787" cy="271573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647E514-1038-41A7-813D-2C0DA8CAF9EF}"/>
              </a:ext>
            </a:extLst>
          </p:cNvPr>
          <p:cNvSpPr>
            <a:spLocks noGrp="1"/>
          </p:cNvSpPr>
          <p:nvPr>
            <p:ph type="dt" sz="half" idx="2"/>
          </p:nvPr>
        </p:nvSpPr>
        <p:spPr>
          <a:xfrm>
            <a:off x="2081213" y="39673213"/>
            <a:ext cx="6811962" cy="2278062"/>
          </a:xfrm>
          <a:prstGeom prst="rect">
            <a:avLst/>
          </a:prstGeom>
        </p:spPr>
        <p:txBody>
          <a:bodyPr vert="horz" lIns="91440" tIns="45720" rIns="91440" bIns="45720" rtlCol="0" anchor="ctr"/>
          <a:lstStyle>
            <a:lvl1pPr algn="l">
              <a:defRPr sz="1200">
                <a:solidFill>
                  <a:schemeClr val="tx1">
                    <a:tint val="75000"/>
                  </a:schemeClr>
                </a:solidFill>
              </a:defRPr>
            </a:lvl1pPr>
          </a:lstStyle>
          <a:p>
            <a:fld id="{BEF484EB-05DB-4592-8EFC-08C84D196EB1}" type="datetimeFigureOut">
              <a:rPr lang="fr-BE" smtClean="0"/>
              <a:t>17-02-25</a:t>
            </a:fld>
            <a:endParaRPr lang="fr-BE"/>
          </a:p>
        </p:txBody>
      </p:sp>
      <p:sp>
        <p:nvSpPr>
          <p:cNvPr id="5" name="Espace réservé du pied de page 4">
            <a:extLst>
              <a:ext uri="{FF2B5EF4-FFF2-40B4-BE49-F238E27FC236}">
                <a16:creationId xmlns:a16="http://schemas.microsoft.com/office/drawing/2014/main" id="{5516880C-9E2E-4FED-A0B9-F51BD5497565}"/>
              </a:ext>
            </a:extLst>
          </p:cNvPr>
          <p:cNvSpPr>
            <a:spLocks noGrp="1"/>
          </p:cNvSpPr>
          <p:nvPr>
            <p:ph type="ftr" sz="quarter" idx="3"/>
          </p:nvPr>
        </p:nvSpPr>
        <p:spPr>
          <a:xfrm>
            <a:off x="10028238" y="39673213"/>
            <a:ext cx="10218737" cy="22780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D4AB963C-FE12-45A7-830A-597158A0EAC6}"/>
              </a:ext>
            </a:extLst>
          </p:cNvPr>
          <p:cNvSpPr>
            <a:spLocks noGrp="1"/>
          </p:cNvSpPr>
          <p:nvPr>
            <p:ph type="sldNum" sz="quarter" idx="4"/>
          </p:nvPr>
        </p:nvSpPr>
        <p:spPr>
          <a:xfrm>
            <a:off x="21382038" y="39673213"/>
            <a:ext cx="6811962" cy="2278062"/>
          </a:xfrm>
          <a:prstGeom prst="rect">
            <a:avLst/>
          </a:prstGeom>
        </p:spPr>
        <p:txBody>
          <a:bodyPr vert="horz" lIns="91440" tIns="45720" rIns="91440" bIns="45720" rtlCol="0" anchor="ctr"/>
          <a:lstStyle>
            <a:lvl1pPr algn="r">
              <a:defRPr sz="1200">
                <a:solidFill>
                  <a:schemeClr val="tx1">
                    <a:tint val="75000"/>
                  </a:schemeClr>
                </a:solidFill>
              </a:defRPr>
            </a:lvl1pPr>
          </a:lstStyle>
          <a:p>
            <a:fld id="{FD91DAD8-3217-4381-B866-DE030EA2D044}" type="slidenum">
              <a:rPr lang="fr-BE" smtClean="0"/>
              <a:t>‹#›</a:t>
            </a:fld>
            <a:endParaRPr lang="fr-BE"/>
          </a:p>
        </p:txBody>
      </p:sp>
    </p:spTree>
    <p:extLst>
      <p:ext uri="{BB962C8B-B14F-4D97-AF65-F5344CB8AC3E}">
        <p14:creationId xmlns:p14="http://schemas.microsoft.com/office/powerpoint/2010/main" val="1677064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5.png"/><Relationship Id="rId26" Type="http://schemas.openxmlformats.org/officeDocument/2006/relationships/image" Target="../media/image22.png"/><Relationship Id="rId39" Type="http://schemas.openxmlformats.org/officeDocument/2006/relationships/image" Target="../media/image35.png"/><Relationship Id="rId21" Type="http://schemas.openxmlformats.org/officeDocument/2006/relationships/image" Target="../media/image17.png"/><Relationship Id="rId34" Type="http://schemas.openxmlformats.org/officeDocument/2006/relationships/image" Target="../media/image30.png"/><Relationship Id="rId42" Type="http://schemas.openxmlformats.org/officeDocument/2006/relationships/image" Target="../media/image38.png"/><Relationship Id="rId7" Type="http://schemas.openxmlformats.org/officeDocument/2006/relationships/image" Target="../media/image5.jpeg"/><Relationship Id="rId2" Type="http://schemas.openxmlformats.org/officeDocument/2006/relationships/notesSlide" Target="../notesSlides/notesSlide1.xml"/><Relationship Id="rId16" Type="http://schemas.openxmlformats.org/officeDocument/2006/relationships/image" Target="../media/image14.png"/><Relationship Id="rId20" Type="http://schemas.microsoft.com/office/2007/relationships/hdphoto" Target="../media/hdphoto2.wdp"/><Relationship Id="rId29" Type="http://schemas.openxmlformats.org/officeDocument/2006/relationships/image" Target="../media/image25.png"/><Relationship Id="rId41"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0.png"/><Relationship Id="rId32" Type="http://schemas.openxmlformats.org/officeDocument/2006/relationships/image" Target="../media/image28.png"/><Relationship Id="rId37" Type="http://schemas.openxmlformats.org/officeDocument/2006/relationships/image" Target="../media/image33.png"/><Relationship Id="rId40" Type="http://schemas.openxmlformats.org/officeDocument/2006/relationships/image" Target="../media/image36.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19.png"/><Relationship Id="rId28" Type="http://schemas.openxmlformats.org/officeDocument/2006/relationships/image" Target="../media/image24.png"/><Relationship Id="rId36" Type="http://schemas.openxmlformats.org/officeDocument/2006/relationships/image" Target="../media/image32.png"/><Relationship Id="rId10" Type="http://schemas.openxmlformats.org/officeDocument/2006/relationships/image" Target="../media/image8.png"/><Relationship Id="rId19" Type="http://schemas.openxmlformats.org/officeDocument/2006/relationships/image" Target="../media/image16.png"/><Relationship Id="rId31"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 Id="rId8" Type="http://schemas.openxmlformats.org/officeDocument/2006/relationships/image" Target="../media/image6.png"/><Relationship Id="rId3" Type="http://schemas.openxmlformats.org/officeDocument/2006/relationships/image" Target="../media/image1.png"/><Relationship Id="rId12" Type="http://schemas.openxmlformats.org/officeDocument/2006/relationships/image" Target="../media/image10.png"/><Relationship Id="rId17" Type="http://schemas.microsoft.com/office/2007/relationships/hdphoto" Target="../media/hdphoto1.wdp"/><Relationship Id="rId25" Type="http://schemas.openxmlformats.org/officeDocument/2006/relationships/image" Target="../media/image21.png"/><Relationship Id="rId33" Type="http://schemas.openxmlformats.org/officeDocument/2006/relationships/image" Target="../media/image29.png"/><Relationship Id="rId38"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 name="Picture 1053">
            <a:extLst>
              <a:ext uri="{FF2B5EF4-FFF2-40B4-BE49-F238E27FC236}">
                <a16:creationId xmlns:a16="http://schemas.microsoft.com/office/drawing/2014/main" id="{C7FFB1F9-3A30-E071-4228-B17463A06F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5234" y="23834754"/>
            <a:ext cx="1224552" cy="1224552"/>
          </a:xfrm>
          <a:prstGeom prst="rect">
            <a:avLst/>
          </a:prstGeom>
        </p:spPr>
      </p:pic>
      <p:pic>
        <p:nvPicPr>
          <p:cNvPr id="1053" name="Picture 1052" descr="A square sign with a number and a black text&#10;&#10;Description automatically generated">
            <a:extLst>
              <a:ext uri="{FF2B5EF4-FFF2-40B4-BE49-F238E27FC236}">
                <a16:creationId xmlns:a16="http://schemas.microsoft.com/office/drawing/2014/main" id="{D35001F5-6F46-60C9-C258-EF78E7DDA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2794" y="23834754"/>
            <a:ext cx="1224552" cy="1224552"/>
          </a:xfrm>
          <a:prstGeom prst="rect">
            <a:avLst/>
          </a:prstGeom>
        </p:spPr>
      </p:pic>
      <p:sp>
        <p:nvSpPr>
          <p:cNvPr id="5" name="TextBox 4">
            <a:extLst>
              <a:ext uri="{FF2B5EF4-FFF2-40B4-BE49-F238E27FC236}">
                <a16:creationId xmlns:a16="http://schemas.microsoft.com/office/drawing/2014/main" id="{4F8C1D05-808E-0DAF-EDAE-2B4D348CBF1F}"/>
              </a:ext>
            </a:extLst>
          </p:cNvPr>
          <p:cNvSpPr txBox="1"/>
          <p:nvPr/>
        </p:nvSpPr>
        <p:spPr>
          <a:xfrm>
            <a:off x="18322851" y="8628009"/>
            <a:ext cx="10162046" cy="3970318"/>
          </a:xfrm>
          <a:prstGeom prst="rect">
            <a:avLst/>
          </a:prstGeom>
          <a:noFill/>
        </p:spPr>
        <p:txBody>
          <a:bodyPr wrap="square" rtlCol="0" anchor="ctr">
            <a:spAutoFit/>
          </a:bodyPr>
          <a:lstStyle/>
          <a:p>
            <a:r>
              <a:rPr lang="en-US" sz="3600" dirty="0"/>
              <a:t>Expose PEMFC Stack to a </a:t>
            </a:r>
            <a:r>
              <a:rPr lang="en-US" sz="3600" b="1" dirty="0">
                <a:solidFill>
                  <a:srgbClr val="988BF1"/>
                </a:solidFill>
              </a:rPr>
              <a:t>contaminated atmosphere </a:t>
            </a:r>
            <a:r>
              <a:rPr lang="en-US" sz="3600" dirty="0"/>
              <a:t>similar to real conditions,</a:t>
            </a:r>
          </a:p>
          <a:p>
            <a:endParaRPr lang="fr-BE" sz="3600" dirty="0"/>
          </a:p>
          <a:p>
            <a:r>
              <a:rPr lang="fr-BE" sz="3600" dirty="0"/>
              <a:t> </a:t>
            </a:r>
            <a:r>
              <a:rPr lang="en-US" sz="3600" dirty="0"/>
              <a:t>that provoke </a:t>
            </a:r>
            <a:r>
              <a:rPr lang="en-US" sz="3600" b="1" dirty="0">
                <a:solidFill>
                  <a:srgbClr val="E5844E"/>
                </a:solidFill>
              </a:rPr>
              <a:t>degradation mechanisms and poisoning</a:t>
            </a:r>
          </a:p>
          <a:p>
            <a:endParaRPr lang="en-US" sz="3600" b="1" dirty="0">
              <a:solidFill>
                <a:srgbClr val="E5844E"/>
              </a:solidFill>
            </a:endParaRPr>
          </a:p>
          <a:p>
            <a:r>
              <a:rPr lang="en-US" sz="3600" dirty="0"/>
              <a:t>and estimate </a:t>
            </a:r>
            <a:r>
              <a:rPr lang="en-US" sz="3600" b="1" dirty="0">
                <a:solidFill>
                  <a:srgbClr val="FF4357"/>
                </a:solidFill>
              </a:rPr>
              <a:t>lifespan</a:t>
            </a:r>
            <a:r>
              <a:rPr lang="en-US" sz="3600" dirty="0"/>
              <a:t> for such conditions</a:t>
            </a:r>
          </a:p>
        </p:txBody>
      </p:sp>
      <p:pic>
        <p:nvPicPr>
          <p:cNvPr id="10" name="Image 64">
            <a:extLst>
              <a:ext uri="{FF2B5EF4-FFF2-40B4-BE49-F238E27FC236}">
                <a16:creationId xmlns:a16="http://schemas.microsoft.com/office/drawing/2014/main" id="{0F039DCF-9AAD-42B5-9477-B7CEEE4A860E}"/>
              </a:ext>
            </a:extLst>
          </p:cNvPr>
          <p:cNvPicPr>
            <a:picLocks noChangeAspect="1"/>
          </p:cNvPicPr>
          <p:nvPr/>
        </p:nvPicPr>
        <p:blipFill>
          <a:blip r:embed="rId5"/>
          <a:stretch>
            <a:fillRect/>
          </a:stretch>
        </p:blipFill>
        <p:spPr>
          <a:xfrm>
            <a:off x="1045030" y="2624788"/>
            <a:ext cx="5032328" cy="2201644"/>
          </a:xfrm>
          <a:prstGeom prst="rect">
            <a:avLst/>
          </a:prstGeom>
        </p:spPr>
      </p:pic>
      <p:sp>
        <p:nvSpPr>
          <p:cNvPr id="11" name="ZoneTexte 7">
            <a:extLst>
              <a:ext uri="{FF2B5EF4-FFF2-40B4-BE49-F238E27FC236}">
                <a16:creationId xmlns:a16="http://schemas.microsoft.com/office/drawing/2014/main" id="{DF063916-197E-4BDC-8B1A-5C8A2A24026F}"/>
              </a:ext>
            </a:extLst>
          </p:cNvPr>
          <p:cNvSpPr txBox="1"/>
          <p:nvPr/>
        </p:nvSpPr>
        <p:spPr>
          <a:xfrm>
            <a:off x="5696774" y="978869"/>
            <a:ext cx="18881667" cy="1754326"/>
          </a:xfrm>
          <a:prstGeom prst="rect">
            <a:avLst/>
          </a:prstGeom>
          <a:noFill/>
        </p:spPr>
        <p:txBody>
          <a:bodyPr wrap="square" rtlCol="0">
            <a:spAutoFit/>
          </a:bodyPr>
          <a:lstStyle/>
          <a:p>
            <a:pPr algn="ctr"/>
            <a:r>
              <a:rPr lang="en-US" sz="5400" b="1" dirty="0">
                <a:cs typeface="Posterama" panose="020B0504020200020000" pitchFamily="34" charset="0"/>
              </a:rPr>
              <a:t>Use of PEM Fuel Cell Stack as power supply in French Guiana: </a:t>
            </a:r>
          </a:p>
          <a:p>
            <a:pPr algn="ctr"/>
            <a:r>
              <a:rPr lang="en-US" sz="5400" b="1" dirty="0">
                <a:cs typeface="Posterama" panose="020B0504020200020000" pitchFamily="34" charset="0"/>
              </a:rPr>
              <a:t>mitigation of poisoning from coastal tropical environments</a:t>
            </a:r>
            <a:endParaRPr lang="en-GB" sz="1600" b="1" dirty="0">
              <a:cs typeface="Posterama" panose="020B0504020200020000" pitchFamily="34" charset="0"/>
            </a:endParaRPr>
          </a:p>
        </p:txBody>
      </p:sp>
      <p:sp>
        <p:nvSpPr>
          <p:cNvPr id="13" name="ZoneTexte 14">
            <a:extLst>
              <a:ext uri="{FF2B5EF4-FFF2-40B4-BE49-F238E27FC236}">
                <a16:creationId xmlns:a16="http://schemas.microsoft.com/office/drawing/2014/main" id="{43716B3D-FCEB-4444-BCFC-40CDAA88D64B}"/>
              </a:ext>
            </a:extLst>
          </p:cNvPr>
          <p:cNvSpPr txBox="1"/>
          <p:nvPr/>
        </p:nvSpPr>
        <p:spPr>
          <a:xfrm>
            <a:off x="6551855" y="2869009"/>
            <a:ext cx="17168327" cy="2960811"/>
          </a:xfrm>
          <a:prstGeom prst="rect">
            <a:avLst/>
          </a:prstGeom>
          <a:noFill/>
        </p:spPr>
        <p:txBody>
          <a:bodyPr wrap="square" rtlCol="0">
            <a:spAutoFit/>
          </a:bodyPr>
          <a:lstStyle/>
          <a:p>
            <a:pPr algn="ctr">
              <a:lnSpc>
                <a:spcPct val="140000"/>
              </a:lnSpc>
            </a:pPr>
            <a:r>
              <a:rPr lang="en-US" sz="3200" u="sng" dirty="0">
                <a:cs typeface="Posterama" panose="020B0504020200020000" pitchFamily="34" charset="0"/>
              </a:rPr>
              <a:t>Claessens Lucas</a:t>
            </a:r>
            <a:r>
              <a:rPr lang="en-US" sz="3200" dirty="0">
                <a:cs typeface="Posterama" panose="020B0504020200020000" pitchFamily="34" charset="0"/>
              </a:rPr>
              <a:t>*</a:t>
            </a:r>
            <a:r>
              <a:rPr lang="en-US" sz="3200" baseline="30000" dirty="0">
                <a:cs typeface="Posterama" panose="020B0504020200020000" pitchFamily="34" charset="0"/>
              </a:rPr>
              <a:t>1</a:t>
            </a:r>
            <a:r>
              <a:rPr lang="en-US" sz="2800" dirty="0">
                <a:cs typeface="Posterama" panose="020B0504020200020000" pitchFamily="34" charset="0"/>
              </a:rPr>
              <a:t>, Stergiopoulos Vaios</a:t>
            </a:r>
            <a:r>
              <a:rPr lang="en-US" sz="2800" baseline="30000" dirty="0">
                <a:cs typeface="Posterama" panose="020B0504020200020000" pitchFamily="34" charset="0"/>
              </a:rPr>
              <a:t>2</a:t>
            </a:r>
            <a:r>
              <a:rPr lang="en-US" sz="2800" dirty="0">
                <a:cs typeface="Posterama" panose="020B0504020200020000" pitchFamily="34" charset="0"/>
              </a:rPr>
              <a:t>, Job Nathalie</a:t>
            </a:r>
            <a:r>
              <a:rPr lang="en-US" sz="2800" baseline="30000" dirty="0">
                <a:cs typeface="Posterama" panose="020B0504020200020000" pitchFamily="34" charset="0"/>
              </a:rPr>
              <a:t>1</a:t>
            </a:r>
            <a:r>
              <a:rPr lang="en-US" sz="2800" dirty="0">
                <a:cs typeface="Posterama" panose="020B0504020200020000" pitchFamily="34" charset="0"/>
              </a:rPr>
              <a:t> </a:t>
            </a:r>
          </a:p>
          <a:p>
            <a:pPr algn="ctr">
              <a:lnSpc>
                <a:spcPct val="140000"/>
              </a:lnSpc>
            </a:pPr>
            <a:r>
              <a:rPr lang="en-US" sz="2800" baseline="30000" dirty="0">
                <a:cs typeface="Posterama" panose="020B0504020200020000" pitchFamily="34" charset="0"/>
              </a:rPr>
              <a:t>1</a:t>
            </a:r>
            <a:r>
              <a:rPr lang="en-US" sz="2800" dirty="0">
                <a:cs typeface="Posterama" panose="020B0504020200020000" pitchFamily="34" charset="0"/>
              </a:rPr>
              <a:t>University of Liège, Department of Chemical Engineering – Nanomaterials, Catalysis, Electrochemistry, </a:t>
            </a:r>
          </a:p>
          <a:p>
            <a:pPr algn="ctr">
              <a:lnSpc>
                <a:spcPct val="140000"/>
              </a:lnSpc>
            </a:pPr>
            <a:r>
              <a:rPr lang="en-US" sz="2800" dirty="0">
                <a:cs typeface="Posterama" panose="020B0504020200020000" pitchFamily="34" charset="0"/>
              </a:rPr>
              <a:t>Building B6a, 4000, Liège, Belgium </a:t>
            </a:r>
          </a:p>
          <a:p>
            <a:pPr algn="ctr">
              <a:lnSpc>
                <a:spcPct val="140000"/>
              </a:lnSpc>
            </a:pPr>
            <a:r>
              <a:rPr lang="en-US" sz="2800" baseline="30000" dirty="0">
                <a:cs typeface="Posterama" panose="020B0504020200020000" pitchFamily="34" charset="0"/>
              </a:rPr>
              <a:t>2</a:t>
            </a:r>
            <a:r>
              <a:rPr lang="en-US" sz="2800" dirty="0">
                <a:cs typeface="Posterama" panose="020B0504020200020000" pitchFamily="34" charset="0"/>
              </a:rPr>
              <a:t>BEBLUE CRYOTECH S.A. Grande Traverse 3, 4000, Liège, Belgium</a:t>
            </a:r>
            <a:endParaRPr lang="fr-FR" sz="1100" dirty="0">
              <a:cs typeface="Posterama" panose="020B0504020200020000" pitchFamily="34" charset="0"/>
            </a:endParaRPr>
          </a:p>
          <a:p>
            <a:pPr algn="ctr"/>
            <a:r>
              <a:rPr lang="fr-FR" sz="2400" dirty="0">
                <a:solidFill>
                  <a:schemeClr val="accent1">
                    <a:lumMod val="75000"/>
                  </a:schemeClr>
                </a:solidFill>
                <a:cs typeface="Posterama" panose="020B0504020200020000" pitchFamily="34" charset="0"/>
              </a:rPr>
              <a:t>L.Claessens@uliege.be</a:t>
            </a:r>
            <a:endParaRPr lang="fr-BE" sz="2400" dirty="0">
              <a:solidFill>
                <a:schemeClr val="accent1">
                  <a:lumMod val="75000"/>
                </a:schemeClr>
              </a:solidFill>
              <a:cs typeface="Posterama" panose="020B0504020200020000" pitchFamily="34" charset="0"/>
            </a:endParaRPr>
          </a:p>
        </p:txBody>
      </p:sp>
      <p:pic>
        <p:nvPicPr>
          <p:cNvPr id="24" name="Image 331">
            <a:extLst>
              <a:ext uri="{FF2B5EF4-FFF2-40B4-BE49-F238E27FC236}">
                <a16:creationId xmlns:a16="http://schemas.microsoft.com/office/drawing/2014/main" id="{51311327-77B9-47FD-BEFB-3CD372BC7A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12687" y="1120967"/>
            <a:ext cx="3063932" cy="1292767"/>
          </a:xfrm>
          <a:prstGeom prst="rect">
            <a:avLst/>
          </a:prstGeom>
        </p:spPr>
      </p:pic>
      <p:pic>
        <p:nvPicPr>
          <p:cNvPr id="1026" name="Picture 2">
            <a:extLst>
              <a:ext uri="{FF2B5EF4-FFF2-40B4-BE49-F238E27FC236}">
                <a16:creationId xmlns:a16="http://schemas.microsoft.com/office/drawing/2014/main" id="{9ED6C37C-4C7A-24F7-8C9B-19770330E6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21321" y="2609373"/>
            <a:ext cx="3063932" cy="306393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TDF Group - Wikipedia">
            <a:extLst>
              <a:ext uri="{FF2B5EF4-FFF2-40B4-BE49-F238E27FC236}">
                <a16:creationId xmlns:a16="http://schemas.microsoft.com/office/drawing/2014/main" id="{68AE7C35-EA19-85EE-2050-5532A04D03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83870" y="2265719"/>
            <a:ext cx="1226593" cy="135269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9A525F0A-9982-746A-ACD4-FE306D9B5450}"/>
              </a:ext>
            </a:extLst>
          </p:cNvPr>
          <p:cNvGrpSpPr>
            <a:grpSpLocks noChangeAspect="1"/>
          </p:cNvGrpSpPr>
          <p:nvPr/>
        </p:nvGrpSpPr>
        <p:grpSpPr>
          <a:xfrm>
            <a:off x="22951471" y="3831705"/>
            <a:ext cx="3064421" cy="801036"/>
            <a:chOff x="6110470" y="5837900"/>
            <a:chExt cx="1864190" cy="487297"/>
          </a:xfrm>
        </p:grpSpPr>
        <p:sp>
          <p:nvSpPr>
            <p:cNvPr id="51" name="Parallelogram 50">
              <a:extLst>
                <a:ext uri="{FF2B5EF4-FFF2-40B4-BE49-F238E27FC236}">
                  <a16:creationId xmlns:a16="http://schemas.microsoft.com/office/drawing/2014/main" id="{F149880E-EFFE-5953-4BDD-94480B58A3E8}"/>
                </a:ext>
              </a:extLst>
            </p:cNvPr>
            <p:cNvSpPr/>
            <p:nvPr/>
          </p:nvSpPr>
          <p:spPr>
            <a:xfrm>
              <a:off x="6110470" y="5837900"/>
              <a:ext cx="1864190" cy="487297"/>
            </a:xfrm>
            <a:prstGeom prst="parallelogram">
              <a:avLst>
                <a:gd name="adj" fmla="val 19625"/>
              </a:avLst>
            </a:prstGeom>
            <a:solidFill>
              <a:srgbClr val="0032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3" name="Picture 52" descr="A white letter on a black background&#10;&#10;Description automatically generated">
              <a:extLst>
                <a:ext uri="{FF2B5EF4-FFF2-40B4-BE49-F238E27FC236}">
                  <a16:creationId xmlns:a16="http://schemas.microsoft.com/office/drawing/2014/main" id="{DBB1274B-C256-6A31-EBD4-809DFE720D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7760" y="5899155"/>
              <a:ext cx="1609610" cy="364788"/>
            </a:xfrm>
            <a:prstGeom prst="rect">
              <a:avLst/>
            </a:prstGeom>
          </p:spPr>
        </p:pic>
      </p:grpSp>
      <p:pic>
        <p:nvPicPr>
          <p:cNvPr id="54" name="Picture 6" descr="Logos de l'ULB - Actualités de l'ULB">
            <a:extLst>
              <a:ext uri="{FF2B5EF4-FFF2-40B4-BE49-F238E27FC236}">
                <a16:creationId xmlns:a16="http://schemas.microsoft.com/office/drawing/2014/main" id="{DFD184B4-6005-C0AE-8B63-A2317CC52D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44079" y="4848098"/>
            <a:ext cx="3066384" cy="951112"/>
          </a:xfrm>
          <a:prstGeom prst="rect">
            <a:avLst/>
          </a:prstGeom>
          <a:noFill/>
          <a:extLst>
            <a:ext uri="{909E8E84-426E-40DD-AFC4-6F175D3DCCD1}">
              <a14:hiddenFill xmlns:a14="http://schemas.microsoft.com/office/drawing/2010/main">
                <a:solidFill>
                  <a:srgbClr val="FFFFFF"/>
                </a:solidFill>
              </a14:hiddenFill>
            </a:ext>
          </a:extLst>
        </p:spPr>
      </p:pic>
      <p:pic>
        <p:nvPicPr>
          <p:cNvPr id="455" name="Picture 454" descr="A screenshot of a computer game&#10;&#10;Description automatically generated">
            <a:extLst>
              <a:ext uri="{FF2B5EF4-FFF2-40B4-BE49-F238E27FC236}">
                <a16:creationId xmlns:a16="http://schemas.microsoft.com/office/drawing/2014/main" id="{A2B5E73C-6C7D-6126-417C-BA18DE07FB5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58173" y="6503951"/>
            <a:ext cx="7029970" cy="9101050"/>
          </a:xfrm>
          <a:prstGeom prst="rect">
            <a:avLst/>
          </a:prstGeom>
        </p:spPr>
      </p:pic>
      <p:sp>
        <p:nvSpPr>
          <p:cNvPr id="456" name="TextBox 455">
            <a:extLst>
              <a:ext uri="{FF2B5EF4-FFF2-40B4-BE49-F238E27FC236}">
                <a16:creationId xmlns:a16="http://schemas.microsoft.com/office/drawing/2014/main" id="{EF5D4CB9-FEAC-6044-713D-E8895EBD04EF}"/>
              </a:ext>
            </a:extLst>
          </p:cNvPr>
          <p:cNvSpPr txBox="1"/>
          <p:nvPr/>
        </p:nvSpPr>
        <p:spPr>
          <a:xfrm>
            <a:off x="4281114" y="7676616"/>
            <a:ext cx="2625012" cy="1569660"/>
          </a:xfrm>
          <a:prstGeom prst="rect">
            <a:avLst/>
          </a:prstGeom>
          <a:noFill/>
        </p:spPr>
        <p:txBody>
          <a:bodyPr wrap="square" rtlCol="0">
            <a:spAutoFit/>
          </a:bodyPr>
          <a:lstStyle/>
          <a:p>
            <a:r>
              <a:rPr lang="fr-BE" sz="3200" dirty="0"/>
              <a:t>Base Transceiver Station</a:t>
            </a:r>
            <a:endParaRPr lang="en-BE" sz="3200" dirty="0"/>
          </a:p>
        </p:txBody>
      </p:sp>
      <p:sp>
        <p:nvSpPr>
          <p:cNvPr id="458" name="TextBox 457">
            <a:extLst>
              <a:ext uri="{FF2B5EF4-FFF2-40B4-BE49-F238E27FC236}">
                <a16:creationId xmlns:a16="http://schemas.microsoft.com/office/drawing/2014/main" id="{EC40E652-3585-9C3B-7ACF-129EC8AAAE5E}"/>
              </a:ext>
            </a:extLst>
          </p:cNvPr>
          <p:cNvSpPr txBox="1"/>
          <p:nvPr/>
        </p:nvSpPr>
        <p:spPr>
          <a:xfrm>
            <a:off x="6955843" y="10634984"/>
            <a:ext cx="2279253" cy="1077218"/>
          </a:xfrm>
          <a:prstGeom prst="rect">
            <a:avLst/>
          </a:prstGeom>
          <a:noFill/>
        </p:spPr>
        <p:txBody>
          <a:bodyPr wrap="square" rtlCol="0">
            <a:spAutoFit/>
          </a:bodyPr>
          <a:lstStyle/>
          <a:p>
            <a:r>
              <a:rPr lang="fr-BE" sz="3200" dirty="0"/>
              <a:t>Fuel </a:t>
            </a:r>
            <a:r>
              <a:rPr lang="fr-BE" sz="3200" dirty="0" err="1"/>
              <a:t>Cell</a:t>
            </a:r>
            <a:r>
              <a:rPr lang="fr-BE" sz="3200" dirty="0"/>
              <a:t>    </a:t>
            </a:r>
          </a:p>
          <a:p>
            <a:r>
              <a:rPr lang="fr-BE" sz="3200" dirty="0"/>
              <a:t>        stack</a:t>
            </a:r>
            <a:endParaRPr lang="en-BE" sz="3200" dirty="0"/>
          </a:p>
        </p:txBody>
      </p:sp>
      <p:sp>
        <p:nvSpPr>
          <p:cNvPr id="460" name="TextBox 459">
            <a:extLst>
              <a:ext uri="{FF2B5EF4-FFF2-40B4-BE49-F238E27FC236}">
                <a16:creationId xmlns:a16="http://schemas.microsoft.com/office/drawing/2014/main" id="{FD3703DF-2802-B4A5-A052-ECCC7AF674CD}"/>
              </a:ext>
            </a:extLst>
          </p:cNvPr>
          <p:cNvSpPr txBox="1"/>
          <p:nvPr/>
        </p:nvSpPr>
        <p:spPr>
          <a:xfrm>
            <a:off x="1686397" y="14708587"/>
            <a:ext cx="2439817" cy="1077218"/>
          </a:xfrm>
          <a:prstGeom prst="rect">
            <a:avLst/>
          </a:prstGeom>
          <a:noFill/>
        </p:spPr>
        <p:txBody>
          <a:bodyPr wrap="square" rtlCol="0">
            <a:spAutoFit/>
          </a:bodyPr>
          <a:lstStyle/>
          <a:p>
            <a:r>
              <a:rPr lang="fr-BE" sz="3200" dirty="0" err="1"/>
              <a:t>Hydrogen</a:t>
            </a:r>
            <a:endParaRPr lang="fr-BE" sz="3200" dirty="0"/>
          </a:p>
          <a:p>
            <a:r>
              <a:rPr lang="fr-BE" sz="3200" dirty="0"/>
              <a:t>          </a:t>
            </a:r>
            <a:r>
              <a:rPr lang="fr-BE" sz="3200" dirty="0" err="1"/>
              <a:t>storage</a:t>
            </a:r>
            <a:endParaRPr lang="en-BE" sz="3200" dirty="0"/>
          </a:p>
        </p:txBody>
      </p:sp>
      <p:cxnSp>
        <p:nvCxnSpPr>
          <p:cNvPr id="472" name="Straight Connector 471">
            <a:extLst>
              <a:ext uri="{FF2B5EF4-FFF2-40B4-BE49-F238E27FC236}">
                <a16:creationId xmlns:a16="http://schemas.microsoft.com/office/drawing/2014/main" id="{8332741E-4E31-5A1F-76EA-D4848E20B195}"/>
              </a:ext>
            </a:extLst>
          </p:cNvPr>
          <p:cNvCxnSpPr>
            <a:cxnSpLocks/>
          </p:cNvCxnSpPr>
          <p:nvPr/>
        </p:nvCxnSpPr>
        <p:spPr>
          <a:xfrm>
            <a:off x="557606" y="6371303"/>
            <a:ext cx="29160000" cy="0"/>
          </a:xfrm>
          <a:prstGeom prst="line">
            <a:avLst/>
          </a:prstGeom>
        </p:spPr>
        <p:style>
          <a:lnRef idx="3">
            <a:schemeClr val="dk1"/>
          </a:lnRef>
          <a:fillRef idx="0">
            <a:schemeClr val="dk1"/>
          </a:fillRef>
          <a:effectRef idx="2">
            <a:schemeClr val="dk1"/>
          </a:effectRef>
          <a:fontRef idx="minor">
            <a:schemeClr val="tx1"/>
          </a:fontRef>
        </p:style>
      </p:cxnSp>
      <p:sp>
        <p:nvSpPr>
          <p:cNvPr id="474" name="TextBox 473">
            <a:extLst>
              <a:ext uri="{FF2B5EF4-FFF2-40B4-BE49-F238E27FC236}">
                <a16:creationId xmlns:a16="http://schemas.microsoft.com/office/drawing/2014/main" id="{CD370ACA-64B0-CA06-5D4C-24D8BA2AEAAF}"/>
              </a:ext>
            </a:extLst>
          </p:cNvPr>
          <p:cNvSpPr txBox="1"/>
          <p:nvPr/>
        </p:nvSpPr>
        <p:spPr>
          <a:xfrm>
            <a:off x="5848355" y="6570813"/>
            <a:ext cx="8828512" cy="1015663"/>
          </a:xfrm>
          <a:prstGeom prst="rect">
            <a:avLst/>
          </a:prstGeom>
          <a:noFill/>
        </p:spPr>
        <p:txBody>
          <a:bodyPr wrap="square" rtlCol="0">
            <a:spAutoFit/>
          </a:bodyPr>
          <a:lstStyle/>
          <a:p>
            <a:r>
              <a:rPr lang="fr-BE" sz="6000" dirty="0"/>
              <a:t>Project motivations</a:t>
            </a:r>
            <a:endParaRPr lang="en-BE" sz="6000" dirty="0"/>
          </a:p>
        </p:txBody>
      </p:sp>
      <p:sp>
        <p:nvSpPr>
          <p:cNvPr id="1128" name="Rectangle: Rounded Corners 1127">
            <a:extLst>
              <a:ext uri="{FF2B5EF4-FFF2-40B4-BE49-F238E27FC236}">
                <a16:creationId xmlns:a16="http://schemas.microsoft.com/office/drawing/2014/main" id="{E4EFC3EA-334B-A869-E4BC-F62599421EA1}"/>
              </a:ext>
            </a:extLst>
          </p:cNvPr>
          <p:cNvSpPr/>
          <p:nvPr/>
        </p:nvSpPr>
        <p:spPr>
          <a:xfrm>
            <a:off x="9325578" y="8035578"/>
            <a:ext cx="5436070" cy="144989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61" name="Picture 460" descr="A green and blue earth with leaves on top&#10;&#10;Description automatically generated">
            <a:extLst>
              <a:ext uri="{FF2B5EF4-FFF2-40B4-BE49-F238E27FC236}">
                <a16:creationId xmlns:a16="http://schemas.microsoft.com/office/drawing/2014/main" id="{4B4A1743-C956-34C5-82D9-B26BA27BDF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24220" y="8170687"/>
            <a:ext cx="1179674" cy="1179674"/>
          </a:xfrm>
          <a:prstGeom prst="rect">
            <a:avLst/>
          </a:prstGeom>
        </p:spPr>
      </p:pic>
      <p:sp>
        <p:nvSpPr>
          <p:cNvPr id="476" name="TextBox 475">
            <a:extLst>
              <a:ext uri="{FF2B5EF4-FFF2-40B4-BE49-F238E27FC236}">
                <a16:creationId xmlns:a16="http://schemas.microsoft.com/office/drawing/2014/main" id="{EB08DA01-01B5-6196-A5CC-42EAD0C40914}"/>
              </a:ext>
            </a:extLst>
          </p:cNvPr>
          <p:cNvSpPr txBox="1"/>
          <p:nvPr/>
        </p:nvSpPr>
        <p:spPr>
          <a:xfrm>
            <a:off x="11367345" y="8468137"/>
            <a:ext cx="3106702" cy="584775"/>
          </a:xfrm>
          <a:prstGeom prst="rect">
            <a:avLst/>
          </a:prstGeom>
          <a:noFill/>
        </p:spPr>
        <p:txBody>
          <a:bodyPr wrap="square" rtlCol="0" anchor="ctr">
            <a:spAutoFit/>
          </a:bodyPr>
          <a:lstStyle/>
          <a:p>
            <a:pPr algn="ctr"/>
            <a:r>
              <a:rPr lang="en-US" sz="3200" dirty="0"/>
              <a:t>Decarbonation</a:t>
            </a:r>
          </a:p>
        </p:txBody>
      </p:sp>
      <p:sp>
        <p:nvSpPr>
          <p:cNvPr id="1129" name="Rectangle: Rounded Corners 1128">
            <a:extLst>
              <a:ext uri="{FF2B5EF4-FFF2-40B4-BE49-F238E27FC236}">
                <a16:creationId xmlns:a16="http://schemas.microsoft.com/office/drawing/2014/main" id="{50850B59-9854-8F05-8582-DFF47A57FB5A}"/>
              </a:ext>
            </a:extLst>
          </p:cNvPr>
          <p:cNvSpPr/>
          <p:nvPr/>
        </p:nvSpPr>
        <p:spPr>
          <a:xfrm>
            <a:off x="9325578" y="9864868"/>
            <a:ext cx="5436070" cy="144989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62" name="Picture 461" descr="A group of icons on a black background&#10;&#10;Description automatically generated">
            <a:extLst>
              <a:ext uri="{FF2B5EF4-FFF2-40B4-BE49-F238E27FC236}">
                <a16:creationId xmlns:a16="http://schemas.microsoft.com/office/drawing/2014/main" id="{A26E5DF3-3275-410E-9CB7-E010A72D23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24220" y="9999977"/>
            <a:ext cx="1179674" cy="1179674"/>
          </a:xfrm>
          <a:prstGeom prst="rect">
            <a:avLst/>
          </a:prstGeom>
        </p:spPr>
      </p:pic>
      <p:sp>
        <p:nvSpPr>
          <p:cNvPr id="477" name="TextBox 476">
            <a:extLst>
              <a:ext uri="{FF2B5EF4-FFF2-40B4-BE49-F238E27FC236}">
                <a16:creationId xmlns:a16="http://schemas.microsoft.com/office/drawing/2014/main" id="{879E0335-DCBD-9FC6-C1B8-B23BA73B3DEF}"/>
              </a:ext>
            </a:extLst>
          </p:cNvPr>
          <p:cNvSpPr txBox="1"/>
          <p:nvPr/>
        </p:nvSpPr>
        <p:spPr>
          <a:xfrm>
            <a:off x="11166967" y="10051205"/>
            <a:ext cx="3507459" cy="1077218"/>
          </a:xfrm>
          <a:prstGeom prst="rect">
            <a:avLst/>
          </a:prstGeom>
          <a:noFill/>
        </p:spPr>
        <p:txBody>
          <a:bodyPr wrap="square" rtlCol="0" anchor="ctr">
            <a:spAutoFit/>
          </a:bodyPr>
          <a:lstStyle/>
          <a:p>
            <a:pPr algn="ctr"/>
            <a:r>
              <a:rPr lang="en-US" sz="3200" dirty="0"/>
              <a:t>Network coverage expansion</a:t>
            </a:r>
          </a:p>
        </p:txBody>
      </p:sp>
      <p:sp>
        <p:nvSpPr>
          <p:cNvPr id="1130" name="Rectangle: Rounded Corners 1129">
            <a:extLst>
              <a:ext uri="{FF2B5EF4-FFF2-40B4-BE49-F238E27FC236}">
                <a16:creationId xmlns:a16="http://schemas.microsoft.com/office/drawing/2014/main" id="{2FE891A8-D398-CB08-1FBC-5773EA9095A4}"/>
              </a:ext>
            </a:extLst>
          </p:cNvPr>
          <p:cNvSpPr/>
          <p:nvPr/>
        </p:nvSpPr>
        <p:spPr>
          <a:xfrm>
            <a:off x="9325578" y="11694159"/>
            <a:ext cx="5436070" cy="144989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67" name="Picture 466" descr="A palm trees on an island&#10;&#10;Description automatically generated">
            <a:extLst>
              <a:ext uri="{FF2B5EF4-FFF2-40B4-BE49-F238E27FC236}">
                <a16:creationId xmlns:a16="http://schemas.microsoft.com/office/drawing/2014/main" id="{E9C0E09A-721F-1FD6-DB20-5C1EA5F630C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24220" y="11829268"/>
            <a:ext cx="1179674" cy="1179674"/>
          </a:xfrm>
          <a:prstGeom prst="rect">
            <a:avLst/>
          </a:prstGeom>
        </p:spPr>
      </p:pic>
      <p:sp>
        <p:nvSpPr>
          <p:cNvPr id="478" name="TextBox 477">
            <a:extLst>
              <a:ext uri="{FF2B5EF4-FFF2-40B4-BE49-F238E27FC236}">
                <a16:creationId xmlns:a16="http://schemas.microsoft.com/office/drawing/2014/main" id="{025C0770-485F-9605-163B-32EE1A393443}"/>
              </a:ext>
            </a:extLst>
          </p:cNvPr>
          <p:cNvSpPr txBox="1"/>
          <p:nvPr/>
        </p:nvSpPr>
        <p:spPr>
          <a:xfrm>
            <a:off x="11238004" y="12126718"/>
            <a:ext cx="3365384" cy="584775"/>
          </a:xfrm>
          <a:prstGeom prst="rect">
            <a:avLst/>
          </a:prstGeom>
          <a:noFill/>
        </p:spPr>
        <p:txBody>
          <a:bodyPr wrap="square" rtlCol="0" anchor="ctr">
            <a:spAutoFit/>
          </a:bodyPr>
          <a:lstStyle/>
          <a:p>
            <a:pPr algn="ctr"/>
            <a:r>
              <a:rPr lang="en-US" sz="3200" dirty="0"/>
              <a:t>Electrical islanding</a:t>
            </a:r>
          </a:p>
        </p:txBody>
      </p:sp>
      <p:pic>
        <p:nvPicPr>
          <p:cNvPr id="2" name="Picture 1" descr="A yellow box with a clock on it&#10;&#10;Description automatically generated">
            <a:extLst>
              <a:ext uri="{FF2B5EF4-FFF2-40B4-BE49-F238E27FC236}">
                <a16:creationId xmlns:a16="http://schemas.microsoft.com/office/drawing/2014/main" id="{653C61F5-215B-AF0D-522A-3E0D33EC507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770980" y="11661459"/>
            <a:ext cx="1187350" cy="1188938"/>
          </a:xfrm>
          <a:prstGeom prst="rect">
            <a:avLst/>
          </a:prstGeom>
        </p:spPr>
      </p:pic>
      <p:pic>
        <p:nvPicPr>
          <p:cNvPr id="3" name="Picture 2">
            <a:extLst>
              <a:ext uri="{FF2B5EF4-FFF2-40B4-BE49-F238E27FC236}">
                <a16:creationId xmlns:a16="http://schemas.microsoft.com/office/drawing/2014/main" id="{F00FDD51-DF2E-3D47-5A61-6FAEE8A196DE}"/>
              </a:ext>
            </a:extLst>
          </p:cNvPr>
          <p:cNvPicPr>
            <a:picLocks noChangeAspect="1"/>
          </p:cNvPicPr>
          <p:nvPr/>
        </p:nvPicPr>
        <p:blipFill>
          <a:blip r:embed="rId16" cstate="print">
            <a:extLst>
              <a:ext uri="{BEBA8EAE-BF5A-486C-A8C5-ECC9F3942E4B}">
                <a14:imgProps xmlns:a14="http://schemas.microsoft.com/office/drawing/2010/main">
                  <a14:imgLayer r:embed="rId17">
                    <a14:imgEffect>
                      <a14:saturation sat="400000"/>
                    </a14:imgEffect>
                  </a14:imgLayer>
                </a14:imgProps>
              </a:ext>
              <a:ext uri="{28A0092B-C50C-407E-A947-70E740481C1C}">
                <a14:useLocalDpi xmlns:a14="http://schemas.microsoft.com/office/drawing/2010/main" val="0"/>
              </a:ext>
            </a:extLst>
          </a:blip>
          <a:stretch>
            <a:fillRect/>
          </a:stretch>
        </p:blipFill>
        <p:spPr>
          <a:xfrm>
            <a:off x="16770980" y="8702620"/>
            <a:ext cx="1187350" cy="1188938"/>
          </a:xfrm>
          <a:prstGeom prst="rect">
            <a:avLst/>
          </a:prstGeom>
        </p:spPr>
      </p:pic>
      <p:pic>
        <p:nvPicPr>
          <p:cNvPr id="4" name="Picture 3" descr="A logo of a hexagon with a hand holding a circle&#10;&#10;Description automatically generated">
            <a:extLst>
              <a:ext uri="{FF2B5EF4-FFF2-40B4-BE49-F238E27FC236}">
                <a16:creationId xmlns:a16="http://schemas.microsoft.com/office/drawing/2014/main" id="{7F58D9BC-00FA-65CA-84A8-E5D45DCD741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770980" y="10246623"/>
            <a:ext cx="1187351" cy="1188939"/>
          </a:xfrm>
          <a:prstGeom prst="rect">
            <a:avLst/>
          </a:prstGeom>
        </p:spPr>
      </p:pic>
      <p:sp>
        <p:nvSpPr>
          <p:cNvPr id="8" name="TextBox 7">
            <a:extLst>
              <a:ext uri="{FF2B5EF4-FFF2-40B4-BE49-F238E27FC236}">
                <a16:creationId xmlns:a16="http://schemas.microsoft.com/office/drawing/2014/main" id="{4F75EDEA-F14B-E1E9-C4E4-0A73EB38CE29}"/>
              </a:ext>
            </a:extLst>
          </p:cNvPr>
          <p:cNvSpPr txBox="1"/>
          <p:nvPr/>
        </p:nvSpPr>
        <p:spPr>
          <a:xfrm>
            <a:off x="16479391" y="6987817"/>
            <a:ext cx="12005506" cy="1015663"/>
          </a:xfrm>
          <a:prstGeom prst="rect">
            <a:avLst/>
          </a:prstGeom>
          <a:noFill/>
        </p:spPr>
        <p:txBody>
          <a:bodyPr wrap="square" rtlCol="0">
            <a:spAutoFit/>
          </a:bodyPr>
          <a:lstStyle/>
          <a:p>
            <a:pPr algn="ctr"/>
            <a:r>
              <a:rPr lang="en-US" sz="6000" noProof="0"/>
              <a:t>Scope of the study</a:t>
            </a:r>
          </a:p>
        </p:txBody>
      </p:sp>
      <p:cxnSp>
        <p:nvCxnSpPr>
          <p:cNvPr id="12" name="Straight Connector 11">
            <a:extLst>
              <a:ext uri="{FF2B5EF4-FFF2-40B4-BE49-F238E27FC236}">
                <a16:creationId xmlns:a16="http://schemas.microsoft.com/office/drawing/2014/main" id="{2EE0AA4B-0324-C19B-1823-755BEBFA9237}"/>
              </a:ext>
            </a:extLst>
          </p:cNvPr>
          <p:cNvCxnSpPr>
            <a:cxnSpLocks/>
          </p:cNvCxnSpPr>
          <p:nvPr/>
        </p:nvCxnSpPr>
        <p:spPr>
          <a:xfrm>
            <a:off x="9178933" y="13676439"/>
            <a:ext cx="20537085"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5B857420-C7CA-4340-1695-E4E768864145}"/>
              </a:ext>
            </a:extLst>
          </p:cNvPr>
          <p:cNvCxnSpPr>
            <a:cxnSpLocks/>
          </p:cNvCxnSpPr>
          <p:nvPr/>
        </p:nvCxnSpPr>
        <p:spPr>
          <a:xfrm flipV="1">
            <a:off x="4244266" y="13676439"/>
            <a:ext cx="4936255" cy="2905132"/>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B2D92EB-78EE-7A8A-F83F-6BE5DE706CEA}"/>
              </a:ext>
            </a:extLst>
          </p:cNvPr>
          <p:cNvCxnSpPr>
            <a:cxnSpLocks/>
          </p:cNvCxnSpPr>
          <p:nvPr/>
        </p:nvCxnSpPr>
        <p:spPr>
          <a:xfrm flipH="1">
            <a:off x="560361" y="16569557"/>
            <a:ext cx="3720753" cy="0"/>
          </a:xfrm>
          <a:prstGeom prst="line">
            <a:avLst/>
          </a:prstGeom>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1775E447-8711-F8E6-CAA1-779EB1001377}"/>
              </a:ext>
            </a:extLst>
          </p:cNvPr>
          <p:cNvPicPr>
            <a:picLocks noChangeAspect="1"/>
          </p:cNvPicPr>
          <p:nvPr/>
        </p:nvPicPr>
        <p:blipFill>
          <a:blip r:embed="rId19" cstate="print">
            <a:extLst>
              <a:ext uri="{BEBA8EAE-BF5A-486C-A8C5-ECC9F3942E4B}">
                <a14:imgProps xmlns:a14="http://schemas.microsoft.com/office/drawing/2010/main">
                  <a14:imgLayer r:embed="rId20">
                    <a14:imgEffect>
                      <a14:saturation sat="400000"/>
                    </a14:imgEffect>
                  </a14:imgLayer>
                </a14:imgProps>
              </a:ext>
              <a:ext uri="{28A0092B-C50C-407E-A947-70E740481C1C}">
                <a14:useLocalDpi xmlns:a14="http://schemas.microsoft.com/office/drawing/2010/main" val="0"/>
              </a:ext>
            </a:extLst>
          </a:blip>
          <a:stretch>
            <a:fillRect/>
          </a:stretch>
        </p:blipFill>
        <p:spPr>
          <a:xfrm>
            <a:off x="8458249" y="14331789"/>
            <a:ext cx="2106278" cy="2106278"/>
          </a:xfrm>
          <a:prstGeom prst="rect">
            <a:avLst/>
          </a:prstGeom>
        </p:spPr>
      </p:pic>
      <p:sp>
        <p:nvSpPr>
          <p:cNvPr id="18" name="TextBox 17">
            <a:extLst>
              <a:ext uri="{FF2B5EF4-FFF2-40B4-BE49-F238E27FC236}">
                <a16:creationId xmlns:a16="http://schemas.microsoft.com/office/drawing/2014/main" id="{5B8BEF94-F172-C761-1FA7-3EC87EA073DA}"/>
              </a:ext>
            </a:extLst>
          </p:cNvPr>
          <p:cNvSpPr txBox="1"/>
          <p:nvPr/>
        </p:nvSpPr>
        <p:spPr>
          <a:xfrm>
            <a:off x="1287552" y="16839236"/>
            <a:ext cx="10632451" cy="1015663"/>
          </a:xfrm>
          <a:prstGeom prst="rect">
            <a:avLst/>
          </a:prstGeom>
          <a:noFill/>
        </p:spPr>
        <p:txBody>
          <a:bodyPr wrap="square" rtlCol="0">
            <a:spAutoFit/>
          </a:bodyPr>
          <a:lstStyle/>
          <a:p>
            <a:r>
              <a:rPr lang="en-US" sz="6000" dirty="0"/>
              <a:t>Contaminated atmosphere</a:t>
            </a:r>
          </a:p>
        </p:txBody>
      </p:sp>
      <p:pic>
        <p:nvPicPr>
          <p:cNvPr id="1122" name="Picture 1121">
            <a:extLst>
              <a:ext uri="{FF2B5EF4-FFF2-40B4-BE49-F238E27FC236}">
                <a16:creationId xmlns:a16="http://schemas.microsoft.com/office/drawing/2014/main" id="{DAD87BD6-3F7C-1215-92B5-9B3BD8089EC8}"/>
              </a:ext>
            </a:extLst>
          </p:cNvPr>
          <p:cNvPicPr>
            <a:picLocks noChangeAspect="1"/>
          </p:cNvPicPr>
          <p:nvPr/>
        </p:nvPicPr>
        <p:blipFill>
          <a:blip r:embed="rId21">
            <a:extLst>
              <a:ext uri="{28A0092B-C50C-407E-A947-70E740481C1C}">
                <a14:useLocalDpi xmlns:a14="http://schemas.microsoft.com/office/drawing/2010/main" val="0"/>
              </a:ext>
            </a:extLst>
          </a:blip>
          <a:srcRect t="2637" b="2637"/>
          <a:stretch/>
        </p:blipFill>
        <p:spPr>
          <a:xfrm>
            <a:off x="653489" y="18350204"/>
            <a:ext cx="5630408" cy="4906782"/>
          </a:xfrm>
          <a:custGeom>
            <a:avLst/>
            <a:gdLst>
              <a:gd name="connsiteX0" fmla="*/ 0 w 5304539"/>
              <a:gd name="connsiteY0" fmla="*/ 0 h 4622794"/>
              <a:gd name="connsiteX1" fmla="*/ 5304539 w 5304539"/>
              <a:gd name="connsiteY1" fmla="*/ 0 h 4622794"/>
              <a:gd name="connsiteX2" fmla="*/ 5304539 w 5304539"/>
              <a:gd name="connsiteY2" fmla="*/ 4196574 h 4622794"/>
              <a:gd name="connsiteX3" fmla="*/ 4565190 w 5304539"/>
              <a:gd name="connsiteY3" fmla="*/ 4622794 h 4622794"/>
              <a:gd name="connsiteX4" fmla="*/ 0 w 5304539"/>
              <a:gd name="connsiteY4" fmla="*/ 4622794 h 4622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539" h="4622794">
                <a:moveTo>
                  <a:pt x="0" y="0"/>
                </a:moveTo>
                <a:lnTo>
                  <a:pt x="5304539" y="0"/>
                </a:lnTo>
                <a:lnTo>
                  <a:pt x="5304539" y="4196574"/>
                </a:lnTo>
                <a:lnTo>
                  <a:pt x="4565190" y="4622794"/>
                </a:lnTo>
                <a:lnTo>
                  <a:pt x="0" y="4622794"/>
                </a:lnTo>
                <a:close/>
              </a:path>
            </a:pathLst>
          </a:custGeom>
          <a:ln w="38100">
            <a:solidFill>
              <a:schemeClr val="tx1"/>
            </a:solidFill>
          </a:ln>
        </p:spPr>
      </p:pic>
      <p:sp>
        <p:nvSpPr>
          <p:cNvPr id="465" name="TextBox 464">
            <a:extLst>
              <a:ext uri="{FF2B5EF4-FFF2-40B4-BE49-F238E27FC236}">
                <a16:creationId xmlns:a16="http://schemas.microsoft.com/office/drawing/2014/main" id="{0B9CA966-9A1F-5A7D-0E71-DA0E718732E1}"/>
              </a:ext>
            </a:extLst>
          </p:cNvPr>
          <p:cNvSpPr txBox="1"/>
          <p:nvPr/>
        </p:nvSpPr>
        <p:spPr>
          <a:xfrm>
            <a:off x="6524204" y="18500051"/>
            <a:ext cx="5452116" cy="5016758"/>
          </a:xfrm>
          <a:prstGeom prst="rect">
            <a:avLst/>
          </a:prstGeom>
          <a:noFill/>
        </p:spPr>
        <p:txBody>
          <a:bodyPr wrap="square" rtlCol="0" anchor="ctr">
            <a:spAutoFit/>
          </a:bodyPr>
          <a:lstStyle/>
          <a:p>
            <a:pPr algn="just"/>
            <a:r>
              <a:rPr lang="en-US" sz="3200" dirty="0"/>
              <a:t>Implantation site is within few kilometers of the coast in French Guiana. The climate is tropical and  typical coastal contaminants are present. Namely halogens, ozone and aerosols of salt, nitrates, ammonium and sulfates. These contaminants can be found in the air supply, at the cathode.</a:t>
            </a:r>
          </a:p>
        </p:txBody>
      </p:sp>
      <p:pic>
        <p:nvPicPr>
          <p:cNvPr id="495" name="Picture 494" descr="A logo of a hexagon with a hand holding a circle&#10;&#10;Description automatically generated">
            <a:extLst>
              <a:ext uri="{FF2B5EF4-FFF2-40B4-BE49-F238E27FC236}">
                <a16:creationId xmlns:a16="http://schemas.microsoft.com/office/drawing/2014/main" id="{E4CA47CE-52E6-0DF1-9247-636D710F612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740399" y="14349813"/>
            <a:ext cx="2106000" cy="2106000"/>
          </a:xfrm>
          <a:prstGeom prst="rect">
            <a:avLst/>
          </a:prstGeom>
        </p:spPr>
      </p:pic>
      <p:cxnSp>
        <p:nvCxnSpPr>
          <p:cNvPr id="509" name="Straight Connector 508">
            <a:extLst>
              <a:ext uri="{FF2B5EF4-FFF2-40B4-BE49-F238E27FC236}">
                <a16:creationId xmlns:a16="http://schemas.microsoft.com/office/drawing/2014/main" id="{9BD0D0B3-C81F-5C4F-DE6A-FC08B5FF2EF4}"/>
              </a:ext>
            </a:extLst>
          </p:cNvPr>
          <p:cNvCxnSpPr>
            <a:cxnSpLocks/>
          </p:cNvCxnSpPr>
          <p:nvPr/>
        </p:nvCxnSpPr>
        <p:spPr>
          <a:xfrm>
            <a:off x="12485498" y="13676439"/>
            <a:ext cx="7748" cy="11356942"/>
          </a:xfrm>
          <a:prstGeom prst="line">
            <a:avLst/>
          </a:prstGeom>
        </p:spPr>
        <p:style>
          <a:lnRef idx="3">
            <a:schemeClr val="dk1"/>
          </a:lnRef>
          <a:fillRef idx="0">
            <a:schemeClr val="dk1"/>
          </a:fillRef>
          <a:effectRef idx="2">
            <a:schemeClr val="dk1"/>
          </a:effectRef>
          <a:fontRef idx="minor">
            <a:schemeClr val="tx1"/>
          </a:fontRef>
        </p:style>
      </p:cxnSp>
      <p:sp>
        <p:nvSpPr>
          <p:cNvPr id="1027" name="TextBox 1026">
            <a:extLst>
              <a:ext uri="{FF2B5EF4-FFF2-40B4-BE49-F238E27FC236}">
                <a16:creationId xmlns:a16="http://schemas.microsoft.com/office/drawing/2014/main" id="{F6B6DD1B-8A46-6008-832F-8B0497B3A359}"/>
              </a:ext>
            </a:extLst>
          </p:cNvPr>
          <p:cNvSpPr txBox="1"/>
          <p:nvPr/>
        </p:nvSpPr>
        <p:spPr>
          <a:xfrm>
            <a:off x="16530932" y="14433317"/>
            <a:ext cx="4503927" cy="1938992"/>
          </a:xfrm>
          <a:prstGeom prst="rect">
            <a:avLst/>
          </a:prstGeom>
          <a:noFill/>
        </p:spPr>
        <p:txBody>
          <a:bodyPr wrap="square" rtlCol="0">
            <a:spAutoFit/>
          </a:bodyPr>
          <a:lstStyle/>
          <a:p>
            <a:pPr algn="ctr"/>
            <a:r>
              <a:rPr lang="en-US" sz="6000" dirty="0"/>
              <a:t>Degradation mechanisms</a:t>
            </a:r>
          </a:p>
        </p:txBody>
      </p:sp>
      <p:sp>
        <p:nvSpPr>
          <p:cNvPr id="1061" name="TextBox 1060">
            <a:extLst>
              <a:ext uri="{FF2B5EF4-FFF2-40B4-BE49-F238E27FC236}">
                <a16:creationId xmlns:a16="http://schemas.microsoft.com/office/drawing/2014/main" id="{42AFB178-66ED-23A3-23F0-D34236287478}"/>
              </a:ext>
            </a:extLst>
          </p:cNvPr>
          <p:cNvSpPr txBox="1"/>
          <p:nvPr/>
        </p:nvSpPr>
        <p:spPr>
          <a:xfrm>
            <a:off x="21280248" y="13891081"/>
            <a:ext cx="8124138" cy="2554545"/>
          </a:xfrm>
          <a:prstGeom prst="rect">
            <a:avLst/>
          </a:prstGeom>
          <a:noFill/>
        </p:spPr>
        <p:txBody>
          <a:bodyPr wrap="square">
            <a:spAutoFit/>
          </a:bodyPr>
          <a:lstStyle/>
          <a:p>
            <a:pPr algn="just"/>
            <a:r>
              <a:rPr lang="en-US" sz="3200" dirty="0"/>
              <a:t>The main degradation mechanisms for these contaminants are: </a:t>
            </a:r>
          </a:p>
          <a:p>
            <a:pPr algn="just"/>
            <a:r>
              <a:rPr lang="en-US" sz="3200" dirty="0"/>
              <a:t>(</a:t>
            </a:r>
            <a:r>
              <a:rPr lang="en-US" sz="3200" dirty="0" err="1"/>
              <a:t>i</a:t>
            </a:r>
            <a:r>
              <a:rPr lang="en-US" sz="3200" dirty="0"/>
              <a:t>) Proton replacement in membrane, (ii) catalyst coverage, dissolution and redeposition and (iii) gas diffusion layer delamination.</a:t>
            </a:r>
          </a:p>
        </p:txBody>
      </p:sp>
      <p:cxnSp>
        <p:nvCxnSpPr>
          <p:cNvPr id="1117" name="Straight Connector 1116">
            <a:extLst>
              <a:ext uri="{FF2B5EF4-FFF2-40B4-BE49-F238E27FC236}">
                <a16:creationId xmlns:a16="http://schemas.microsoft.com/office/drawing/2014/main" id="{ADD1EC28-BD1A-86DF-974D-B80CB9D4D797}"/>
              </a:ext>
            </a:extLst>
          </p:cNvPr>
          <p:cNvCxnSpPr>
            <a:cxnSpLocks noChangeAspect="1"/>
          </p:cNvCxnSpPr>
          <p:nvPr/>
        </p:nvCxnSpPr>
        <p:spPr>
          <a:xfrm flipH="1">
            <a:off x="11585869" y="25033381"/>
            <a:ext cx="892485" cy="514500"/>
          </a:xfrm>
          <a:prstGeom prst="line">
            <a:avLst/>
          </a:prstGeom>
        </p:spPr>
        <p:style>
          <a:lnRef idx="3">
            <a:schemeClr val="dk1"/>
          </a:lnRef>
          <a:fillRef idx="0">
            <a:schemeClr val="dk1"/>
          </a:fillRef>
          <a:effectRef idx="2">
            <a:schemeClr val="dk1"/>
          </a:effectRef>
          <a:fontRef idx="minor">
            <a:schemeClr val="tx1"/>
          </a:fontRef>
        </p:style>
      </p:cxnSp>
      <p:cxnSp>
        <p:nvCxnSpPr>
          <p:cNvPr id="1159" name="Straight Connector 1158">
            <a:extLst>
              <a:ext uri="{FF2B5EF4-FFF2-40B4-BE49-F238E27FC236}">
                <a16:creationId xmlns:a16="http://schemas.microsoft.com/office/drawing/2014/main" id="{3015AFA7-1766-0963-36CC-DC4CB9FC5A4B}"/>
              </a:ext>
            </a:extLst>
          </p:cNvPr>
          <p:cNvCxnSpPr>
            <a:cxnSpLocks/>
          </p:cNvCxnSpPr>
          <p:nvPr/>
        </p:nvCxnSpPr>
        <p:spPr>
          <a:xfrm flipH="1">
            <a:off x="15136812" y="6371303"/>
            <a:ext cx="1588" cy="7305136"/>
          </a:xfrm>
          <a:prstGeom prst="line">
            <a:avLst/>
          </a:prstGeom>
        </p:spPr>
        <p:style>
          <a:lnRef idx="3">
            <a:schemeClr val="dk1"/>
          </a:lnRef>
          <a:fillRef idx="0">
            <a:schemeClr val="dk1"/>
          </a:fillRef>
          <a:effectRef idx="2">
            <a:schemeClr val="dk1"/>
          </a:effectRef>
          <a:fontRef idx="minor">
            <a:schemeClr val="tx1"/>
          </a:fontRef>
        </p:style>
      </p:cxnSp>
      <p:pic>
        <p:nvPicPr>
          <p:cNvPr id="9" name="Picture 8">
            <a:extLst>
              <a:ext uri="{FF2B5EF4-FFF2-40B4-BE49-F238E27FC236}">
                <a16:creationId xmlns:a16="http://schemas.microsoft.com/office/drawing/2014/main" id="{D5037631-99AD-F933-F8F1-457362F6D36E}"/>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6667124" y="23834754"/>
            <a:ext cx="1224552" cy="1224552"/>
          </a:xfrm>
          <a:prstGeom prst="rect">
            <a:avLst/>
          </a:prstGeom>
        </p:spPr>
      </p:pic>
      <p:pic>
        <p:nvPicPr>
          <p:cNvPr id="19" name="Picture 18" descr="A square sign with a black and grey symbol&#10;&#10;Description automatically generated">
            <a:extLst>
              <a:ext uri="{FF2B5EF4-FFF2-40B4-BE49-F238E27FC236}">
                <a16:creationId xmlns:a16="http://schemas.microsoft.com/office/drawing/2014/main" id="{5F518D92-16E1-A17B-AC62-001493B2A06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929014" y="23834754"/>
            <a:ext cx="1224552" cy="1224552"/>
          </a:xfrm>
          <a:prstGeom prst="rect">
            <a:avLst/>
          </a:prstGeom>
        </p:spPr>
      </p:pic>
      <p:pic>
        <p:nvPicPr>
          <p:cNvPr id="25" name="Picture 24" descr="A square sign with a black and grey symbol&#10;&#10;Description automatically generated">
            <a:extLst>
              <a:ext uri="{FF2B5EF4-FFF2-40B4-BE49-F238E27FC236}">
                <a16:creationId xmlns:a16="http://schemas.microsoft.com/office/drawing/2014/main" id="{0462CA28-B6D3-8BFC-0BB9-F0C4ACA02E2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190904" y="23834754"/>
            <a:ext cx="1224552" cy="1224552"/>
          </a:xfrm>
          <a:prstGeom prst="rect">
            <a:avLst/>
          </a:prstGeom>
        </p:spPr>
      </p:pic>
      <p:sp>
        <p:nvSpPr>
          <p:cNvPr id="1171" name="TextBox 1170">
            <a:extLst>
              <a:ext uri="{FF2B5EF4-FFF2-40B4-BE49-F238E27FC236}">
                <a16:creationId xmlns:a16="http://schemas.microsoft.com/office/drawing/2014/main" id="{A71481BD-0F57-D5A4-7F63-479A90107A11}"/>
              </a:ext>
            </a:extLst>
          </p:cNvPr>
          <p:cNvSpPr txBox="1"/>
          <p:nvPr/>
        </p:nvSpPr>
        <p:spPr>
          <a:xfrm>
            <a:off x="13088865" y="21474305"/>
            <a:ext cx="7524786" cy="5016758"/>
          </a:xfrm>
          <a:prstGeom prst="rect">
            <a:avLst/>
          </a:prstGeom>
          <a:noFill/>
        </p:spPr>
        <p:txBody>
          <a:bodyPr wrap="square">
            <a:spAutoFit/>
          </a:bodyPr>
          <a:lstStyle/>
          <a:p>
            <a:pPr algn="just"/>
            <a:r>
              <a:rPr lang="en-US" sz="3200" dirty="0"/>
              <a:t>When Na is introduced via the cathode, it replaces H</a:t>
            </a:r>
            <a:r>
              <a:rPr lang="en-US" sz="3200" baseline="30000" dirty="0"/>
              <a:t>+</a:t>
            </a:r>
            <a:r>
              <a:rPr lang="en-US" sz="3200" dirty="0"/>
              <a:t> in the membrane, in the form of Na</a:t>
            </a:r>
            <a:r>
              <a:rPr lang="en-US" sz="3200" baseline="30000" dirty="0"/>
              <a:t>+</a:t>
            </a:r>
            <a:r>
              <a:rPr lang="en-US" sz="3200" dirty="0"/>
              <a:t>. </a:t>
            </a:r>
          </a:p>
          <a:p>
            <a:pPr algn="just"/>
            <a:r>
              <a:rPr lang="en-US" sz="3200" dirty="0"/>
              <a:t>This, in turn, contributes to membrane polymer unzipping and contact resistance increases.</a:t>
            </a:r>
          </a:p>
          <a:p>
            <a:pPr algn="just"/>
            <a:r>
              <a:rPr lang="en-US" sz="3200" dirty="0"/>
              <a:t>Furthermore, replacement of H</a:t>
            </a:r>
            <a:r>
              <a:rPr lang="en-US" sz="3200" baseline="30000" dirty="0"/>
              <a:t>+</a:t>
            </a:r>
            <a:r>
              <a:rPr lang="en-US" sz="3200" dirty="0"/>
              <a:t> by Na</a:t>
            </a:r>
            <a:r>
              <a:rPr lang="en-US" sz="3200" baseline="30000" dirty="0"/>
              <a:t>+</a:t>
            </a:r>
            <a:r>
              <a:rPr lang="en-US" sz="3200" dirty="0"/>
              <a:t> leads to mass transfer resistance increase.</a:t>
            </a:r>
          </a:p>
          <a:p>
            <a:pPr algn="just"/>
            <a:r>
              <a:rPr lang="en-US" sz="3200" dirty="0"/>
              <a:t>Each of these effects has a negative impact on cell performance.</a:t>
            </a:r>
          </a:p>
        </p:txBody>
      </p:sp>
      <p:sp>
        <p:nvSpPr>
          <p:cNvPr id="1045" name="TextBox 1044">
            <a:extLst>
              <a:ext uri="{FF2B5EF4-FFF2-40B4-BE49-F238E27FC236}">
                <a16:creationId xmlns:a16="http://schemas.microsoft.com/office/drawing/2014/main" id="{EDCC0828-6D21-88B0-F497-77171D772B09}"/>
              </a:ext>
            </a:extLst>
          </p:cNvPr>
          <p:cNvSpPr txBox="1"/>
          <p:nvPr/>
        </p:nvSpPr>
        <p:spPr>
          <a:xfrm>
            <a:off x="13088865" y="18156870"/>
            <a:ext cx="7524786" cy="1569660"/>
          </a:xfrm>
          <a:prstGeom prst="rect">
            <a:avLst/>
          </a:prstGeom>
          <a:noFill/>
        </p:spPr>
        <p:txBody>
          <a:bodyPr wrap="square" rtlCol="0">
            <a:spAutoFit/>
          </a:bodyPr>
          <a:lstStyle/>
          <a:p>
            <a:pPr algn="just"/>
            <a:r>
              <a:rPr lang="en-US" sz="3200" dirty="0"/>
              <a:t>Halogens adsorb on platinum catalysts, leaving few/no active sites left for oxygen reduction. This impedes fuel cell operation.</a:t>
            </a:r>
          </a:p>
        </p:txBody>
      </p:sp>
      <p:sp>
        <p:nvSpPr>
          <p:cNvPr id="1046" name="TextBox 1045">
            <a:extLst>
              <a:ext uri="{FF2B5EF4-FFF2-40B4-BE49-F238E27FC236}">
                <a16:creationId xmlns:a16="http://schemas.microsoft.com/office/drawing/2014/main" id="{363B9099-3E1A-195E-09EC-2459EE554BDC}"/>
              </a:ext>
            </a:extLst>
          </p:cNvPr>
          <p:cNvSpPr txBox="1"/>
          <p:nvPr/>
        </p:nvSpPr>
        <p:spPr>
          <a:xfrm>
            <a:off x="21469955" y="18156870"/>
            <a:ext cx="7323896" cy="3046988"/>
          </a:xfrm>
          <a:prstGeom prst="rect">
            <a:avLst/>
          </a:prstGeom>
          <a:noFill/>
        </p:spPr>
        <p:txBody>
          <a:bodyPr wrap="square" rtlCol="0">
            <a:spAutoFit/>
          </a:bodyPr>
          <a:lstStyle/>
          <a:p>
            <a:pPr algn="just"/>
            <a:r>
              <a:rPr lang="en-US" sz="3200" dirty="0"/>
              <a:t>Chlorine and ozone can oxidize Pt catalysts. The metal becomes soluble and migrates into the membrane. Agglomerates form, decreasing the active area of the catalyst. This phenomenon (Ostwald ripening) is accelerated in the presence of these gases</a:t>
            </a:r>
          </a:p>
        </p:txBody>
      </p:sp>
      <p:cxnSp>
        <p:nvCxnSpPr>
          <p:cNvPr id="1088" name="Straight Connector 1087">
            <a:extLst>
              <a:ext uri="{FF2B5EF4-FFF2-40B4-BE49-F238E27FC236}">
                <a16:creationId xmlns:a16="http://schemas.microsoft.com/office/drawing/2014/main" id="{54F8405A-431A-34F1-58CC-01F5FFA31676}"/>
              </a:ext>
            </a:extLst>
          </p:cNvPr>
          <p:cNvCxnSpPr>
            <a:cxnSpLocks/>
          </p:cNvCxnSpPr>
          <p:nvPr/>
        </p:nvCxnSpPr>
        <p:spPr>
          <a:xfrm flipH="1">
            <a:off x="560361" y="25555529"/>
            <a:ext cx="11025508" cy="0"/>
          </a:xfrm>
          <a:prstGeom prst="line">
            <a:avLst/>
          </a:prstGeom>
        </p:spPr>
        <p:style>
          <a:lnRef idx="3">
            <a:schemeClr val="dk1"/>
          </a:lnRef>
          <a:fillRef idx="0">
            <a:schemeClr val="dk1"/>
          </a:fillRef>
          <a:effectRef idx="2">
            <a:schemeClr val="dk1"/>
          </a:effectRef>
          <a:fontRef idx="minor">
            <a:schemeClr val="tx1"/>
          </a:fontRef>
        </p:style>
      </p:cxnSp>
      <p:sp>
        <p:nvSpPr>
          <p:cNvPr id="1101" name="TextBox 1100">
            <a:extLst>
              <a:ext uri="{FF2B5EF4-FFF2-40B4-BE49-F238E27FC236}">
                <a16:creationId xmlns:a16="http://schemas.microsoft.com/office/drawing/2014/main" id="{14CA15A0-F3ED-31FC-0403-4619D6360B45}"/>
              </a:ext>
            </a:extLst>
          </p:cNvPr>
          <p:cNvSpPr txBox="1"/>
          <p:nvPr/>
        </p:nvSpPr>
        <p:spPr>
          <a:xfrm>
            <a:off x="21468299" y="23001466"/>
            <a:ext cx="7323896" cy="3539430"/>
          </a:xfrm>
          <a:prstGeom prst="rect">
            <a:avLst/>
          </a:prstGeom>
          <a:noFill/>
        </p:spPr>
        <p:txBody>
          <a:bodyPr wrap="square">
            <a:spAutoFit/>
          </a:bodyPr>
          <a:lstStyle/>
          <a:p>
            <a:pPr algn="just"/>
            <a:r>
              <a:rPr lang="en-US" sz="3200" dirty="0"/>
              <a:t>Chlorine has been observed to cause delamination between the membrane coated with catalyst and the gas diffusion layer. In other words, the layers separate and lose contact surface. This causes contact resistance increase and uneven gas distribution.</a:t>
            </a:r>
          </a:p>
        </p:txBody>
      </p:sp>
      <p:sp>
        <p:nvSpPr>
          <p:cNvPr id="1151" name="Freeform: Shape 1150">
            <a:extLst>
              <a:ext uri="{FF2B5EF4-FFF2-40B4-BE49-F238E27FC236}">
                <a16:creationId xmlns:a16="http://schemas.microsoft.com/office/drawing/2014/main" id="{54DFAA1A-AF69-EE4C-1707-10B5B066BE09}"/>
              </a:ext>
            </a:extLst>
          </p:cNvPr>
          <p:cNvSpPr>
            <a:spLocks noChangeAspect="1"/>
          </p:cNvSpPr>
          <p:nvPr/>
        </p:nvSpPr>
        <p:spPr>
          <a:xfrm>
            <a:off x="13237434" y="17235744"/>
            <a:ext cx="755703" cy="755703"/>
          </a:xfrm>
          <a:custGeom>
            <a:avLst/>
            <a:gdLst/>
            <a:ahLst/>
            <a:cxnLst/>
            <a:rect l="l" t="t" r="r" b="b"/>
            <a:pathLst>
              <a:path w="914400" h="914400">
                <a:moveTo>
                  <a:pt x="474236" y="243100"/>
                </a:moveTo>
                <a:cubicBezTo>
                  <a:pt x="470217" y="243100"/>
                  <a:pt x="466869" y="243156"/>
                  <a:pt x="464190" y="243268"/>
                </a:cubicBezTo>
                <a:cubicBezTo>
                  <a:pt x="461511" y="243380"/>
                  <a:pt x="459167" y="243660"/>
                  <a:pt x="457158" y="244104"/>
                </a:cubicBezTo>
                <a:cubicBezTo>
                  <a:pt x="455148" y="244552"/>
                  <a:pt x="453474" y="244996"/>
                  <a:pt x="452135" y="245444"/>
                </a:cubicBezTo>
                <a:cubicBezTo>
                  <a:pt x="450795" y="245892"/>
                  <a:pt x="449679" y="246448"/>
                  <a:pt x="448786" y="247120"/>
                </a:cubicBezTo>
                <a:lnTo>
                  <a:pt x="348997" y="311076"/>
                </a:lnTo>
                <a:cubicBezTo>
                  <a:pt x="346988" y="312416"/>
                  <a:pt x="345369" y="313756"/>
                  <a:pt x="344141" y="315096"/>
                </a:cubicBezTo>
                <a:cubicBezTo>
                  <a:pt x="342913" y="316436"/>
                  <a:pt x="341965" y="317996"/>
                  <a:pt x="341295" y="319784"/>
                </a:cubicBezTo>
                <a:cubicBezTo>
                  <a:pt x="340625" y="321568"/>
                  <a:pt x="340123" y="323804"/>
                  <a:pt x="339788" y="326480"/>
                </a:cubicBezTo>
                <a:cubicBezTo>
                  <a:pt x="339453" y="329160"/>
                  <a:pt x="339286" y="332396"/>
                  <a:pt x="339286" y="336192"/>
                </a:cubicBezTo>
                <a:cubicBezTo>
                  <a:pt x="339286" y="341328"/>
                  <a:pt x="339565" y="345568"/>
                  <a:pt x="340123" y="348916"/>
                </a:cubicBezTo>
                <a:cubicBezTo>
                  <a:pt x="340681" y="352264"/>
                  <a:pt x="341741" y="354664"/>
                  <a:pt x="343304" y="356116"/>
                </a:cubicBezTo>
                <a:cubicBezTo>
                  <a:pt x="344867" y="357568"/>
                  <a:pt x="346932" y="358068"/>
                  <a:pt x="349499" y="357624"/>
                </a:cubicBezTo>
                <a:cubicBezTo>
                  <a:pt x="352066" y="357176"/>
                  <a:pt x="355471" y="355836"/>
                  <a:pt x="359712" y="353604"/>
                </a:cubicBezTo>
                <a:lnTo>
                  <a:pt x="443428" y="303712"/>
                </a:lnTo>
                <a:lnTo>
                  <a:pt x="443428" y="633216"/>
                </a:lnTo>
                <a:lnTo>
                  <a:pt x="353015" y="633216"/>
                </a:lnTo>
                <a:cubicBezTo>
                  <a:pt x="351229" y="633216"/>
                  <a:pt x="349611" y="633720"/>
                  <a:pt x="348160" y="634724"/>
                </a:cubicBezTo>
                <a:cubicBezTo>
                  <a:pt x="346709" y="635728"/>
                  <a:pt x="345481" y="637180"/>
                  <a:pt x="344476" y="639076"/>
                </a:cubicBezTo>
                <a:cubicBezTo>
                  <a:pt x="343472" y="640972"/>
                  <a:pt x="342634" y="643372"/>
                  <a:pt x="341965" y="646276"/>
                </a:cubicBezTo>
                <a:cubicBezTo>
                  <a:pt x="341295" y="649176"/>
                  <a:pt x="340960" y="652636"/>
                  <a:pt x="340960" y="656656"/>
                </a:cubicBezTo>
                <a:cubicBezTo>
                  <a:pt x="340960" y="660896"/>
                  <a:pt x="341295" y="664468"/>
                  <a:pt x="341965" y="667372"/>
                </a:cubicBezTo>
                <a:cubicBezTo>
                  <a:pt x="342634" y="670276"/>
                  <a:pt x="343583" y="672620"/>
                  <a:pt x="344811" y="674404"/>
                </a:cubicBezTo>
                <a:cubicBezTo>
                  <a:pt x="346039" y="676188"/>
                  <a:pt x="347322" y="677472"/>
                  <a:pt x="348662" y="678256"/>
                </a:cubicBezTo>
                <a:cubicBezTo>
                  <a:pt x="350001" y="679036"/>
                  <a:pt x="351452" y="679428"/>
                  <a:pt x="353015" y="679428"/>
                </a:cubicBezTo>
                <a:lnTo>
                  <a:pt x="579383" y="679428"/>
                </a:lnTo>
                <a:cubicBezTo>
                  <a:pt x="580945" y="679428"/>
                  <a:pt x="582452" y="679036"/>
                  <a:pt x="583903" y="678256"/>
                </a:cubicBezTo>
                <a:cubicBezTo>
                  <a:pt x="585354" y="677472"/>
                  <a:pt x="586638" y="676188"/>
                  <a:pt x="587754" y="674404"/>
                </a:cubicBezTo>
                <a:cubicBezTo>
                  <a:pt x="588870" y="672620"/>
                  <a:pt x="589763" y="670276"/>
                  <a:pt x="590433" y="667372"/>
                </a:cubicBezTo>
                <a:cubicBezTo>
                  <a:pt x="591103" y="664468"/>
                  <a:pt x="591438" y="660896"/>
                  <a:pt x="591438" y="656656"/>
                </a:cubicBezTo>
                <a:cubicBezTo>
                  <a:pt x="591438" y="652636"/>
                  <a:pt x="591159" y="649176"/>
                  <a:pt x="590601" y="646276"/>
                </a:cubicBezTo>
                <a:cubicBezTo>
                  <a:pt x="590042" y="643372"/>
                  <a:pt x="589261" y="640972"/>
                  <a:pt x="588257" y="639076"/>
                </a:cubicBezTo>
                <a:cubicBezTo>
                  <a:pt x="587252" y="637180"/>
                  <a:pt x="585968" y="635728"/>
                  <a:pt x="584406" y="634724"/>
                </a:cubicBezTo>
                <a:cubicBezTo>
                  <a:pt x="582843" y="633720"/>
                  <a:pt x="581169" y="633216"/>
                  <a:pt x="579383" y="633216"/>
                </a:cubicBezTo>
                <a:lnTo>
                  <a:pt x="501025" y="633216"/>
                </a:lnTo>
                <a:lnTo>
                  <a:pt x="501025" y="252476"/>
                </a:lnTo>
                <a:cubicBezTo>
                  <a:pt x="501025" y="251136"/>
                  <a:pt x="500690" y="249852"/>
                  <a:pt x="500020" y="248624"/>
                </a:cubicBezTo>
                <a:cubicBezTo>
                  <a:pt x="499350" y="247396"/>
                  <a:pt x="498011" y="246392"/>
                  <a:pt x="496002" y="245612"/>
                </a:cubicBezTo>
                <a:cubicBezTo>
                  <a:pt x="493993" y="244832"/>
                  <a:pt x="491202" y="244216"/>
                  <a:pt x="487630" y="243768"/>
                </a:cubicBezTo>
                <a:cubicBezTo>
                  <a:pt x="484058" y="243324"/>
                  <a:pt x="479593" y="243100"/>
                  <a:pt x="474236" y="243100"/>
                </a:cubicBezTo>
                <a:close/>
                <a:moveTo>
                  <a:pt x="457200" y="0"/>
                </a:moveTo>
                <a:cubicBezTo>
                  <a:pt x="709705" y="0"/>
                  <a:pt x="914400" y="204692"/>
                  <a:pt x="914400" y="457200"/>
                </a:cubicBezTo>
                <a:cubicBezTo>
                  <a:pt x="914400" y="709704"/>
                  <a:pt x="709705" y="914400"/>
                  <a:pt x="457200" y="914400"/>
                </a:cubicBezTo>
                <a:cubicBezTo>
                  <a:pt x="204695" y="914400"/>
                  <a:pt x="0" y="709704"/>
                  <a:pt x="0" y="457200"/>
                </a:cubicBezTo>
                <a:cubicBezTo>
                  <a:pt x="0" y="204692"/>
                  <a:pt x="204695" y="0"/>
                  <a:pt x="457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1150" name="Freeform: Shape 1149">
            <a:extLst>
              <a:ext uri="{FF2B5EF4-FFF2-40B4-BE49-F238E27FC236}">
                <a16:creationId xmlns:a16="http://schemas.microsoft.com/office/drawing/2014/main" id="{569331F5-6B29-00CA-6370-3C255B844D03}"/>
              </a:ext>
            </a:extLst>
          </p:cNvPr>
          <p:cNvSpPr>
            <a:spLocks noChangeAspect="1"/>
          </p:cNvSpPr>
          <p:nvPr/>
        </p:nvSpPr>
        <p:spPr>
          <a:xfrm>
            <a:off x="13237434" y="20553178"/>
            <a:ext cx="755703" cy="755703"/>
          </a:xfrm>
          <a:custGeom>
            <a:avLst/>
            <a:gdLst/>
            <a:ahLst/>
            <a:cxnLst/>
            <a:rect l="l" t="t" r="r" b="b"/>
            <a:pathLst>
              <a:path w="914400" h="914400">
                <a:moveTo>
                  <a:pt x="445772" y="239756"/>
                </a:moveTo>
                <a:cubicBezTo>
                  <a:pt x="431485" y="239756"/>
                  <a:pt x="418146" y="241096"/>
                  <a:pt x="405756" y="243772"/>
                </a:cubicBezTo>
                <a:cubicBezTo>
                  <a:pt x="393366" y="246452"/>
                  <a:pt x="382427" y="249744"/>
                  <a:pt x="372939" y="253652"/>
                </a:cubicBezTo>
                <a:cubicBezTo>
                  <a:pt x="363452" y="257560"/>
                  <a:pt x="355471" y="261520"/>
                  <a:pt x="348997" y="265540"/>
                </a:cubicBezTo>
                <a:cubicBezTo>
                  <a:pt x="342523" y="269560"/>
                  <a:pt x="338225" y="272628"/>
                  <a:pt x="336105" y="274748"/>
                </a:cubicBezTo>
                <a:cubicBezTo>
                  <a:pt x="333984" y="276868"/>
                  <a:pt x="332477" y="278712"/>
                  <a:pt x="331584" y="280272"/>
                </a:cubicBezTo>
                <a:cubicBezTo>
                  <a:pt x="330691" y="281836"/>
                  <a:pt x="329910" y="283568"/>
                  <a:pt x="329240" y="285464"/>
                </a:cubicBezTo>
                <a:cubicBezTo>
                  <a:pt x="328570" y="287360"/>
                  <a:pt x="328124" y="289596"/>
                  <a:pt x="327900" y="292160"/>
                </a:cubicBezTo>
                <a:cubicBezTo>
                  <a:pt x="327677" y="294728"/>
                  <a:pt x="327565" y="297688"/>
                  <a:pt x="327565" y="301036"/>
                </a:cubicBezTo>
                <a:cubicBezTo>
                  <a:pt x="327565" y="305948"/>
                  <a:pt x="327733" y="309908"/>
                  <a:pt x="328068" y="312924"/>
                </a:cubicBezTo>
                <a:cubicBezTo>
                  <a:pt x="328403" y="315936"/>
                  <a:pt x="328961" y="318280"/>
                  <a:pt x="329742" y="319956"/>
                </a:cubicBezTo>
                <a:cubicBezTo>
                  <a:pt x="330523" y="321628"/>
                  <a:pt x="331528" y="322744"/>
                  <a:pt x="332756" y="323304"/>
                </a:cubicBezTo>
                <a:cubicBezTo>
                  <a:pt x="333984" y="323864"/>
                  <a:pt x="335379" y="324140"/>
                  <a:pt x="336942" y="324140"/>
                </a:cubicBezTo>
                <a:cubicBezTo>
                  <a:pt x="339174" y="324140"/>
                  <a:pt x="343081" y="322188"/>
                  <a:pt x="348662" y="318280"/>
                </a:cubicBezTo>
                <a:cubicBezTo>
                  <a:pt x="354243" y="314376"/>
                  <a:pt x="361275" y="310188"/>
                  <a:pt x="369758" y="305724"/>
                </a:cubicBezTo>
                <a:cubicBezTo>
                  <a:pt x="378241" y="301260"/>
                  <a:pt x="387897" y="297072"/>
                  <a:pt x="398724" y="293168"/>
                </a:cubicBezTo>
                <a:cubicBezTo>
                  <a:pt x="409551" y="289260"/>
                  <a:pt x="421439" y="287308"/>
                  <a:pt x="434387" y="287308"/>
                </a:cubicBezTo>
                <a:cubicBezTo>
                  <a:pt x="446219" y="287308"/>
                  <a:pt x="456655" y="289036"/>
                  <a:pt x="465697" y="292496"/>
                </a:cubicBezTo>
                <a:cubicBezTo>
                  <a:pt x="474738" y="295956"/>
                  <a:pt x="482161" y="300700"/>
                  <a:pt x="487965" y="306728"/>
                </a:cubicBezTo>
                <a:cubicBezTo>
                  <a:pt x="493769" y="312756"/>
                  <a:pt x="498123" y="319844"/>
                  <a:pt x="501025" y="327992"/>
                </a:cubicBezTo>
                <a:cubicBezTo>
                  <a:pt x="503927" y="336140"/>
                  <a:pt x="505378" y="344680"/>
                  <a:pt x="505378" y="353608"/>
                </a:cubicBezTo>
                <a:cubicBezTo>
                  <a:pt x="505378" y="365888"/>
                  <a:pt x="503201" y="376992"/>
                  <a:pt x="498848" y="386928"/>
                </a:cubicBezTo>
                <a:cubicBezTo>
                  <a:pt x="494495" y="396864"/>
                  <a:pt x="488244" y="405400"/>
                  <a:pt x="480096" y="412544"/>
                </a:cubicBezTo>
                <a:cubicBezTo>
                  <a:pt x="471947" y="419688"/>
                  <a:pt x="462013" y="425160"/>
                  <a:pt x="450293" y="428952"/>
                </a:cubicBezTo>
                <a:cubicBezTo>
                  <a:pt x="438573" y="432748"/>
                  <a:pt x="425346" y="434644"/>
                  <a:pt x="410612" y="434644"/>
                </a:cubicBezTo>
                <a:lnTo>
                  <a:pt x="372772" y="434644"/>
                </a:lnTo>
                <a:cubicBezTo>
                  <a:pt x="370763" y="434644"/>
                  <a:pt x="368977" y="435036"/>
                  <a:pt x="367414" y="435816"/>
                </a:cubicBezTo>
                <a:cubicBezTo>
                  <a:pt x="365852" y="436600"/>
                  <a:pt x="364456" y="437828"/>
                  <a:pt x="363228" y="439500"/>
                </a:cubicBezTo>
                <a:cubicBezTo>
                  <a:pt x="362001" y="441176"/>
                  <a:pt x="361052" y="443408"/>
                  <a:pt x="360382" y="446200"/>
                </a:cubicBezTo>
                <a:cubicBezTo>
                  <a:pt x="359712" y="448988"/>
                  <a:pt x="359378" y="452504"/>
                  <a:pt x="359378" y="456748"/>
                </a:cubicBezTo>
                <a:cubicBezTo>
                  <a:pt x="359378" y="461436"/>
                  <a:pt x="359781" y="465232"/>
                  <a:pt x="360589" y="468132"/>
                </a:cubicBezTo>
                <a:cubicBezTo>
                  <a:pt x="361396" y="471036"/>
                  <a:pt x="362434" y="473380"/>
                  <a:pt x="363702" y="475164"/>
                </a:cubicBezTo>
                <a:cubicBezTo>
                  <a:pt x="364970" y="476952"/>
                  <a:pt x="366468" y="478232"/>
                  <a:pt x="368196" y="479016"/>
                </a:cubicBezTo>
                <a:cubicBezTo>
                  <a:pt x="369925" y="479796"/>
                  <a:pt x="371712" y="480188"/>
                  <a:pt x="373557" y="480188"/>
                </a:cubicBezTo>
                <a:lnTo>
                  <a:pt x="416095" y="480188"/>
                </a:lnTo>
                <a:cubicBezTo>
                  <a:pt x="433850" y="480188"/>
                  <a:pt x="449702" y="482084"/>
                  <a:pt x="463651" y="485880"/>
                </a:cubicBezTo>
                <a:cubicBezTo>
                  <a:pt x="477600" y="489676"/>
                  <a:pt x="489359" y="495144"/>
                  <a:pt x="498927" y="502288"/>
                </a:cubicBezTo>
                <a:cubicBezTo>
                  <a:pt x="508495" y="509432"/>
                  <a:pt x="515757" y="517916"/>
                  <a:pt x="520714" y="527736"/>
                </a:cubicBezTo>
                <a:cubicBezTo>
                  <a:pt x="525670" y="537560"/>
                  <a:pt x="528149" y="548612"/>
                  <a:pt x="528149" y="560888"/>
                </a:cubicBezTo>
                <a:cubicBezTo>
                  <a:pt x="528149" y="572052"/>
                  <a:pt x="526202" y="582376"/>
                  <a:pt x="522309" y="591864"/>
                </a:cubicBezTo>
                <a:cubicBezTo>
                  <a:pt x="518417" y="601352"/>
                  <a:pt x="512577" y="609556"/>
                  <a:pt x="504789" y="616476"/>
                </a:cubicBezTo>
                <a:cubicBezTo>
                  <a:pt x="497002" y="623396"/>
                  <a:pt x="487383" y="628756"/>
                  <a:pt x="475933" y="632552"/>
                </a:cubicBezTo>
                <a:cubicBezTo>
                  <a:pt x="464484" y="636344"/>
                  <a:pt x="451202" y="638244"/>
                  <a:pt x="436087" y="638244"/>
                </a:cubicBezTo>
                <a:cubicBezTo>
                  <a:pt x="420513" y="638244"/>
                  <a:pt x="406371" y="636456"/>
                  <a:pt x="393662" y="632884"/>
                </a:cubicBezTo>
                <a:cubicBezTo>
                  <a:pt x="380953" y="629312"/>
                  <a:pt x="369845" y="625464"/>
                  <a:pt x="360340" y="621332"/>
                </a:cubicBezTo>
                <a:cubicBezTo>
                  <a:pt x="350835" y="617204"/>
                  <a:pt x="343049" y="613352"/>
                  <a:pt x="336981" y="609780"/>
                </a:cubicBezTo>
                <a:cubicBezTo>
                  <a:pt x="330913" y="606208"/>
                  <a:pt x="326849" y="604420"/>
                  <a:pt x="324787" y="604420"/>
                </a:cubicBezTo>
                <a:cubicBezTo>
                  <a:pt x="321808" y="604420"/>
                  <a:pt x="319517" y="605984"/>
                  <a:pt x="317915" y="609108"/>
                </a:cubicBezTo>
                <a:cubicBezTo>
                  <a:pt x="316312" y="612236"/>
                  <a:pt x="315510" y="617816"/>
                  <a:pt x="315510" y="625852"/>
                </a:cubicBezTo>
                <a:cubicBezTo>
                  <a:pt x="315510" y="630540"/>
                  <a:pt x="315678" y="634504"/>
                  <a:pt x="316013" y="637740"/>
                </a:cubicBezTo>
                <a:cubicBezTo>
                  <a:pt x="316348" y="640976"/>
                  <a:pt x="316850" y="643712"/>
                  <a:pt x="317520" y="645944"/>
                </a:cubicBezTo>
                <a:cubicBezTo>
                  <a:pt x="318189" y="648176"/>
                  <a:pt x="318971" y="650076"/>
                  <a:pt x="319864" y="651636"/>
                </a:cubicBezTo>
                <a:cubicBezTo>
                  <a:pt x="320757" y="653200"/>
                  <a:pt x="322040" y="654764"/>
                  <a:pt x="323715" y="656324"/>
                </a:cubicBezTo>
                <a:cubicBezTo>
                  <a:pt x="325389" y="657888"/>
                  <a:pt x="329463" y="660400"/>
                  <a:pt x="335937" y="663860"/>
                </a:cubicBezTo>
                <a:cubicBezTo>
                  <a:pt x="342411" y="667320"/>
                  <a:pt x="350559" y="670668"/>
                  <a:pt x="360382" y="673904"/>
                </a:cubicBezTo>
                <a:cubicBezTo>
                  <a:pt x="370205" y="677144"/>
                  <a:pt x="381423" y="679932"/>
                  <a:pt x="394036" y="682276"/>
                </a:cubicBezTo>
                <a:cubicBezTo>
                  <a:pt x="406649" y="684620"/>
                  <a:pt x="420211" y="685792"/>
                  <a:pt x="434722" y="685792"/>
                </a:cubicBezTo>
                <a:cubicBezTo>
                  <a:pt x="458609" y="685792"/>
                  <a:pt x="480040" y="682724"/>
                  <a:pt x="499015" y="676584"/>
                </a:cubicBezTo>
                <a:cubicBezTo>
                  <a:pt x="517991" y="670444"/>
                  <a:pt x="533953" y="661684"/>
                  <a:pt x="546901" y="650296"/>
                </a:cubicBezTo>
                <a:cubicBezTo>
                  <a:pt x="559849" y="638912"/>
                  <a:pt x="569783" y="625240"/>
                  <a:pt x="576704" y="609276"/>
                </a:cubicBezTo>
                <a:cubicBezTo>
                  <a:pt x="583624" y="593316"/>
                  <a:pt x="587085" y="575400"/>
                  <a:pt x="587085" y="555532"/>
                </a:cubicBezTo>
                <a:cubicBezTo>
                  <a:pt x="587085" y="541912"/>
                  <a:pt x="584573" y="529132"/>
                  <a:pt x="579550" y="517188"/>
                </a:cubicBezTo>
                <a:cubicBezTo>
                  <a:pt x="574527" y="505248"/>
                  <a:pt x="567551" y="494808"/>
                  <a:pt x="558621" y="485880"/>
                </a:cubicBezTo>
                <a:cubicBezTo>
                  <a:pt x="549691" y="476952"/>
                  <a:pt x="539032" y="469528"/>
                  <a:pt x="526642" y="463612"/>
                </a:cubicBezTo>
                <a:cubicBezTo>
                  <a:pt x="514252" y="457696"/>
                  <a:pt x="500578" y="453956"/>
                  <a:pt x="485621" y="452392"/>
                </a:cubicBezTo>
                <a:lnTo>
                  <a:pt x="485621" y="451724"/>
                </a:lnTo>
                <a:cubicBezTo>
                  <a:pt x="498792" y="449268"/>
                  <a:pt x="510401" y="444860"/>
                  <a:pt x="520447" y="438496"/>
                </a:cubicBezTo>
                <a:cubicBezTo>
                  <a:pt x="530493" y="432136"/>
                  <a:pt x="538976" y="424432"/>
                  <a:pt x="545896" y="415392"/>
                </a:cubicBezTo>
                <a:cubicBezTo>
                  <a:pt x="552817" y="406352"/>
                  <a:pt x="558063" y="395968"/>
                  <a:pt x="561635" y="384248"/>
                </a:cubicBezTo>
                <a:cubicBezTo>
                  <a:pt x="565207" y="372528"/>
                  <a:pt x="566993" y="359860"/>
                  <a:pt x="566993" y="346244"/>
                </a:cubicBezTo>
                <a:cubicBezTo>
                  <a:pt x="566993" y="330392"/>
                  <a:pt x="564481" y="315936"/>
                  <a:pt x="559458" y="302876"/>
                </a:cubicBezTo>
                <a:cubicBezTo>
                  <a:pt x="554435" y="289816"/>
                  <a:pt x="546845" y="278600"/>
                  <a:pt x="536688" y="269224"/>
                </a:cubicBezTo>
                <a:cubicBezTo>
                  <a:pt x="526530" y="259848"/>
                  <a:pt x="513861" y="252592"/>
                  <a:pt x="498681" y="247456"/>
                </a:cubicBezTo>
                <a:cubicBezTo>
                  <a:pt x="483500" y="242324"/>
                  <a:pt x="465864" y="239756"/>
                  <a:pt x="445772" y="239756"/>
                </a:cubicBezTo>
                <a:close/>
                <a:moveTo>
                  <a:pt x="457200" y="0"/>
                </a:moveTo>
                <a:cubicBezTo>
                  <a:pt x="709705" y="0"/>
                  <a:pt x="914400" y="204696"/>
                  <a:pt x="914400" y="457200"/>
                </a:cubicBezTo>
                <a:cubicBezTo>
                  <a:pt x="914400" y="709704"/>
                  <a:pt x="709705" y="914400"/>
                  <a:pt x="457200" y="914400"/>
                </a:cubicBezTo>
                <a:cubicBezTo>
                  <a:pt x="204695" y="914400"/>
                  <a:pt x="0" y="709704"/>
                  <a:pt x="0" y="457200"/>
                </a:cubicBezTo>
                <a:cubicBezTo>
                  <a:pt x="0" y="204696"/>
                  <a:pt x="204695" y="0"/>
                  <a:pt x="457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1149" name="Freeform: Shape 1148">
            <a:extLst>
              <a:ext uri="{FF2B5EF4-FFF2-40B4-BE49-F238E27FC236}">
                <a16:creationId xmlns:a16="http://schemas.microsoft.com/office/drawing/2014/main" id="{56615EE9-0E27-9A80-4CBC-850365EBDA9B}"/>
              </a:ext>
            </a:extLst>
          </p:cNvPr>
          <p:cNvSpPr>
            <a:spLocks noChangeAspect="1"/>
          </p:cNvSpPr>
          <p:nvPr/>
        </p:nvSpPr>
        <p:spPr>
          <a:xfrm>
            <a:off x="21622456" y="22101883"/>
            <a:ext cx="755703" cy="755703"/>
          </a:xfrm>
          <a:custGeom>
            <a:avLst/>
            <a:gdLst/>
            <a:ahLst/>
            <a:cxnLst/>
            <a:rect l="l" t="t" r="r" b="b"/>
            <a:pathLst>
              <a:path w="914400" h="914400">
                <a:moveTo>
                  <a:pt x="488980" y="294672"/>
                </a:moveTo>
                <a:lnTo>
                  <a:pt x="489639" y="294672"/>
                </a:lnTo>
                <a:lnTo>
                  <a:pt x="489639" y="532424"/>
                </a:lnTo>
                <a:lnTo>
                  <a:pt x="349666" y="532424"/>
                </a:lnTo>
                <a:close/>
                <a:moveTo>
                  <a:pt x="503536" y="244108"/>
                </a:moveTo>
                <a:cubicBezTo>
                  <a:pt x="496710" y="244108"/>
                  <a:pt x="490793" y="244276"/>
                  <a:pt x="485786" y="244612"/>
                </a:cubicBezTo>
                <a:cubicBezTo>
                  <a:pt x="480779" y="244944"/>
                  <a:pt x="476567" y="245560"/>
                  <a:pt x="473153" y="246452"/>
                </a:cubicBezTo>
                <a:cubicBezTo>
                  <a:pt x="469738" y="247344"/>
                  <a:pt x="466949" y="248460"/>
                  <a:pt x="464786" y="249800"/>
                </a:cubicBezTo>
                <a:cubicBezTo>
                  <a:pt x="462624" y="251140"/>
                  <a:pt x="460974" y="252704"/>
                  <a:pt x="459836" y="254488"/>
                </a:cubicBezTo>
                <a:lnTo>
                  <a:pt x="305381" y="517692"/>
                </a:lnTo>
                <a:cubicBezTo>
                  <a:pt x="303832" y="520596"/>
                  <a:pt x="302506" y="523328"/>
                  <a:pt x="301402" y="525896"/>
                </a:cubicBezTo>
                <a:cubicBezTo>
                  <a:pt x="300298" y="528464"/>
                  <a:pt x="299414" y="531144"/>
                  <a:pt x="298752" y="533932"/>
                </a:cubicBezTo>
                <a:cubicBezTo>
                  <a:pt x="298089" y="536724"/>
                  <a:pt x="297647" y="539792"/>
                  <a:pt x="297425" y="543140"/>
                </a:cubicBezTo>
                <a:cubicBezTo>
                  <a:pt x="297204" y="546492"/>
                  <a:pt x="297093" y="550284"/>
                  <a:pt x="297093" y="554528"/>
                </a:cubicBezTo>
                <a:cubicBezTo>
                  <a:pt x="297093" y="559884"/>
                  <a:pt x="297369" y="564240"/>
                  <a:pt x="297922" y="567588"/>
                </a:cubicBezTo>
                <a:cubicBezTo>
                  <a:pt x="298475" y="570936"/>
                  <a:pt x="299471" y="573504"/>
                  <a:pt x="300910" y="575288"/>
                </a:cubicBezTo>
                <a:cubicBezTo>
                  <a:pt x="302349" y="577076"/>
                  <a:pt x="303953" y="578304"/>
                  <a:pt x="305724" y="578972"/>
                </a:cubicBezTo>
                <a:cubicBezTo>
                  <a:pt x="307494" y="579640"/>
                  <a:pt x="309708" y="579976"/>
                  <a:pt x="312366" y="579976"/>
                </a:cubicBezTo>
                <a:lnTo>
                  <a:pt x="489639" y="579976"/>
                </a:lnTo>
                <a:lnTo>
                  <a:pt x="489639" y="671060"/>
                </a:lnTo>
                <a:cubicBezTo>
                  <a:pt x="489639" y="672844"/>
                  <a:pt x="490041" y="674352"/>
                  <a:pt x="490845" y="675580"/>
                </a:cubicBezTo>
                <a:cubicBezTo>
                  <a:pt x="491649" y="676808"/>
                  <a:pt x="493144" y="677868"/>
                  <a:pt x="495329" y="678760"/>
                </a:cubicBezTo>
                <a:cubicBezTo>
                  <a:pt x="497515" y="679656"/>
                  <a:pt x="500446" y="680324"/>
                  <a:pt x="504125" y="680772"/>
                </a:cubicBezTo>
                <a:cubicBezTo>
                  <a:pt x="507803" y="681216"/>
                  <a:pt x="512401" y="681440"/>
                  <a:pt x="517920" y="681440"/>
                </a:cubicBezTo>
                <a:cubicBezTo>
                  <a:pt x="523668" y="681440"/>
                  <a:pt x="528381" y="681216"/>
                  <a:pt x="532060" y="680772"/>
                </a:cubicBezTo>
                <a:cubicBezTo>
                  <a:pt x="535738" y="680324"/>
                  <a:pt x="538727" y="679656"/>
                  <a:pt x="541028" y="678760"/>
                </a:cubicBezTo>
                <a:cubicBezTo>
                  <a:pt x="543328" y="677868"/>
                  <a:pt x="544938" y="676808"/>
                  <a:pt x="545857" y="675580"/>
                </a:cubicBezTo>
                <a:cubicBezTo>
                  <a:pt x="546776" y="674352"/>
                  <a:pt x="547236" y="672844"/>
                  <a:pt x="547236" y="671060"/>
                </a:cubicBezTo>
                <a:lnTo>
                  <a:pt x="547236" y="579976"/>
                </a:lnTo>
                <a:lnTo>
                  <a:pt x="596126" y="579976"/>
                </a:lnTo>
                <a:cubicBezTo>
                  <a:pt x="600144" y="579976"/>
                  <a:pt x="603270" y="577856"/>
                  <a:pt x="605502" y="573616"/>
                </a:cubicBezTo>
                <a:cubicBezTo>
                  <a:pt x="607734" y="569372"/>
                  <a:pt x="608851" y="563568"/>
                  <a:pt x="608851" y="556200"/>
                </a:cubicBezTo>
                <a:cubicBezTo>
                  <a:pt x="608851" y="548164"/>
                  <a:pt x="607679" y="542192"/>
                  <a:pt x="605335" y="538288"/>
                </a:cubicBezTo>
                <a:cubicBezTo>
                  <a:pt x="602991" y="534380"/>
                  <a:pt x="599921" y="532424"/>
                  <a:pt x="596126" y="532424"/>
                </a:cubicBezTo>
                <a:lnTo>
                  <a:pt x="547236" y="532424"/>
                </a:lnTo>
                <a:lnTo>
                  <a:pt x="547236" y="255828"/>
                </a:lnTo>
                <a:cubicBezTo>
                  <a:pt x="547236" y="253820"/>
                  <a:pt x="546325" y="252088"/>
                  <a:pt x="544505" y="250640"/>
                </a:cubicBezTo>
                <a:cubicBezTo>
                  <a:pt x="542684" y="249188"/>
                  <a:pt x="540067" y="248016"/>
                  <a:pt x="536654" y="247124"/>
                </a:cubicBezTo>
                <a:cubicBezTo>
                  <a:pt x="533240" y="246228"/>
                  <a:pt x="528745" y="245504"/>
                  <a:pt x="523168" y="244944"/>
                </a:cubicBezTo>
                <a:cubicBezTo>
                  <a:pt x="517590" y="244388"/>
                  <a:pt x="511046" y="244108"/>
                  <a:pt x="503536" y="244108"/>
                </a:cubicBezTo>
                <a:close/>
                <a:moveTo>
                  <a:pt x="457200" y="0"/>
                </a:moveTo>
                <a:cubicBezTo>
                  <a:pt x="709705" y="0"/>
                  <a:pt x="914400" y="204696"/>
                  <a:pt x="914400" y="457200"/>
                </a:cubicBezTo>
                <a:cubicBezTo>
                  <a:pt x="914400" y="709704"/>
                  <a:pt x="709705" y="914400"/>
                  <a:pt x="457200" y="914400"/>
                </a:cubicBezTo>
                <a:cubicBezTo>
                  <a:pt x="204695" y="914400"/>
                  <a:pt x="0" y="709704"/>
                  <a:pt x="0" y="457200"/>
                </a:cubicBezTo>
                <a:cubicBezTo>
                  <a:pt x="0" y="204696"/>
                  <a:pt x="204695" y="0"/>
                  <a:pt x="457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pic>
        <p:nvPicPr>
          <p:cNvPr id="1153" name="Picture 1152">
            <a:extLst>
              <a:ext uri="{FF2B5EF4-FFF2-40B4-BE49-F238E27FC236}">
                <a16:creationId xmlns:a16="http://schemas.microsoft.com/office/drawing/2014/main" id="{B804FC6D-88CF-8414-5FEB-5E7C39803B4F}"/>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867075" y="40550954"/>
            <a:ext cx="981365" cy="981365"/>
          </a:xfrm>
          <a:prstGeom prst="rect">
            <a:avLst/>
          </a:prstGeom>
        </p:spPr>
      </p:pic>
      <p:pic>
        <p:nvPicPr>
          <p:cNvPr id="1155" name="Picture 1154">
            <a:extLst>
              <a:ext uri="{FF2B5EF4-FFF2-40B4-BE49-F238E27FC236}">
                <a16:creationId xmlns:a16="http://schemas.microsoft.com/office/drawing/2014/main" id="{D7EA4C5A-AA03-609E-17E3-35EF0A2C4151}"/>
              </a:ext>
            </a:extLst>
          </p:cNvPr>
          <p:cNvPicPr>
            <a:picLocks noChangeAspect="1"/>
          </p:cNvPicPr>
          <p:nvPr/>
        </p:nvPicPr>
        <p:blipFill>
          <a:blip r:embed="rId27">
            <a:extLst>
              <a:ext uri="{28A0092B-C50C-407E-A947-70E740481C1C}">
                <a14:useLocalDpi xmlns:a14="http://schemas.microsoft.com/office/drawing/2010/main" val="0"/>
              </a:ext>
            </a:extLst>
          </a:blip>
          <a:srcRect/>
          <a:stretch/>
        </p:blipFill>
        <p:spPr>
          <a:xfrm>
            <a:off x="866460" y="38746735"/>
            <a:ext cx="982594" cy="982594"/>
          </a:xfrm>
          <a:prstGeom prst="rect">
            <a:avLst/>
          </a:prstGeom>
        </p:spPr>
      </p:pic>
      <p:sp>
        <p:nvSpPr>
          <p:cNvPr id="1156" name="TextBox 1155">
            <a:extLst>
              <a:ext uri="{FF2B5EF4-FFF2-40B4-BE49-F238E27FC236}">
                <a16:creationId xmlns:a16="http://schemas.microsoft.com/office/drawing/2014/main" id="{7AB9D07E-991F-967F-1B6C-E04F99069182}"/>
              </a:ext>
            </a:extLst>
          </p:cNvPr>
          <p:cNvSpPr txBox="1"/>
          <p:nvPr/>
        </p:nvSpPr>
        <p:spPr>
          <a:xfrm>
            <a:off x="2513846" y="38779318"/>
            <a:ext cx="4675163" cy="707886"/>
          </a:xfrm>
          <a:prstGeom prst="rect">
            <a:avLst/>
          </a:prstGeom>
          <a:noFill/>
        </p:spPr>
        <p:txBody>
          <a:bodyPr wrap="square" numCol="2" rtlCol="0" anchor="ctr">
            <a:spAutoFit/>
          </a:bodyPr>
          <a:lstStyle/>
          <a:p>
            <a:r>
              <a:rPr lang="en-US" sz="2000" dirty="0" err="1">
                <a:latin typeface="+mj-lt"/>
                <a:ea typeface="Calibri" panose="020F0502020204030204" pitchFamily="34" charset="0"/>
                <a:cs typeface="Calibri" panose="020F0502020204030204" pitchFamily="34" charset="0"/>
              </a:rPr>
              <a:t>bearicons</a:t>
            </a:r>
            <a:r>
              <a:rPr lang="en-US" sz="2000" dirty="0">
                <a:latin typeface="+mj-lt"/>
                <a:ea typeface="Calibri" panose="020F0502020204030204" pitchFamily="34" charset="0"/>
                <a:cs typeface="Calibri" panose="020F0502020204030204" pitchFamily="34" charset="0"/>
              </a:rPr>
              <a:t> – </a:t>
            </a:r>
            <a:r>
              <a:rPr lang="en-US" sz="2000" dirty="0" err="1">
                <a:latin typeface="+mj-lt"/>
                <a:ea typeface="Calibri" panose="020F0502020204030204" pitchFamily="34" charset="0"/>
                <a:cs typeface="Calibri" panose="020F0502020204030204" pitchFamily="34" charset="0"/>
              </a:rPr>
              <a:t>Flaticon</a:t>
            </a:r>
            <a:endParaRPr lang="en-US" sz="2000" dirty="0">
              <a:latin typeface="+mj-lt"/>
              <a:ea typeface="Calibri" panose="020F0502020204030204" pitchFamily="34" charset="0"/>
              <a:cs typeface="Calibri" panose="020F0502020204030204" pitchFamily="34" charset="0"/>
            </a:endParaRPr>
          </a:p>
          <a:p>
            <a:r>
              <a:rPr lang="en-US" sz="2000" dirty="0" err="1">
                <a:latin typeface="+mj-lt"/>
                <a:ea typeface="Calibri" panose="020F0502020204030204" pitchFamily="34" charset="0"/>
                <a:cs typeface="Calibri" panose="020F0502020204030204" pitchFamily="34" charset="0"/>
              </a:rPr>
              <a:t>nangicon</a:t>
            </a:r>
            <a:r>
              <a:rPr lang="en-US" sz="2000" dirty="0">
                <a:latin typeface="+mj-lt"/>
                <a:ea typeface="Calibri" panose="020F0502020204030204" pitchFamily="34" charset="0"/>
                <a:cs typeface="Calibri" panose="020F0502020204030204" pitchFamily="34" charset="0"/>
              </a:rPr>
              <a:t> – </a:t>
            </a:r>
            <a:r>
              <a:rPr lang="en-US" sz="2000" dirty="0" err="1">
                <a:latin typeface="+mj-lt"/>
                <a:ea typeface="Calibri" panose="020F0502020204030204" pitchFamily="34" charset="0"/>
                <a:cs typeface="Calibri" panose="020F0502020204030204" pitchFamily="34" charset="0"/>
              </a:rPr>
              <a:t>Flaticon</a:t>
            </a:r>
            <a:endParaRPr lang="en-US" sz="2000" dirty="0">
              <a:latin typeface="+mj-lt"/>
              <a:ea typeface="Calibri" panose="020F0502020204030204" pitchFamily="34" charset="0"/>
              <a:cs typeface="Calibri" panose="020F0502020204030204" pitchFamily="34" charset="0"/>
            </a:endParaRPr>
          </a:p>
          <a:p>
            <a:r>
              <a:rPr lang="en-US" sz="2000" dirty="0" err="1">
                <a:latin typeface="+mj-lt"/>
                <a:ea typeface="Calibri" panose="020F0502020204030204" pitchFamily="34" charset="0"/>
                <a:cs typeface="Calibri" panose="020F0502020204030204" pitchFamily="34" charset="0"/>
              </a:rPr>
              <a:t>Adriansyah</a:t>
            </a:r>
            <a:r>
              <a:rPr lang="en-US" sz="2000" dirty="0">
                <a:latin typeface="+mj-lt"/>
                <a:ea typeface="Calibri" panose="020F0502020204030204" pitchFamily="34" charset="0"/>
                <a:cs typeface="Calibri" panose="020F0502020204030204" pitchFamily="34" charset="0"/>
              </a:rPr>
              <a:t> – </a:t>
            </a:r>
            <a:r>
              <a:rPr lang="en-US" sz="2000" dirty="0" err="1">
                <a:latin typeface="+mj-lt"/>
                <a:ea typeface="Calibri" panose="020F0502020204030204" pitchFamily="34" charset="0"/>
                <a:cs typeface="Calibri" panose="020F0502020204030204" pitchFamily="34" charset="0"/>
              </a:rPr>
              <a:t>Flaticon</a:t>
            </a:r>
            <a:endParaRPr lang="en-US" sz="2000" dirty="0">
              <a:latin typeface="+mj-lt"/>
              <a:ea typeface="Calibri" panose="020F0502020204030204" pitchFamily="34" charset="0"/>
              <a:cs typeface="Calibri" panose="020F0502020204030204" pitchFamily="34" charset="0"/>
            </a:endParaRPr>
          </a:p>
          <a:p>
            <a:r>
              <a:rPr lang="en-US" sz="2000" dirty="0" err="1">
                <a:latin typeface="+mj-lt"/>
                <a:ea typeface="Calibri" panose="020F0502020204030204" pitchFamily="34" charset="0"/>
                <a:cs typeface="Calibri" panose="020F0502020204030204" pitchFamily="34" charset="0"/>
              </a:rPr>
              <a:t>Freepik</a:t>
            </a:r>
            <a:r>
              <a:rPr lang="en-US" sz="2000" dirty="0">
                <a:latin typeface="+mj-lt"/>
                <a:ea typeface="Calibri" panose="020F0502020204030204" pitchFamily="34" charset="0"/>
                <a:cs typeface="Calibri" panose="020F0502020204030204" pitchFamily="34" charset="0"/>
              </a:rPr>
              <a:t> – </a:t>
            </a:r>
            <a:r>
              <a:rPr lang="en-US" sz="2000" dirty="0" err="1">
                <a:latin typeface="+mj-lt"/>
                <a:ea typeface="Calibri" panose="020F0502020204030204" pitchFamily="34" charset="0"/>
                <a:cs typeface="Calibri" panose="020F0502020204030204" pitchFamily="34" charset="0"/>
              </a:rPr>
              <a:t>Flaticon</a:t>
            </a:r>
            <a:endParaRPr lang="en-BE" sz="2000" dirty="0">
              <a:latin typeface="+mj-lt"/>
              <a:ea typeface="Calibri" panose="020F0502020204030204" pitchFamily="34" charset="0"/>
              <a:cs typeface="Calibri" panose="020F0502020204030204" pitchFamily="34" charset="0"/>
            </a:endParaRPr>
          </a:p>
        </p:txBody>
      </p:sp>
      <p:sp>
        <p:nvSpPr>
          <p:cNvPr id="1173" name="TextBox 1172">
            <a:extLst>
              <a:ext uri="{FF2B5EF4-FFF2-40B4-BE49-F238E27FC236}">
                <a16:creationId xmlns:a16="http://schemas.microsoft.com/office/drawing/2014/main" id="{A022D6A0-7850-4824-4EE0-4D00B1F0055B}"/>
              </a:ext>
            </a:extLst>
          </p:cNvPr>
          <p:cNvSpPr txBox="1"/>
          <p:nvPr/>
        </p:nvSpPr>
        <p:spPr>
          <a:xfrm>
            <a:off x="595492" y="41558447"/>
            <a:ext cx="1524531" cy="369321"/>
          </a:xfrm>
          <a:prstGeom prst="rect">
            <a:avLst/>
          </a:prstGeom>
          <a:noFill/>
        </p:spPr>
        <p:txBody>
          <a:bodyPr wrap="square" rtlCol="0">
            <a:spAutoFit/>
          </a:bodyPr>
          <a:lstStyle/>
          <a:p>
            <a:pPr algn="ctr"/>
            <a:r>
              <a:rPr lang="en-US" sz="1800" b="1" dirty="0">
                <a:latin typeface="+mj-lt"/>
              </a:rPr>
              <a:t>Bibliography</a:t>
            </a:r>
            <a:endParaRPr lang="en-BE" sz="1800" dirty="0">
              <a:latin typeface="+mj-lt"/>
              <a:ea typeface="Calibri" panose="020F0502020204030204" pitchFamily="34" charset="0"/>
              <a:cs typeface="Calibri" panose="020F0502020204030204" pitchFamily="34" charset="0"/>
            </a:endParaRPr>
          </a:p>
        </p:txBody>
      </p:sp>
      <p:pic>
        <p:nvPicPr>
          <p:cNvPr id="1197" name="Picture 1196" descr="A red square with white text and black text&#10;&#10;Description automatically generated">
            <a:extLst>
              <a:ext uri="{FF2B5EF4-FFF2-40B4-BE49-F238E27FC236}">
                <a16:creationId xmlns:a16="http://schemas.microsoft.com/office/drawing/2014/main" id="{9858884C-49C4-794A-3A36-E8A28EEEC80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4223650" y="20471017"/>
            <a:ext cx="920024" cy="920024"/>
          </a:xfrm>
          <a:prstGeom prst="rect">
            <a:avLst/>
          </a:prstGeom>
        </p:spPr>
      </p:pic>
      <p:pic>
        <p:nvPicPr>
          <p:cNvPr id="1198" name="Picture 1197" descr="A square sign with a number and a black text&#10;&#10;Description automatically generated">
            <a:extLst>
              <a:ext uri="{FF2B5EF4-FFF2-40B4-BE49-F238E27FC236}">
                <a16:creationId xmlns:a16="http://schemas.microsoft.com/office/drawing/2014/main" id="{2531ECC9-D1DE-A2AB-E29A-3A3E60271428}"/>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5377264" y="17153582"/>
            <a:ext cx="920024" cy="920024"/>
          </a:xfrm>
          <a:prstGeom prst="rect">
            <a:avLst/>
          </a:prstGeom>
        </p:spPr>
      </p:pic>
      <p:pic>
        <p:nvPicPr>
          <p:cNvPr id="1199" name="Picture 1198" descr="A square sign with a black and grey symbol&#10;&#10;Description automatically generated">
            <a:extLst>
              <a:ext uri="{FF2B5EF4-FFF2-40B4-BE49-F238E27FC236}">
                <a16:creationId xmlns:a16="http://schemas.microsoft.com/office/drawing/2014/main" id="{7D2866B6-4170-9C2D-7BB4-52295E85FF3C}"/>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6530877" y="17153582"/>
            <a:ext cx="920024" cy="920024"/>
          </a:xfrm>
          <a:prstGeom prst="rect">
            <a:avLst/>
          </a:prstGeom>
        </p:spPr>
      </p:pic>
      <p:pic>
        <p:nvPicPr>
          <p:cNvPr id="1200" name="Picture 1199" descr="A square sign with a black and grey symbol&#10;&#10;Description automatically generated">
            <a:extLst>
              <a:ext uri="{FF2B5EF4-FFF2-40B4-BE49-F238E27FC236}">
                <a16:creationId xmlns:a16="http://schemas.microsoft.com/office/drawing/2014/main" id="{FD0AB5A8-5868-C1FF-8EBC-717E93BD95A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223650" y="17153582"/>
            <a:ext cx="920024" cy="920024"/>
          </a:xfrm>
          <a:prstGeom prst="rect">
            <a:avLst/>
          </a:prstGeom>
        </p:spPr>
      </p:pic>
      <p:pic>
        <p:nvPicPr>
          <p:cNvPr id="1201" name="Picture 1200" descr="A square sign with a black and grey symbol&#10;&#10;Description automatically generated">
            <a:extLst>
              <a:ext uri="{FF2B5EF4-FFF2-40B4-BE49-F238E27FC236}">
                <a16:creationId xmlns:a16="http://schemas.microsoft.com/office/drawing/2014/main" id="{DE461DE5-A251-0842-8E68-A99235C5E4C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2590925" y="17153582"/>
            <a:ext cx="920024" cy="920024"/>
          </a:xfrm>
          <a:prstGeom prst="rect">
            <a:avLst/>
          </a:prstGeom>
        </p:spPr>
      </p:pic>
      <p:pic>
        <p:nvPicPr>
          <p:cNvPr id="1202" name="Picture 1201" descr="A blue and white circle with black letters and numbers&#10;&#10;Description automatically generated">
            <a:extLst>
              <a:ext uri="{FF2B5EF4-FFF2-40B4-BE49-F238E27FC236}">
                <a16:creationId xmlns:a16="http://schemas.microsoft.com/office/drawing/2014/main" id="{7442B72C-F4BE-9EDC-07FB-455D13BA7FC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3744538" y="17153582"/>
            <a:ext cx="920024" cy="920024"/>
          </a:xfrm>
          <a:prstGeom prst="rect">
            <a:avLst/>
          </a:prstGeom>
        </p:spPr>
      </p:pic>
      <p:pic>
        <p:nvPicPr>
          <p:cNvPr id="1203" name="Picture 1202" descr="A square sign with a black and grey symbol&#10;&#10;Description automatically generated">
            <a:extLst>
              <a:ext uri="{FF2B5EF4-FFF2-40B4-BE49-F238E27FC236}">
                <a16:creationId xmlns:a16="http://schemas.microsoft.com/office/drawing/2014/main" id="{B7C82A85-13CB-3B2E-97C3-0CA3BDECA8F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2590925" y="22018636"/>
            <a:ext cx="920024" cy="920024"/>
          </a:xfrm>
          <a:prstGeom prst="rect">
            <a:avLst/>
          </a:prstGeom>
        </p:spPr>
      </p:pic>
      <p:sp>
        <p:nvSpPr>
          <p:cNvPr id="38" name="Rectangle 37">
            <a:extLst>
              <a:ext uri="{FF2B5EF4-FFF2-40B4-BE49-F238E27FC236}">
                <a16:creationId xmlns:a16="http://schemas.microsoft.com/office/drawing/2014/main" id="{EAAACE06-10C8-E96F-9E0A-0A90102A1A19}"/>
              </a:ext>
            </a:extLst>
          </p:cNvPr>
          <p:cNvSpPr/>
          <p:nvPr/>
        </p:nvSpPr>
        <p:spPr>
          <a:xfrm>
            <a:off x="13001483" y="16987719"/>
            <a:ext cx="7790043" cy="2778683"/>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9" name="Rectangle 38">
            <a:extLst>
              <a:ext uri="{FF2B5EF4-FFF2-40B4-BE49-F238E27FC236}">
                <a16:creationId xmlns:a16="http://schemas.microsoft.com/office/drawing/2014/main" id="{3309D0A6-4B12-CB1A-1E3B-CDAABFA32D53}"/>
              </a:ext>
            </a:extLst>
          </p:cNvPr>
          <p:cNvSpPr/>
          <p:nvPr/>
        </p:nvSpPr>
        <p:spPr>
          <a:xfrm>
            <a:off x="13001483" y="20347477"/>
            <a:ext cx="7790043" cy="6155263"/>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0" name="Rectangle 39">
            <a:extLst>
              <a:ext uri="{FF2B5EF4-FFF2-40B4-BE49-F238E27FC236}">
                <a16:creationId xmlns:a16="http://schemas.microsoft.com/office/drawing/2014/main" id="{EEAC87E4-C4DB-2EC7-3639-302629785D9D}"/>
              </a:ext>
            </a:extLst>
          </p:cNvPr>
          <p:cNvSpPr/>
          <p:nvPr/>
        </p:nvSpPr>
        <p:spPr>
          <a:xfrm>
            <a:off x="21353463" y="21841743"/>
            <a:ext cx="7582071" cy="4692441"/>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41" name="Rectangle 40">
            <a:extLst>
              <a:ext uri="{FF2B5EF4-FFF2-40B4-BE49-F238E27FC236}">
                <a16:creationId xmlns:a16="http://schemas.microsoft.com/office/drawing/2014/main" id="{5F7649F0-EAF6-8173-A243-7D54D0FE936C}"/>
              </a:ext>
            </a:extLst>
          </p:cNvPr>
          <p:cNvSpPr/>
          <p:nvPr/>
        </p:nvSpPr>
        <p:spPr>
          <a:xfrm>
            <a:off x="21357021" y="16966278"/>
            <a:ext cx="7582071" cy="4296965"/>
          </a:xfrm>
          <a:prstGeom prst="rect">
            <a:avLst/>
          </a:prstGeom>
          <a:no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3" name="TextBox 62">
            <a:extLst>
              <a:ext uri="{FF2B5EF4-FFF2-40B4-BE49-F238E27FC236}">
                <a16:creationId xmlns:a16="http://schemas.microsoft.com/office/drawing/2014/main" id="{933240A0-B4AC-3D3C-2D1A-546EA4300CD5}"/>
              </a:ext>
            </a:extLst>
          </p:cNvPr>
          <p:cNvSpPr txBox="1"/>
          <p:nvPr/>
        </p:nvSpPr>
        <p:spPr>
          <a:xfrm>
            <a:off x="595492" y="39755456"/>
            <a:ext cx="1524531" cy="369321"/>
          </a:xfrm>
          <a:prstGeom prst="rect">
            <a:avLst/>
          </a:prstGeom>
          <a:noFill/>
        </p:spPr>
        <p:txBody>
          <a:bodyPr wrap="square" rtlCol="0" anchor="ctr">
            <a:spAutoFit/>
          </a:bodyPr>
          <a:lstStyle/>
          <a:p>
            <a:pPr algn="ctr"/>
            <a:r>
              <a:rPr lang="en-US" sz="1800" b="1" dirty="0">
                <a:latin typeface="+mj-lt"/>
              </a:rPr>
              <a:t>Copyrights</a:t>
            </a:r>
            <a:endParaRPr lang="en-BE" sz="1800" dirty="0">
              <a:latin typeface="+mj-lt"/>
              <a:ea typeface="Calibri" panose="020F0502020204030204" pitchFamily="34" charset="0"/>
              <a:cs typeface="Calibri" panose="020F0502020204030204" pitchFamily="34" charset="0"/>
            </a:endParaRPr>
          </a:p>
        </p:txBody>
      </p:sp>
      <p:cxnSp>
        <p:nvCxnSpPr>
          <p:cNvPr id="448" name="Straight Connector 447">
            <a:extLst>
              <a:ext uri="{FF2B5EF4-FFF2-40B4-BE49-F238E27FC236}">
                <a16:creationId xmlns:a16="http://schemas.microsoft.com/office/drawing/2014/main" id="{E66ED930-DA67-478F-6F8A-00FB1A63FFC7}"/>
              </a:ext>
            </a:extLst>
          </p:cNvPr>
          <p:cNvCxnSpPr>
            <a:cxnSpLocks/>
          </p:cNvCxnSpPr>
          <p:nvPr/>
        </p:nvCxnSpPr>
        <p:spPr>
          <a:xfrm flipH="1" flipV="1">
            <a:off x="560361" y="38499490"/>
            <a:ext cx="8402169" cy="0"/>
          </a:xfrm>
          <a:prstGeom prst="line">
            <a:avLst/>
          </a:prstGeom>
        </p:spPr>
        <p:style>
          <a:lnRef idx="3">
            <a:schemeClr val="dk1"/>
          </a:lnRef>
          <a:fillRef idx="0">
            <a:schemeClr val="dk1"/>
          </a:fillRef>
          <a:effectRef idx="2">
            <a:schemeClr val="dk1"/>
          </a:effectRef>
          <a:fontRef idx="minor">
            <a:schemeClr val="tx1"/>
          </a:fontRef>
        </p:style>
      </p:cxnSp>
      <p:cxnSp>
        <p:nvCxnSpPr>
          <p:cNvPr id="449" name="Straight Connector 448">
            <a:extLst>
              <a:ext uri="{FF2B5EF4-FFF2-40B4-BE49-F238E27FC236}">
                <a16:creationId xmlns:a16="http://schemas.microsoft.com/office/drawing/2014/main" id="{1E610A18-75B9-A2CD-E388-E61EDB2B9637}"/>
              </a:ext>
            </a:extLst>
          </p:cNvPr>
          <p:cNvCxnSpPr>
            <a:cxnSpLocks noChangeAspect="1"/>
          </p:cNvCxnSpPr>
          <p:nvPr/>
        </p:nvCxnSpPr>
        <p:spPr>
          <a:xfrm>
            <a:off x="8960942" y="38501342"/>
            <a:ext cx="1379065" cy="795002"/>
          </a:xfrm>
          <a:prstGeom prst="line">
            <a:avLst/>
          </a:prstGeom>
        </p:spPr>
        <p:style>
          <a:lnRef idx="3">
            <a:schemeClr val="dk1"/>
          </a:lnRef>
          <a:fillRef idx="0">
            <a:schemeClr val="dk1"/>
          </a:fillRef>
          <a:effectRef idx="2">
            <a:schemeClr val="dk1"/>
          </a:effectRef>
          <a:fontRef idx="minor">
            <a:schemeClr val="tx1"/>
          </a:fontRef>
        </p:style>
      </p:cxnSp>
      <p:cxnSp>
        <p:nvCxnSpPr>
          <p:cNvPr id="450" name="Straight Connector 449">
            <a:extLst>
              <a:ext uri="{FF2B5EF4-FFF2-40B4-BE49-F238E27FC236}">
                <a16:creationId xmlns:a16="http://schemas.microsoft.com/office/drawing/2014/main" id="{B36F5313-C486-8510-7052-7AA3FA76C828}"/>
              </a:ext>
            </a:extLst>
          </p:cNvPr>
          <p:cNvCxnSpPr>
            <a:cxnSpLocks/>
          </p:cNvCxnSpPr>
          <p:nvPr/>
        </p:nvCxnSpPr>
        <p:spPr>
          <a:xfrm>
            <a:off x="10340007" y="39296344"/>
            <a:ext cx="19377599" cy="0"/>
          </a:xfrm>
          <a:prstGeom prst="line">
            <a:avLst/>
          </a:prstGeom>
        </p:spPr>
        <p:style>
          <a:lnRef idx="3">
            <a:schemeClr val="dk1"/>
          </a:lnRef>
          <a:fillRef idx="0">
            <a:schemeClr val="dk1"/>
          </a:fillRef>
          <a:effectRef idx="2">
            <a:schemeClr val="dk1"/>
          </a:effectRef>
          <a:fontRef idx="minor">
            <a:schemeClr val="tx1"/>
          </a:fontRef>
        </p:style>
      </p:cxnSp>
      <p:pic>
        <p:nvPicPr>
          <p:cNvPr id="463" name="Picture 462" descr="A yellow box with a clock on it&#10;&#10;Description automatically generated">
            <a:extLst>
              <a:ext uri="{FF2B5EF4-FFF2-40B4-BE49-F238E27FC236}">
                <a16:creationId xmlns:a16="http://schemas.microsoft.com/office/drawing/2014/main" id="{07B60C8F-4B55-D94B-1727-AE47D20AB7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47511" y="35452467"/>
            <a:ext cx="2103187" cy="2106000"/>
          </a:xfrm>
          <a:prstGeom prst="rect">
            <a:avLst/>
          </a:prstGeom>
        </p:spPr>
      </p:pic>
      <p:sp>
        <p:nvSpPr>
          <p:cNvPr id="482" name="TextBox 481">
            <a:extLst>
              <a:ext uri="{FF2B5EF4-FFF2-40B4-BE49-F238E27FC236}">
                <a16:creationId xmlns:a16="http://schemas.microsoft.com/office/drawing/2014/main" id="{D807A682-A925-A206-0FFE-9CA152F4CE12}"/>
              </a:ext>
            </a:extLst>
          </p:cNvPr>
          <p:cNvSpPr txBox="1"/>
          <p:nvPr/>
        </p:nvSpPr>
        <p:spPr>
          <a:xfrm>
            <a:off x="4946467" y="35997636"/>
            <a:ext cx="3469603" cy="1015663"/>
          </a:xfrm>
          <a:prstGeom prst="rect">
            <a:avLst/>
          </a:prstGeom>
          <a:noFill/>
        </p:spPr>
        <p:txBody>
          <a:bodyPr wrap="square" rtlCol="0">
            <a:spAutoFit/>
          </a:bodyPr>
          <a:lstStyle/>
          <a:p>
            <a:pPr algn="ctr"/>
            <a:r>
              <a:rPr lang="en-US" sz="6000" dirty="0"/>
              <a:t>Lifespan</a:t>
            </a:r>
          </a:p>
        </p:txBody>
      </p:sp>
      <p:sp>
        <p:nvSpPr>
          <p:cNvPr id="483" name="TextBox 482">
            <a:extLst>
              <a:ext uri="{FF2B5EF4-FFF2-40B4-BE49-F238E27FC236}">
                <a16:creationId xmlns:a16="http://schemas.microsoft.com/office/drawing/2014/main" id="{58439176-107A-03F6-24F4-2313DC8E49A4}"/>
              </a:ext>
            </a:extLst>
          </p:cNvPr>
          <p:cNvSpPr txBox="1"/>
          <p:nvPr/>
        </p:nvSpPr>
        <p:spPr>
          <a:xfrm>
            <a:off x="9475052" y="35031959"/>
            <a:ext cx="19910674" cy="2554545"/>
          </a:xfrm>
          <a:prstGeom prst="rect">
            <a:avLst/>
          </a:prstGeom>
          <a:noFill/>
        </p:spPr>
        <p:txBody>
          <a:bodyPr wrap="square" rtlCol="0" anchor="ctr">
            <a:spAutoFit/>
          </a:bodyPr>
          <a:lstStyle/>
          <a:p>
            <a:pPr algn="just"/>
            <a:r>
              <a:rPr lang="en-US" sz="3200" dirty="0"/>
              <a:t>Fuel cell lifespan depends on operating conditions, water management and material stability. Degradation mechanisms like previously described are directly linked to these factors. In this study, mitigation techniques and optimization of operating conditions are essential to extending fuel cell lifespan in contaminated conditions. The overall target is to determine how ageing can be prevented in order to implement the stack cells in the best possible working configuration in a tropical environment.</a:t>
            </a:r>
          </a:p>
        </p:txBody>
      </p:sp>
      <p:pic>
        <p:nvPicPr>
          <p:cNvPr id="489" name="Picture 488" descr="A blue and pink logo&#10;&#10;Description automatically generated with medium confidence">
            <a:extLst>
              <a:ext uri="{FF2B5EF4-FFF2-40B4-BE49-F238E27FC236}">
                <a16:creationId xmlns:a16="http://schemas.microsoft.com/office/drawing/2014/main" id="{3DDDE431-9CB3-AE81-ABC2-25AED905CA3C}"/>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4321463" y="37590489"/>
            <a:ext cx="1439014" cy="1439014"/>
          </a:xfrm>
          <a:prstGeom prst="rect">
            <a:avLst/>
          </a:prstGeom>
        </p:spPr>
      </p:pic>
      <p:sp>
        <p:nvSpPr>
          <p:cNvPr id="490" name="TextBox 489">
            <a:extLst>
              <a:ext uri="{FF2B5EF4-FFF2-40B4-BE49-F238E27FC236}">
                <a16:creationId xmlns:a16="http://schemas.microsoft.com/office/drawing/2014/main" id="{7A7052A5-55AA-2187-46B5-355E1490FA6E}"/>
              </a:ext>
            </a:extLst>
          </p:cNvPr>
          <p:cNvSpPr txBox="1"/>
          <p:nvPr/>
        </p:nvSpPr>
        <p:spPr>
          <a:xfrm>
            <a:off x="10359629" y="37771388"/>
            <a:ext cx="3713305" cy="1077217"/>
          </a:xfrm>
          <a:prstGeom prst="rect">
            <a:avLst/>
          </a:prstGeom>
          <a:noFill/>
        </p:spPr>
        <p:txBody>
          <a:bodyPr wrap="square" anchor="t">
            <a:spAutoFit/>
          </a:bodyPr>
          <a:lstStyle/>
          <a:p>
            <a:r>
              <a:rPr lang="en-US" sz="3200" dirty="0"/>
              <a:t>Most common mitigation methods :</a:t>
            </a:r>
          </a:p>
        </p:txBody>
      </p:sp>
      <p:pic>
        <p:nvPicPr>
          <p:cNvPr id="494" name="Picture 493" descr="A blue and white swirly lines&#10;&#10;Description automatically generated with medium confidence">
            <a:extLst>
              <a:ext uri="{FF2B5EF4-FFF2-40B4-BE49-F238E27FC236}">
                <a16:creationId xmlns:a16="http://schemas.microsoft.com/office/drawing/2014/main" id="{14C0315A-F96E-13DE-CDD8-CF2077011A0E}"/>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7874381" y="37589996"/>
            <a:ext cx="1440000" cy="1440000"/>
          </a:xfrm>
          <a:prstGeom prst="rect">
            <a:avLst/>
          </a:prstGeom>
        </p:spPr>
      </p:pic>
      <p:sp>
        <p:nvSpPr>
          <p:cNvPr id="496" name="TextBox 495">
            <a:extLst>
              <a:ext uri="{FF2B5EF4-FFF2-40B4-BE49-F238E27FC236}">
                <a16:creationId xmlns:a16="http://schemas.microsoft.com/office/drawing/2014/main" id="{B2B26564-6586-321B-7E38-EB5471D2CD4F}"/>
              </a:ext>
            </a:extLst>
          </p:cNvPr>
          <p:cNvSpPr txBox="1"/>
          <p:nvPr/>
        </p:nvSpPr>
        <p:spPr>
          <a:xfrm>
            <a:off x="19380030" y="37752403"/>
            <a:ext cx="1732139" cy="1115186"/>
          </a:xfrm>
          <a:prstGeom prst="rect">
            <a:avLst/>
          </a:prstGeom>
          <a:noFill/>
        </p:spPr>
        <p:txBody>
          <a:bodyPr wrap="square" anchor="t">
            <a:spAutoFit/>
          </a:bodyPr>
          <a:lstStyle/>
          <a:p>
            <a:r>
              <a:rPr lang="en-US" sz="3200" dirty="0"/>
              <a:t>Nitrogen flushing</a:t>
            </a:r>
          </a:p>
        </p:txBody>
      </p:sp>
      <p:sp>
        <p:nvSpPr>
          <p:cNvPr id="497" name="TextBox 496">
            <a:extLst>
              <a:ext uri="{FF2B5EF4-FFF2-40B4-BE49-F238E27FC236}">
                <a16:creationId xmlns:a16="http://schemas.microsoft.com/office/drawing/2014/main" id="{91EB4E44-17E0-CE63-6D0A-27A4909F59D2}"/>
              </a:ext>
            </a:extLst>
          </p:cNvPr>
          <p:cNvSpPr txBox="1"/>
          <p:nvPr/>
        </p:nvSpPr>
        <p:spPr>
          <a:xfrm>
            <a:off x="15826126" y="37773892"/>
            <a:ext cx="1586366" cy="1072209"/>
          </a:xfrm>
          <a:prstGeom prst="rect">
            <a:avLst/>
          </a:prstGeom>
          <a:noFill/>
        </p:spPr>
        <p:txBody>
          <a:bodyPr wrap="square" anchor="t">
            <a:spAutoFit/>
          </a:bodyPr>
          <a:lstStyle/>
          <a:p>
            <a:r>
              <a:rPr lang="en-US" sz="3200" dirty="0"/>
              <a:t>Air filtering</a:t>
            </a:r>
          </a:p>
        </p:txBody>
      </p:sp>
      <p:cxnSp>
        <p:nvCxnSpPr>
          <p:cNvPr id="502" name="Straight Connector 501">
            <a:extLst>
              <a:ext uri="{FF2B5EF4-FFF2-40B4-BE49-F238E27FC236}">
                <a16:creationId xmlns:a16="http://schemas.microsoft.com/office/drawing/2014/main" id="{398D8003-5A5F-F1E5-399E-1E1545277463}"/>
              </a:ext>
            </a:extLst>
          </p:cNvPr>
          <p:cNvCxnSpPr>
            <a:cxnSpLocks/>
          </p:cNvCxnSpPr>
          <p:nvPr/>
        </p:nvCxnSpPr>
        <p:spPr>
          <a:xfrm>
            <a:off x="557606" y="34836080"/>
            <a:ext cx="29160000" cy="0"/>
          </a:xfrm>
          <a:prstGeom prst="line">
            <a:avLst/>
          </a:prstGeom>
        </p:spPr>
        <p:style>
          <a:lnRef idx="3">
            <a:schemeClr val="dk1"/>
          </a:lnRef>
          <a:fillRef idx="0">
            <a:schemeClr val="dk1"/>
          </a:fillRef>
          <a:effectRef idx="2">
            <a:schemeClr val="dk1"/>
          </a:effectRef>
          <a:fontRef idx="minor">
            <a:schemeClr val="tx1"/>
          </a:fontRef>
        </p:style>
      </p:cxnSp>
      <p:pic>
        <p:nvPicPr>
          <p:cNvPr id="1056" name="Picture 1055" descr="A blue water drop with a molecule in the center&#10;&#10;Description automatically generated">
            <a:extLst>
              <a:ext uri="{FF2B5EF4-FFF2-40B4-BE49-F238E27FC236}">
                <a16:creationId xmlns:a16="http://schemas.microsoft.com/office/drawing/2014/main" id="{1CFEA210-D3C9-47C3-6111-D8F41DD8BEA5}"/>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143345" y="23835030"/>
            <a:ext cx="1224000" cy="1224000"/>
          </a:xfrm>
          <a:prstGeom prst="rect">
            <a:avLst/>
          </a:prstGeom>
        </p:spPr>
      </p:pic>
      <p:pic>
        <p:nvPicPr>
          <p:cNvPr id="20" name="Picture 19" descr="A blue and black water drop&#10;&#10;Description automatically generated">
            <a:extLst>
              <a:ext uri="{FF2B5EF4-FFF2-40B4-BE49-F238E27FC236}">
                <a16:creationId xmlns:a16="http://schemas.microsoft.com/office/drawing/2014/main" id="{DBDEC8EC-2426-C77E-9A95-896DAE028C5F}"/>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1574058" y="37589996"/>
            <a:ext cx="1440000" cy="1440000"/>
          </a:xfrm>
          <a:prstGeom prst="rect">
            <a:avLst/>
          </a:prstGeom>
        </p:spPr>
      </p:pic>
      <p:sp>
        <p:nvSpPr>
          <p:cNvPr id="21" name="TextBox 20">
            <a:extLst>
              <a:ext uri="{FF2B5EF4-FFF2-40B4-BE49-F238E27FC236}">
                <a16:creationId xmlns:a16="http://schemas.microsoft.com/office/drawing/2014/main" id="{E8D2C926-1E02-81E1-FFA6-A60F08E46CE7}"/>
              </a:ext>
            </a:extLst>
          </p:cNvPr>
          <p:cNvSpPr txBox="1"/>
          <p:nvPr/>
        </p:nvSpPr>
        <p:spPr>
          <a:xfrm>
            <a:off x="23079707" y="37525166"/>
            <a:ext cx="2293605" cy="1569660"/>
          </a:xfrm>
          <a:prstGeom prst="rect">
            <a:avLst/>
          </a:prstGeom>
          <a:noFill/>
        </p:spPr>
        <p:txBody>
          <a:bodyPr wrap="square" anchor="t">
            <a:spAutoFit/>
          </a:bodyPr>
          <a:lstStyle/>
          <a:p>
            <a:r>
              <a:rPr lang="en-US" sz="3200" dirty="0"/>
              <a:t>High humidity operation</a:t>
            </a:r>
          </a:p>
        </p:txBody>
      </p:sp>
      <p:pic>
        <p:nvPicPr>
          <p:cNvPr id="23" name="Picture 22" descr="A yellow lightning bolt with green arrows in a circle&#10;&#10;Description automatically generated">
            <a:extLst>
              <a:ext uri="{FF2B5EF4-FFF2-40B4-BE49-F238E27FC236}">
                <a16:creationId xmlns:a16="http://schemas.microsoft.com/office/drawing/2014/main" id="{642353E7-5D93-60D2-6E02-E9F92377717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5835201" y="37589996"/>
            <a:ext cx="1440000" cy="1440000"/>
          </a:xfrm>
          <a:prstGeom prst="rect">
            <a:avLst/>
          </a:prstGeom>
        </p:spPr>
      </p:pic>
      <p:sp>
        <p:nvSpPr>
          <p:cNvPr id="26" name="TextBox 25">
            <a:extLst>
              <a:ext uri="{FF2B5EF4-FFF2-40B4-BE49-F238E27FC236}">
                <a16:creationId xmlns:a16="http://schemas.microsoft.com/office/drawing/2014/main" id="{C4849C4C-39CB-0854-59C3-AAD38BBE10FD}"/>
              </a:ext>
            </a:extLst>
          </p:cNvPr>
          <p:cNvSpPr txBox="1"/>
          <p:nvPr/>
        </p:nvSpPr>
        <p:spPr>
          <a:xfrm>
            <a:off x="27340851" y="37525166"/>
            <a:ext cx="2499069" cy="1569660"/>
          </a:xfrm>
          <a:prstGeom prst="rect">
            <a:avLst/>
          </a:prstGeom>
          <a:noFill/>
        </p:spPr>
        <p:txBody>
          <a:bodyPr wrap="square" anchor="t">
            <a:spAutoFit/>
          </a:bodyPr>
          <a:lstStyle/>
          <a:p>
            <a:r>
              <a:rPr lang="en-US" sz="3200" dirty="0"/>
              <a:t>Desorption via cyclic voltammetry</a:t>
            </a:r>
          </a:p>
        </p:txBody>
      </p:sp>
      <p:sp>
        <p:nvSpPr>
          <p:cNvPr id="1030" name="Freeform: Shape 1029">
            <a:extLst>
              <a:ext uri="{FF2B5EF4-FFF2-40B4-BE49-F238E27FC236}">
                <a16:creationId xmlns:a16="http://schemas.microsoft.com/office/drawing/2014/main" id="{E5BBC8D7-9720-2476-B77E-056F04F1EB51}"/>
              </a:ext>
            </a:extLst>
          </p:cNvPr>
          <p:cNvSpPr>
            <a:spLocks noChangeAspect="1"/>
          </p:cNvSpPr>
          <p:nvPr/>
        </p:nvSpPr>
        <p:spPr>
          <a:xfrm>
            <a:off x="21578510" y="17191797"/>
            <a:ext cx="843594" cy="843594"/>
          </a:xfrm>
          <a:custGeom>
            <a:avLst/>
            <a:gdLst/>
            <a:ahLst/>
            <a:cxnLst/>
            <a:rect l="l" t="t" r="r" b="b"/>
            <a:pathLst>
              <a:path w="914400" h="914400">
                <a:moveTo>
                  <a:pt x="445437" y="239752"/>
                </a:moveTo>
                <a:cubicBezTo>
                  <a:pt x="432266" y="239752"/>
                  <a:pt x="419709" y="241092"/>
                  <a:pt x="407765" y="243768"/>
                </a:cubicBezTo>
                <a:cubicBezTo>
                  <a:pt x="395822" y="246448"/>
                  <a:pt x="384883" y="249740"/>
                  <a:pt x="374949" y="253648"/>
                </a:cubicBezTo>
                <a:cubicBezTo>
                  <a:pt x="365014" y="257556"/>
                  <a:pt x="356754" y="261516"/>
                  <a:pt x="350169" y="265536"/>
                </a:cubicBezTo>
                <a:cubicBezTo>
                  <a:pt x="343583" y="269556"/>
                  <a:pt x="338951" y="272736"/>
                  <a:pt x="336272" y="275080"/>
                </a:cubicBezTo>
                <a:cubicBezTo>
                  <a:pt x="333593" y="277424"/>
                  <a:pt x="331807" y="279376"/>
                  <a:pt x="330914" y="280940"/>
                </a:cubicBezTo>
                <a:cubicBezTo>
                  <a:pt x="330021" y="282504"/>
                  <a:pt x="329296" y="284176"/>
                  <a:pt x="328738" y="285964"/>
                </a:cubicBezTo>
                <a:cubicBezTo>
                  <a:pt x="328179" y="287748"/>
                  <a:pt x="327789" y="289868"/>
                  <a:pt x="327565" y="292324"/>
                </a:cubicBezTo>
                <a:cubicBezTo>
                  <a:pt x="327342" y="294780"/>
                  <a:pt x="327231" y="297684"/>
                  <a:pt x="327231" y="301032"/>
                </a:cubicBezTo>
                <a:cubicBezTo>
                  <a:pt x="327231" y="305720"/>
                  <a:pt x="327461" y="309736"/>
                  <a:pt x="327921" y="313088"/>
                </a:cubicBezTo>
                <a:cubicBezTo>
                  <a:pt x="328382" y="316436"/>
                  <a:pt x="329015" y="319116"/>
                  <a:pt x="329821" y="321124"/>
                </a:cubicBezTo>
                <a:cubicBezTo>
                  <a:pt x="330626" y="323132"/>
                  <a:pt x="331663" y="324584"/>
                  <a:pt x="332931" y="325476"/>
                </a:cubicBezTo>
                <a:cubicBezTo>
                  <a:pt x="334199" y="326368"/>
                  <a:pt x="335639" y="326816"/>
                  <a:pt x="337250" y="326816"/>
                </a:cubicBezTo>
                <a:cubicBezTo>
                  <a:pt x="340016" y="326816"/>
                  <a:pt x="344221" y="324920"/>
                  <a:pt x="349863" y="321124"/>
                </a:cubicBezTo>
                <a:cubicBezTo>
                  <a:pt x="355505" y="317328"/>
                  <a:pt x="362530" y="313200"/>
                  <a:pt x="370938" y="308732"/>
                </a:cubicBezTo>
                <a:cubicBezTo>
                  <a:pt x="379346" y="304268"/>
                  <a:pt x="389137" y="300140"/>
                  <a:pt x="400309" y="296344"/>
                </a:cubicBezTo>
                <a:cubicBezTo>
                  <a:pt x="411482" y="292548"/>
                  <a:pt x="424093" y="290652"/>
                  <a:pt x="438144" y="290652"/>
                </a:cubicBezTo>
                <a:cubicBezTo>
                  <a:pt x="450122" y="290652"/>
                  <a:pt x="460718" y="292548"/>
                  <a:pt x="469932" y="296344"/>
                </a:cubicBezTo>
                <a:cubicBezTo>
                  <a:pt x="479146" y="300140"/>
                  <a:pt x="486805" y="305272"/>
                  <a:pt x="492909" y="311748"/>
                </a:cubicBezTo>
                <a:cubicBezTo>
                  <a:pt x="499014" y="318220"/>
                  <a:pt x="503678" y="325756"/>
                  <a:pt x="506903" y="334352"/>
                </a:cubicBezTo>
                <a:cubicBezTo>
                  <a:pt x="510128" y="342944"/>
                  <a:pt x="511740" y="352044"/>
                  <a:pt x="511740" y="361640"/>
                </a:cubicBezTo>
                <a:cubicBezTo>
                  <a:pt x="511740" y="371240"/>
                  <a:pt x="510705" y="381512"/>
                  <a:pt x="508635" y="392448"/>
                </a:cubicBezTo>
                <a:cubicBezTo>
                  <a:pt x="506565" y="403388"/>
                  <a:pt x="502252" y="415556"/>
                  <a:pt x="495696" y="428948"/>
                </a:cubicBezTo>
                <a:cubicBezTo>
                  <a:pt x="489140" y="442344"/>
                  <a:pt x="479823" y="457188"/>
                  <a:pt x="467745" y="473488"/>
                </a:cubicBezTo>
                <a:cubicBezTo>
                  <a:pt x="455667" y="489784"/>
                  <a:pt x="439621" y="508200"/>
                  <a:pt x="419606" y="528740"/>
                </a:cubicBezTo>
                <a:lnTo>
                  <a:pt x="332997" y="617812"/>
                </a:lnTo>
                <a:cubicBezTo>
                  <a:pt x="330237" y="620716"/>
                  <a:pt x="327995" y="623448"/>
                  <a:pt x="326268" y="626016"/>
                </a:cubicBezTo>
                <a:cubicBezTo>
                  <a:pt x="324541" y="628584"/>
                  <a:pt x="323103" y="631152"/>
                  <a:pt x="321954" y="633720"/>
                </a:cubicBezTo>
                <a:cubicBezTo>
                  <a:pt x="320805" y="636284"/>
                  <a:pt x="320057" y="639244"/>
                  <a:pt x="319712" y="642592"/>
                </a:cubicBezTo>
                <a:cubicBezTo>
                  <a:pt x="319367" y="645940"/>
                  <a:pt x="319194" y="649848"/>
                  <a:pt x="319194" y="654312"/>
                </a:cubicBezTo>
                <a:cubicBezTo>
                  <a:pt x="319194" y="659224"/>
                  <a:pt x="319585" y="663352"/>
                  <a:pt x="320366" y="666704"/>
                </a:cubicBezTo>
                <a:cubicBezTo>
                  <a:pt x="321147" y="670052"/>
                  <a:pt x="322375" y="672620"/>
                  <a:pt x="324049" y="674404"/>
                </a:cubicBezTo>
                <a:cubicBezTo>
                  <a:pt x="325724" y="676192"/>
                  <a:pt x="327733" y="677472"/>
                  <a:pt x="330077" y="678256"/>
                </a:cubicBezTo>
                <a:cubicBezTo>
                  <a:pt x="332421" y="679036"/>
                  <a:pt x="335156" y="679428"/>
                  <a:pt x="338281" y="679428"/>
                </a:cubicBezTo>
                <a:lnTo>
                  <a:pt x="577708" y="679428"/>
                </a:lnTo>
                <a:cubicBezTo>
                  <a:pt x="579718" y="679428"/>
                  <a:pt x="581559" y="678924"/>
                  <a:pt x="583234" y="677920"/>
                </a:cubicBezTo>
                <a:cubicBezTo>
                  <a:pt x="584908" y="676916"/>
                  <a:pt x="586247" y="675352"/>
                  <a:pt x="587252" y="673232"/>
                </a:cubicBezTo>
                <a:cubicBezTo>
                  <a:pt x="588257" y="671112"/>
                  <a:pt x="589038" y="668488"/>
                  <a:pt x="589596" y="665364"/>
                </a:cubicBezTo>
                <a:cubicBezTo>
                  <a:pt x="590154" y="662236"/>
                  <a:pt x="590433" y="658664"/>
                  <a:pt x="590433" y="654648"/>
                </a:cubicBezTo>
                <a:cubicBezTo>
                  <a:pt x="590433" y="650628"/>
                  <a:pt x="590154" y="647112"/>
                  <a:pt x="589596" y="644100"/>
                </a:cubicBezTo>
                <a:cubicBezTo>
                  <a:pt x="589038" y="641084"/>
                  <a:pt x="588145" y="638572"/>
                  <a:pt x="586917" y="636564"/>
                </a:cubicBezTo>
                <a:cubicBezTo>
                  <a:pt x="585689" y="634556"/>
                  <a:pt x="584238" y="633048"/>
                  <a:pt x="582564" y="632044"/>
                </a:cubicBezTo>
                <a:cubicBezTo>
                  <a:pt x="580890" y="631040"/>
                  <a:pt x="579159" y="630536"/>
                  <a:pt x="577373" y="630536"/>
                </a:cubicBezTo>
                <a:lnTo>
                  <a:pt x="388845" y="630536"/>
                </a:lnTo>
                <a:lnTo>
                  <a:pt x="457492" y="558876"/>
                </a:lnTo>
                <a:cubicBezTo>
                  <a:pt x="482272" y="533428"/>
                  <a:pt x="502141" y="510936"/>
                  <a:pt x="517098" y="491400"/>
                </a:cubicBezTo>
                <a:cubicBezTo>
                  <a:pt x="532055" y="471868"/>
                  <a:pt x="543497" y="454120"/>
                  <a:pt x="551422" y="438160"/>
                </a:cubicBezTo>
                <a:cubicBezTo>
                  <a:pt x="559347" y="422196"/>
                  <a:pt x="564537" y="407352"/>
                  <a:pt x="566993" y="393620"/>
                </a:cubicBezTo>
                <a:cubicBezTo>
                  <a:pt x="569448" y="379892"/>
                  <a:pt x="570676" y="366108"/>
                  <a:pt x="570676" y="352264"/>
                </a:cubicBezTo>
                <a:cubicBezTo>
                  <a:pt x="570676" y="336860"/>
                  <a:pt x="568109" y="322352"/>
                  <a:pt x="562974" y="308732"/>
                </a:cubicBezTo>
                <a:cubicBezTo>
                  <a:pt x="557840" y="295116"/>
                  <a:pt x="550082" y="283172"/>
                  <a:pt x="539701" y="272904"/>
                </a:cubicBezTo>
                <a:cubicBezTo>
                  <a:pt x="529321" y="262632"/>
                  <a:pt x="516261" y="254540"/>
                  <a:pt x="500522" y="248624"/>
                </a:cubicBezTo>
                <a:cubicBezTo>
                  <a:pt x="484784" y="242708"/>
                  <a:pt x="466422" y="239752"/>
                  <a:pt x="445437" y="239752"/>
                </a:cubicBezTo>
                <a:close/>
                <a:moveTo>
                  <a:pt x="457200" y="0"/>
                </a:moveTo>
                <a:cubicBezTo>
                  <a:pt x="709705" y="0"/>
                  <a:pt x="914400" y="204692"/>
                  <a:pt x="914400" y="457200"/>
                </a:cubicBezTo>
                <a:cubicBezTo>
                  <a:pt x="914400" y="709704"/>
                  <a:pt x="709705" y="914400"/>
                  <a:pt x="457200" y="914400"/>
                </a:cubicBezTo>
                <a:cubicBezTo>
                  <a:pt x="204695" y="914400"/>
                  <a:pt x="0" y="709704"/>
                  <a:pt x="0" y="457200"/>
                </a:cubicBezTo>
                <a:cubicBezTo>
                  <a:pt x="0" y="204692"/>
                  <a:pt x="204695" y="0"/>
                  <a:pt x="457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grpSp>
        <p:nvGrpSpPr>
          <p:cNvPr id="31" name="Group 30">
            <a:extLst>
              <a:ext uri="{FF2B5EF4-FFF2-40B4-BE49-F238E27FC236}">
                <a16:creationId xmlns:a16="http://schemas.microsoft.com/office/drawing/2014/main" id="{2B384EF2-E1AD-9045-BBC9-058C079D56C0}"/>
              </a:ext>
            </a:extLst>
          </p:cNvPr>
          <p:cNvGrpSpPr/>
          <p:nvPr/>
        </p:nvGrpSpPr>
        <p:grpSpPr>
          <a:xfrm>
            <a:off x="806467" y="26781590"/>
            <a:ext cx="28567192" cy="8035869"/>
            <a:chOff x="393509" y="26693099"/>
            <a:chExt cx="28567192" cy="8035869"/>
          </a:xfrm>
        </p:grpSpPr>
        <p:sp>
          <p:nvSpPr>
            <p:cNvPr id="511" name="TextBox 510">
              <a:extLst>
                <a:ext uri="{FF2B5EF4-FFF2-40B4-BE49-F238E27FC236}">
                  <a16:creationId xmlns:a16="http://schemas.microsoft.com/office/drawing/2014/main" id="{89D1769C-665A-38DD-45C2-0A7CB1C4EA17}"/>
                </a:ext>
              </a:extLst>
            </p:cNvPr>
            <p:cNvSpPr txBox="1"/>
            <p:nvPr/>
          </p:nvSpPr>
          <p:spPr>
            <a:xfrm>
              <a:off x="6753955" y="32948379"/>
              <a:ext cx="5222365" cy="954107"/>
            </a:xfrm>
            <a:prstGeom prst="rect">
              <a:avLst/>
            </a:prstGeom>
            <a:noFill/>
          </p:spPr>
          <p:txBody>
            <a:bodyPr wrap="square" rtlCol="0">
              <a:spAutoFit/>
            </a:bodyPr>
            <a:lstStyle/>
            <a:p>
              <a:r>
                <a:rPr lang="en-US" sz="2800" noProof="0" dirty="0"/>
                <a:t>Halogens adsorb on the catalyst,</a:t>
              </a:r>
            </a:p>
            <a:p>
              <a:r>
                <a:rPr lang="en-US" sz="2800" noProof="0" dirty="0"/>
                <a:t>reaction sites are occupied</a:t>
              </a:r>
            </a:p>
          </p:txBody>
        </p:sp>
        <p:sp>
          <p:nvSpPr>
            <p:cNvPr id="1024" name="TextBox 1023">
              <a:extLst>
                <a:ext uri="{FF2B5EF4-FFF2-40B4-BE49-F238E27FC236}">
                  <a16:creationId xmlns:a16="http://schemas.microsoft.com/office/drawing/2014/main" id="{603D6314-CF52-4FC9-B2E3-40AEDDE078F7}"/>
                </a:ext>
              </a:extLst>
            </p:cNvPr>
            <p:cNvSpPr txBox="1"/>
            <p:nvPr/>
          </p:nvSpPr>
          <p:spPr>
            <a:xfrm>
              <a:off x="12398440" y="32913086"/>
              <a:ext cx="5249368" cy="1815882"/>
            </a:xfrm>
            <a:prstGeom prst="rect">
              <a:avLst/>
            </a:prstGeom>
            <a:noFill/>
          </p:spPr>
          <p:txBody>
            <a:bodyPr wrap="square" rtlCol="0">
              <a:spAutoFit/>
            </a:bodyPr>
            <a:lstStyle/>
            <a:p>
              <a:r>
                <a:rPr lang="en-US" sz="2800" dirty="0"/>
                <a:t>Pt atoms solubilize and migrate </a:t>
              </a:r>
              <a:r>
                <a:rPr lang="en-US" sz="2800" noProof="0" dirty="0"/>
                <a:t>in the membrane, H</a:t>
              </a:r>
              <a:r>
                <a:rPr lang="en-US" sz="2800" baseline="30000" noProof="0" dirty="0"/>
                <a:t>+</a:t>
              </a:r>
              <a:r>
                <a:rPr lang="en-US" sz="2800" noProof="0" dirty="0"/>
                <a:t> conduction is poor, and catalyst electroactive surface area is decreased</a:t>
              </a:r>
            </a:p>
          </p:txBody>
        </p:sp>
        <p:sp>
          <p:nvSpPr>
            <p:cNvPr id="1025" name="TextBox 1024">
              <a:extLst>
                <a:ext uri="{FF2B5EF4-FFF2-40B4-BE49-F238E27FC236}">
                  <a16:creationId xmlns:a16="http://schemas.microsoft.com/office/drawing/2014/main" id="{1BF96175-AEC8-4281-AB9F-0F3E1D9AE060}"/>
                </a:ext>
              </a:extLst>
            </p:cNvPr>
            <p:cNvSpPr txBox="1"/>
            <p:nvPr/>
          </p:nvSpPr>
          <p:spPr>
            <a:xfrm>
              <a:off x="18020829" y="32951759"/>
              <a:ext cx="5222365" cy="1384995"/>
            </a:xfrm>
            <a:prstGeom prst="rect">
              <a:avLst/>
            </a:prstGeom>
            <a:noFill/>
          </p:spPr>
          <p:txBody>
            <a:bodyPr wrap="square" rtlCol="0">
              <a:spAutoFit/>
            </a:bodyPr>
            <a:lstStyle/>
            <a:p>
              <a:r>
                <a:rPr lang="en-US" sz="2800" noProof="0" dirty="0"/>
                <a:t>Na</a:t>
              </a:r>
              <a:r>
                <a:rPr lang="en-US" sz="2800" baseline="30000" noProof="0" dirty="0"/>
                <a:t>+</a:t>
              </a:r>
              <a:r>
                <a:rPr lang="en-US" sz="2800" noProof="0" dirty="0"/>
                <a:t> accumulates in the membrane, H</a:t>
              </a:r>
              <a:r>
                <a:rPr lang="en-US" sz="2800" baseline="30000" noProof="0" dirty="0"/>
                <a:t>+</a:t>
              </a:r>
              <a:r>
                <a:rPr lang="en-US" sz="2800" noProof="0" dirty="0"/>
                <a:t> conduction is very poor</a:t>
              </a:r>
            </a:p>
          </p:txBody>
        </p:sp>
        <p:sp>
          <p:nvSpPr>
            <p:cNvPr id="1028" name="TextBox 1027">
              <a:extLst>
                <a:ext uri="{FF2B5EF4-FFF2-40B4-BE49-F238E27FC236}">
                  <a16:creationId xmlns:a16="http://schemas.microsoft.com/office/drawing/2014/main" id="{D3332DAB-3BAA-5395-92A8-2BC63B027ECB}"/>
                </a:ext>
              </a:extLst>
            </p:cNvPr>
            <p:cNvSpPr txBox="1"/>
            <p:nvPr/>
          </p:nvSpPr>
          <p:spPr>
            <a:xfrm>
              <a:off x="23616215" y="32928952"/>
              <a:ext cx="5222365" cy="1384995"/>
            </a:xfrm>
            <a:prstGeom prst="rect">
              <a:avLst/>
            </a:prstGeom>
            <a:noFill/>
          </p:spPr>
          <p:txBody>
            <a:bodyPr wrap="square" rtlCol="0">
              <a:spAutoFit/>
            </a:bodyPr>
            <a:lstStyle/>
            <a:p>
              <a:r>
                <a:rPr lang="en-US" sz="2800" noProof="0" dirty="0"/>
                <a:t>Contact between the membrane and cathode is very poor and decreases electrical conduction</a:t>
              </a:r>
            </a:p>
          </p:txBody>
        </p:sp>
        <p:pic>
          <p:nvPicPr>
            <p:cNvPr id="14" name="Picture 13" descr="A black and blue lines&#10;&#10;Description automatically generated">
              <a:extLst>
                <a:ext uri="{FF2B5EF4-FFF2-40B4-BE49-F238E27FC236}">
                  <a16:creationId xmlns:a16="http://schemas.microsoft.com/office/drawing/2014/main" id="{D6C9CAB1-E384-7ABF-947B-92544B5132D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88270" y="27697499"/>
              <a:ext cx="5221667" cy="5223600"/>
            </a:xfrm>
            <a:prstGeom prst="rect">
              <a:avLst/>
            </a:prstGeom>
          </p:spPr>
        </p:pic>
        <p:grpSp>
          <p:nvGrpSpPr>
            <p:cNvPr id="55" name="Group 54">
              <a:extLst>
                <a:ext uri="{FF2B5EF4-FFF2-40B4-BE49-F238E27FC236}">
                  <a16:creationId xmlns:a16="http://schemas.microsoft.com/office/drawing/2014/main" id="{ECA1B380-23FB-C268-280B-CCFDCD82933E}"/>
                </a:ext>
              </a:extLst>
            </p:cNvPr>
            <p:cNvGrpSpPr>
              <a:grpSpLocks noChangeAspect="1"/>
            </p:cNvGrpSpPr>
            <p:nvPr/>
          </p:nvGrpSpPr>
          <p:grpSpPr>
            <a:xfrm>
              <a:off x="12398440" y="26693099"/>
              <a:ext cx="5222365" cy="6228000"/>
              <a:chOff x="12798473" y="26775658"/>
              <a:chExt cx="4678267" cy="5579127"/>
            </a:xfrm>
          </p:grpSpPr>
          <p:sp>
            <p:nvSpPr>
              <p:cNvPr id="1152" name="Freeform: Shape 1151">
                <a:extLst>
                  <a:ext uri="{FF2B5EF4-FFF2-40B4-BE49-F238E27FC236}">
                    <a16:creationId xmlns:a16="http://schemas.microsoft.com/office/drawing/2014/main" id="{F5CB02C1-0D40-E3B6-842C-01C0C11AC388}"/>
                  </a:ext>
                </a:extLst>
              </p:cNvPr>
              <p:cNvSpPr>
                <a:spLocks noChangeAspect="1"/>
              </p:cNvSpPr>
              <p:nvPr/>
            </p:nvSpPr>
            <p:spPr>
              <a:xfrm>
                <a:off x="13036167" y="26775658"/>
                <a:ext cx="755703" cy="755703"/>
              </a:xfrm>
              <a:custGeom>
                <a:avLst/>
                <a:gdLst/>
                <a:ahLst/>
                <a:cxnLst/>
                <a:rect l="l" t="t" r="r" b="b"/>
                <a:pathLst>
                  <a:path w="914400" h="914400">
                    <a:moveTo>
                      <a:pt x="445437" y="239752"/>
                    </a:moveTo>
                    <a:cubicBezTo>
                      <a:pt x="432266" y="239752"/>
                      <a:pt x="419709" y="241092"/>
                      <a:pt x="407765" y="243768"/>
                    </a:cubicBezTo>
                    <a:cubicBezTo>
                      <a:pt x="395822" y="246448"/>
                      <a:pt x="384883" y="249740"/>
                      <a:pt x="374949" y="253648"/>
                    </a:cubicBezTo>
                    <a:cubicBezTo>
                      <a:pt x="365014" y="257556"/>
                      <a:pt x="356754" y="261516"/>
                      <a:pt x="350169" y="265536"/>
                    </a:cubicBezTo>
                    <a:cubicBezTo>
                      <a:pt x="343583" y="269556"/>
                      <a:pt x="338951" y="272736"/>
                      <a:pt x="336272" y="275080"/>
                    </a:cubicBezTo>
                    <a:cubicBezTo>
                      <a:pt x="333593" y="277424"/>
                      <a:pt x="331807" y="279376"/>
                      <a:pt x="330914" y="280940"/>
                    </a:cubicBezTo>
                    <a:cubicBezTo>
                      <a:pt x="330021" y="282504"/>
                      <a:pt x="329296" y="284176"/>
                      <a:pt x="328738" y="285964"/>
                    </a:cubicBezTo>
                    <a:cubicBezTo>
                      <a:pt x="328179" y="287748"/>
                      <a:pt x="327789" y="289868"/>
                      <a:pt x="327565" y="292324"/>
                    </a:cubicBezTo>
                    <a:cubicBezTo>
                      <a:pt x="327342" y="294780"/>
                      <a:pt x="327231" y="297684"/>
                      <a:pt x="327231" y="301032"/>
                    </a:cubicBezTo>
                    <a:cubicBezTo>
                      <a:pt x="327231" y="305720"/>
                      <a:pt x="327461" y="309736"/>
                      <a:pt x="327921" y="313088"/>
                    </a:cubicBezTo>
                    <a:cubicBezTo>
                      <a:pt x="328382" y="316436"/>
                      <a:pt x="329015" y="319116"/>
                      <a:pt x="329821" y="321124"/>
                    </a:cubicBezTo>
                    <a:cubicBezTo>
                      <a:pt x="330626" y="323132"/>
                      <a:pt x="331663" y="324584"/>
                      <a:pt x="332931" y="325476"/>
                    </a:cubicBezTo>
                    <a:cubicBezTo>
                      <a:pt x="334199" y="326368"/>
                      <a:pt x="335639" y="326816"/>
                      <a:pt x="337250" y="326816"/>
                    </a:cubicBezTo>
                    <a:cubicBezTo>
                      <a:pt x="340016" y="326816"/>
                      <a:pt x="344221" y="324920"/>
                      <a:pt x="349863" y="321124"/>
                    </a:cubicBezTo>
                    <a:cubicBezTo>
                      <a:pt x="355505" y="317328"/>
                      <a:pt x="362530" y="313200"/>
                      <a:pt x="370938" y="308732"/>
                    </a:cubicBezTo>
                    <a:cubicBezTo>
                      <a:pt x="379346" y="304268"/>
                      <a:pt x="389137" y="300140"/>
                      <a:pt x="400309" y="296344"/>
                    </a:cubicBezTo>
                    <a:cubicBezTo>
                      <a:pt x="411482" y="292548"/>
                      <a:pt x="424093" y="290652"/>
                      <a:pt x="438144" y="290652"/>
                    </a:cubicBezTo>
                    <a:cubicBezTo>
                      <a:pt x="450122" y="290652"/>
                      <a:pt x="460718" y="292548"/>
                      <a:pt x="469932" y="296344"/>
                    </a:cubicBezTo>
                    <a:cubicBezTo>
                      <a:pt x="479146" y="300140"/>
                      <a:pt x="486805" y="305272"/>
                      <a:pt x="492909" y="311748"/>
                    </a:cubicBezTo>
                    <a:cubicBezTo>
                      <a:pt x="499014" y="318220"/>
                      <a:pt x="503678" y="325756"/>
                      <a:pt x="506903" y="334352"/>
                    </a:cubicBezTo>
                    <a:cubicBezTo>
                      <a:pt x="510128" y="342944"/>
                      <a:pt x="511740" y="352044"/>
                      <a:pt x="511740" y="361640"/>
                    </a:cubicBezTo>
                    <a:cubicBezTo>
                      <a:pt x="511740" y="371240"/>
                      <a:pt x="510705" y="381512"/>
                      <a:pt x="508635" y="392448"/>
                    </a:cubicBezTo>
                    <a:cubicBezTo>
                      <a:pt x="506565" y="403388"/>
                      <a:pt x="502252" y="415556"/>
                      <a:pt x="495696" y="428948"/>
                    </a:cubicBezTo>
                    <a:cubicBezTo>
                      <a:pt x="489140" y="442344"/>
                      <a:pt x="479823" y="457188"/>
                      <a:pt x="467745" y="473488"/>
                    </a:cubicBezTo>
                    <a:cubicBezTo>
                      <a:pt x="455667" y="489784"/>
                      <a:pt x="439621" y="508200"/>
                      <a:pt x="419606" y="528740"/>
                    </a:cubicBezTo>
                    <a:lnTo>
                      <a:pt x="332997" y="617812"/>
                    </a:lnTo>
                    <a:cubicBezTo>
                      <a:pt x="330237" y="620716"/>
                      <a:pt x="327995" y="623448"/>
                      <a:pt x="326268" y="626016"/>
                    </a:cubicBezTo>
                    <a:cubicBezTo>
                      <a:pt x="324541" y="628584"/>
                      <a:pt x="323103" y="631152"/>
                      <a:pt x="321954" y="633720"/>
                    </a:cubicBezTo>
                    <a:cubicBezTo>
                      <a:pt x="320805" y="636284"/>
                      <a:pt x="320057" y="639244"/>
                      <a:pt x="319712" y="642592"/>
                    </a:cubicBezTo>
                    <a:cubicBezTo>
                      <a:pt x="319367" y="645940"/>
                      <a:pt x="319194" y="649848"/>
                      <a:pt x="319194" y="654312"/>
                    </a:cubicBezTo>
                    <a:cubicBezTo>
                      <a:pt x="319194" y="659224"/>
                      <a:pt x="319585" y="663352"/>
                      <a:pt x="320366" y="666704"/>
                    </a:cubicBezTo>
                    <a:cubicBezTo>
                      <a:pt x="321147" y="670052"/>
                      <a:pt x="322375" y="672620"/>
                      <a:pt x="324049" y="674404"/>
                    </a:cubicBezTo>
                    <a:cubicBezTo>
                      <a:pt x="325724" y="676192"/>
                      <a:pt x="327733" y="677472"/>
                      <a:pt x="330077" y="678256"/>
                    </a:cubicBezTo>
                    <a:cubicBezTo>
                      <a:pt x="332421" y="679036"/>
                      <a:pt x="335156" y="679428"/>
                      <a:pt x="338281" y="679428"/>
                    </a:cubicBezTo>
                    <a:lnTo>
                      <a:pt x="577708" y="679428"/>
                    </a:lnTo>
                    <a:cubicBezTo>
                      <a:pt x="579718" y="679428"/>
                      <a:pt x="581559" y="678924"/>
                      <a:pt x="583234" y="677920"/>
                    </a:cubicBezTo>
                    <a:cubicBezTo>
                      <a:pt x="584908" y="676916"/>
                      <a:pt x="586247" y="675352"/>
                      <a:pt x="587252" y="673232"/>
                    </a:cubicBezTo>
                    <a:cubicBezTo>
                      <a:pt x="588257" y="671112"/>
                      <a:pt x="589038" y="668488"/>
                      <a:pt x="589596" y="665364"/>
                    </a:cubicBezTo>
                    <a:cubicBezTo>
                      <a:pt x="590154" y="662236"/>
                      <a:pt x="590433" y="658664"/>
                      <a:pt x="590433" y="654648"/>
                    </a:cubicBezTo>
                    <a:cubicBezTo>
                      <a:pt x="590433" y="650628"/>
                      <a:pt x="590154" y="647112"/>
                      <a:pt x="589596" y="644100"/>
                    </a:cubicBezTo>
                    <a:cubicBezTo>
                      <a:pt x="589038" y="641084"/>
                      <a:pt x="588145" y="638572"/>
                      <a:pt x="586917" y="636564"/>
                    </a:cubicBezTo>
                    <a:cubicBezTo>
                      <a:pt x="585689" y="634556"/>
                      <a:pt x="584238" y="633048"/>
                      <a:pt x="582564" y="632044"/>
                    </a:cubicBezTo>
                    <a:cubicBezTo>
                      <a:pt x="580890" y="631040"/>
                      <a:pt x="579159" y="630536"/>
                      <a:pt x="577373" y="630536"/>
                    </a:cubicBezTo>
                    <a:lnTo>
                      <a:pt x="388845" y="630536"/>
                    </a:lnTo>
                    <a:lnTo>
                      <a:pt x="457492" y="558876"/>
                    </a:lnTo>
                    <a:cubicBezTo>
                      <a:pt x="482272" y="533428"/>
                      <a:pt x="502141" y="510936"/>
                      <a:pt x="517098" y="491400"/>
                    </a:cubicBezTo>
                    <a:cubicBezTo>
                      <a:pt x="532055" y="471868"/>
                      <a:pt x="543497" y="454120"/>
                      <a:pt x="551422" y="438160"/>
                    </a:cubicBezTo>
                    <a:cubicBezTo>
                      <a:pt x="559347" y="422196"/>
                      <a:pt x="564537" y="407352"/>
                      <a:pt x="566993" y="393620"/>
                    </a:cubicBezTo>
                    <a:cubicBezTo>
                      <a:pt x="569448" y="379892"/>
                      <a:pt x="570676" y="366108"/>
                      <a:pt x="570676" y="352264"/>
                    </a:cubicBezTo>
                    <a:cubicBezTo>
                      <a:pt x="570676" y="336860"/>
                      <a:pt x="568109" y="322352"/>
                      <a:pt x="562974" y="308732"/>
                    </a:cubicBezTo>
                    <a:cubicBezTo>
                      <a:pt x="557840" y="295116"/>
                      <a:pt x="550082" y="283172"/>
                      <a:pt x="539701" y="272904"/>
                    </a:cubicBezTo>
                    <a:cubicBezTo>
                      <a:pt x="529321" y="262632"/>
                      <a:pt x="516261" y="254540"/>
                      <a:pt x="500522" y="248624"/>
                    </a:cubicBezTo>
                    <a:cubicBezTo>
                      <a:pt x="484784" y="242708"/>
                      <a:pt x="466422" y="239752"/>
                      <a:pt x="445437" y="239752"/>
                    </a:cubicBezTo>
                    <a:close/>
                    <a:moveTo>
                      <a:pt x="457200" y="0"/>
                    </a:moveTo>
                    <a:cubicBezTo>
                      <a:pt x="709705" y="0"/>
                      <a:pt x="914400" y="204692"/>
                      <a:pt x="914400" y="457200"/>
                    </a:cubicBezTo>
                    <a:cubicBezTo>
                      <a:pt x="914400" y="709704"/>
                      <a:pt x="709705" y="914400"/>
                      <a:pt x="457200" y="914400"/>
                    </a:cubicBezTo>
                    <a:cubicBezTo>
                      <a:pt x="204695" y="914400"/>
                      <a:pt x="0" y="709704"/>
                      <a:pt x="0" y="457200"/>
                    </a:cubicBezTo>
                    <a:cubicBezTo>
                      <a:pt x="0" y="204692"/>
                      <a:pt x="204695" y="0"/>
                      <a:pt x="457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pic>
            <p:nvPicPr>
              <p:cNvPr id="37" name="Picture 36" descr="A black and white image of a black and white image of a black and white image of a black and white image of a black and white image of a black and white image of a black and&#10;&#10;Description automatically generated">
                <a:extLst>
                  <a:ext uri="{FF2B5EF4-FFF2-40B4-BE49-F238E27FC236}">
                    <a16:creationId xmlns:a16="http://schemas.microsoft.com/office/drawing/2014/main" id="{AFF1BC48-BB95-173D-10A3-377E44A1BF59}"/>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2798473" y="27674785"/>
                <a:ext cx="4678267" cy="4680000"/>
              </a:xfrm>
              <a:prstGeom prst="rect">
                <a:avLst/>
              </a:prstGeom>
            </p:spPr>
          </p:pic>
        </p:grpSp>
        <p:grpSp>
          <p:nvGrpSpPr>
            <p:cNvPr id="52" name="Group 51">
              <a:extLst>
                <a:ext uri="{FF2B5EF4-FFF2-40B4-BE49-F238E27FC236}">
                  <a16:creationId xmlns:a16="http://schemas.microsoft.com/office/drawing/2014/main" id="{D38A0471-F01E-A322-D4EB-01E869E9ADCB}"/>
                </a:ext>
              </a:extLst>
            </p:cNvPr>
            <p:cNvGrpSpPr>
              <a:grpSpLocks noChangeAspect="1"/>
            </p:cNvGrpSpPr>
            <p:nvPr/>
          </p:nvGrpSpPr>
          <p:grpSpPr>
            <a:xfrm>
              <a:off x="6776051" y="26693099"/>
              <a:ext cx="5222365" cy="6228000"/>
              <a:chOff x="7176084" y="26775658"/>
              <a:chExt cx="4678267" cy="5579127"/>
            </a:xfrm>
          </p:grpSpPr>
          <p:pic>
            <p:nvPicPr>
              <p:cNvPr id="27" name="Picture 26" descr="A black and blue lines&#10;&#10;Description automatically generated">
                <a:extLst>
                  <a:ext uri="{FF2B5EF4-FFF2-40B4-BE49-F238E27FC236}">
                    <a16:creationId xmlns:a16="http://schemas.microsoft.com/office/drawing/2014/main" id="{BE1DEB7B-676E-9C2C-D784-8C5829CB8B73}"/>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176084" y="27674785"/>
                <a:ext cx="4678267" cy="4680000"/>
              </a:xfrm>
              <a:prstGeom prst="rect">
                <a:avLst/>
              </a:prstGeom>
            </p:spPr>
          </p:pic>
          <p:sp>
            <p:nvSpPr>
              <p:cNvPr id="46" name="Freeform: Shape 45">
                <a:extLst>
                  <a:ext uri="{FF2B5EF4-FFF2-40B4-BE49-F238E27FC236}">
                    <a16:creationId xmlns:a16="http://schemas.microsoft.com/office/drawing/2014/main" id="{C6B5360E-6CEC-A508-A520-6CE06DC6F1B3}"/>
                  </a:ext>
                </a:extLst>
              </p:cNvPr>
              <p:cNvSpPr>
                <a:spLocks noChangeAspect="1"/>
              </p:cNvSpPr>
              <p:nvPr/>
            </p:nvSpPr>
            <p:spPr>
              <a:xfrm>
                <a:off x="7413778" y="26775658"/>
                <a:ext cx="755703" cy="755703"/>
              </a:xfrm>
              <a:custGeom>
                <a:avLst/>
                <a:gdLst/>
                <a:ahLst/>
                <a:cxnLst/>
                <a:rect l="l" t="t" r="r" b="b"/>
                <a:pathLst>
                  <a:path w="914400" h="914400">
                    <a:moveTo>
                      <a:pt x="474236" y="243100"/>
                    </a:moveTo>
                    <a:cubicBezTo>
                      <a:pt x="470217" y="243100"/>
                      <a:pt x="466869" y="243156"/>
                      <a:pt x="464190" y="243268"/>
                    </a:cubicBezTo>
                    <a:cubicBezTo>
                      <a:pt x="461511" y="243380"/>
                      <a:pt x="459167" y="243660"/>
                      <a:pt x="457158" y="244104"/>
                    </a:cubicBezTo>
                    <a:cubicBezTo>
                      <a:pt x="455148" y="244552"/>
                      <a:pt x="453474" y="244996"/>
                      <a:pt x="452135" y="245444"/>
                    </a:cubicBezTo>
                    <a:cubicBezTo>
                      <a:pt x="450795" y="245892"/>
                      <a:pt x="449679" y="246448"/>
                      <a:pt x="448786" y="247120"/>
                    </a:cubicBezTo>
                    <a:lnTo>
                      <a:pt x="348997" y="311076"/>
                    </a:lnTo>
                    <a:cubicBezTo>
                      <a:pt x="346988" y="312416"/>
                      <a:pt x="345369" y="313756"/>
                      <a:pt x="344141" y="315096"/>
                    </a:cubicBezTo>
                    <a:cubicBezTo>
                      <a:pt x="342913" y="316436"/>
                      <a:pt x="341965" y="317996"/>
                      <a:pt x="341295" y="319784"/>
                    </a:cubicBezTo>
                    <a:cubicBezTo>
                      <a:pt x="340625" y="321568"/>
                      <a:pt x="340123" y="323804"/>
                      <a:pt x="339788" y="326480"/>
                    </a:cubicBezTo>
                    <a:cubicBezTo>
                      <a:pt x="339453" y="329160"/>
                      <a:pt x="339286" y="332396"/>
                      <a:pt x="339286" y="336192"/>
                    </a:cubicBezTo>
                    <a:cubicBezTo>
                      <a:pt x="339286" y="341328"/>
                      <a:pt x="339565" y="345568"/>
                      <a:pt x="340123" y="348916"/>
                    </a:cubicBezTo>
                    <a:cubicBezTo>
                      <a:pt x="340681" y="352264"/>
                      <a:pt x="341741" y="354664"/>
                      <a:pt x="343304" y="356116"/>
                    </a:cubicBezTo>
                    <a:cubicBezTo>
                      <a:pt x="344867" y="357568"/>
                      <a:pt x="346932" y="358068"/>
                      <a:pt x="349499" y="357624"/>
                    </a:cubicBezTo>
                    <a:cubicBezTo>
                      <a:pt x="352066" y="357176"/>
                      <a:pt x="355471" y="355836"/>
                      <a:pt x="359712" y="353604"/>
                    </a:cubicBezTo>
                    <a:lnTo>
                      <a:pt x="443428" y="303712"/>
                    </a:lnTo>
                    <a:lnTo>
                      <a:pt x="443428" y="633216"/>
                    </a:lnTo>
                    <a:lnTo>
                      <a:pt x="353015" y="633216"/>
                    </a:lnTo>
                    <a:cubicBezTo>
                      <a:pt x="351229" y="633216"/>
                      <a:pt x="349611" y="633720"/>
                      <a:pt x="348160" y="634724"/>
                    </a:cubicBezTo>
                    <a:cubicBezTo>
                      <a:pt x="346709" y="635728"/>
                      <a:pt x="345481" y="637180"/>
                      <a:pt x="344476" y="639076"/>
                    </a:cubicBezTo>
                    <a:cubicBezTo>
                      <a:pt x="343472" y="640972"/>
                      <a:pt x="342634" y="643372"/>
                      <a:pt x="341965" y="646276"/>
                    </a:cubicBezTo>
                    <a:cubicBezTo>
                      <a:pt x="341295" y="649176"/>
                      <a:pt x="340960" y="652636"/>
                      <a:pt x="340960" y="656656"/>
                    </a:cubicBezTo>
                    <a:cubicBezTo>
                      <a:pt x="340960" y="660896"/>
                      <a:pt x="341295" y="664468"/>
                      <a:pt x="341965" y="667372"/>
                    </a:cubicBezTo>
                    <a:cubicBezTo>
                      <a:pt x="342634" y="670276"/>
                      <a:pt x="343583" y="672620"/>
                      <a:pt x="344811" y="674404"/>
                    </a:cubicBezTo>
                    <a:cubicBezTo>
                      <a:pt x="346039" y="676188"/>
                      <a:pt x="347322" y="677472"/>
                      <a:pt x="348662" y="678256"/>
                    </a:cubicBezTo>
                    <a:cubicBezTo>
                      <a:pt x="350001" y="679036"/>
                      <a:pt x="351452" y="679428"/>
                      <a:pt x="353015" y="679428"/>
                    </a:cubicBezTo>
                    <a:lnTo>
                      <a:pt x="579383" y="679428"/>
                    </a:lnTo>
                    <a:cubicBezTo>
                      <a:pt x="580945" y="679428"/>
                      <a:pt x="582452" y="679036"/>
                      <a:pt x="583903" y="678256"/>
                    </a:cubicBezTo>
                    <a:cubicBezTo>
                      <a:pt x="585354" y="677472"/>
                      <a:pt x="586638" y="676188"/>
                      <a:pt x="587754" y="674404"/>
                    </a:cubicBezTo>
                    <a:cubicBezTo>
                      <a:pt x="588870" y="672620"/>
                      <a:pt x="589763" y="670276"/>
                      <a:pt x="590433" y="667372"/>
                    </a:cubicBezTo>
                    <a:cubicBezTo>
                      <a:pt x="591103" y="664468"/>
                      <a:pt x="591438" y="660896"/>
                      <a:pt x="591438" y="656656"/>
                    </a:cubicBezTo>
                    <a:cubicBezTo>
                      <a:pt x="591438" y="652636"/>
                      <a:pt x="591159" y="649176"/>
                      <a:pt x="590601" y="646276"/>
                    </a:cubicBezTo>
                    <a:cubicBezTo>
                      <a:pt x="590042" y="643372"/>
                      <a:pt x="589261" y="640972"/>
                      <a:pt x="588257" y="639076"/>
                    </a:cubicBezTo>
                    <a:cubicBezTo>
                      <a:pt x="587252" y="637180"/>
                      <a:pt x="585968" y="635728"/>
                      <a:pt x="584406" y="634724"/>
                    </a:cubicBezTo>
                    <a:cubicBezTo>
                      <a:pt x="582843" y="633720"/>
                      <a:pt x="581169" y="633216"/>
                      <a:pt x="579383" y="633216"/>
                    </a:cubicBezTo>
                    <a:lnTo>
                      <a:pt x="501025" y="633216"/>
                    </a:lnTo>
                    <a:lnTo>
                      <a:pt x="501025" y="252476"/>
                    </a:lnTo>
                    <a:cubicBezTo>
                      <a:pt x="501025" y="251136"/>
                      <a:pt x="500690" y="249852"/>
                      <a:pt x="500020" y="248624"/>
                    </a:cubicBezTo>
                    <a:cubicBezTo>
                      <a:pt x="499350" y="247396"/>
                      <a:pt x="498011" y="246392"/>
                      <a:pt x="496002" y="245612"/>
                    </a:cubicBezTo>
                    <a:cubicBezTo>
                      <a:pt x="493993" y="244832"/>
                      <a:pt x="491202" y="244216"/>
                      <a:pt x="487630" y="243768"/>
                    </a:cubicBezTo>
                    <a:cubicBezTo>
                      <a:pt x="484058" y="243324"/>
                      <a:pt x="479593" y="243100"/>
                      <a:pt x="474236" y="243100"/>
                    </a:cubicBezTo>
                    <a:close/>
                    <a:moveTo>
                      <a:pt x="457200" y="0"/>
                    </a:moveTo>
                    <a:cubicBezTo>
                      <a:pt x="709705" y="0"/>
                      <a:pt x="914400" y="204692"/>
                      <a:pt x="914400" y="457200"/>
                    </a:cubicBezTo>
                    <a:cubicBezTo>
                      <a:pt x="914400" y="709704"/>
                      <a:pt x="709705" y="914400"/>
                      <a:pt x="457200" y="914400"/>
                    </a:cubicBezTo>
                    <a:cubicBezTo>
                      <a:pt x="204695" y="914400"/>
                      <a:pt x="0" y="709704"/>
                      <a:pt x="0" y="457200"/>
                    </a:cubicBezTo>
                    <a:cubicBezTo>
                      <a:pt x="0" y="204692"/>
                      <a:pt x="204695" y="0"/>
                      <a:pt x="457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dirty="0"/>
              </a:p>
            </p:txBody>
          </p:sp>
        </p:grpSp>
        <p:grpSp>
          <p:nvGrpSpPr>
            <p:cNvPr id="56" name="Group 55">
              <a:extLst>
                <a:ext uri="{FF2B5EF4-FFF2-40B4-BE49-F238E27FC236}">
                  <a16:creationId xmlns:a16="http://schemas.microsoft.com/office/drawing/2014/main" id="{2A3DF014-198D-477E-E13F-8DC24EAFB5DA}"/>
                </a:ext>
              </a:extLst>
            </p:cNvPr>
            <p:cNvGrpSpPr>
              <a:grpSpLocks noChangeAspect="1"/>
            </p:cNvGrpSpPr>
            <p:nvPr/>
          </p:nvGrpSpPr>
          <p:grpSpPr>
            <a:xfrm>
              <a:off x="18020829" y="26693099"/>
              <a:ext cx="5222365" cy="6228000"/>
              <a:chOff x="18420862" y="26775658"/>
              <a:chExt cx="4678267" cy="5579127"/>
            </a:xfrm>
          </p:grpSpPr>
          <p:pic>
            <p:nvPicPr>
              <p:cNvPr id="29" name="Picture 28" descr="A black and pink pattern&#10;&#10;Description automatically generated with medium confidence">
                <a:extLst>
                  <a:ext uri="{FF2B5EF4-FFF2-40B4-BE49-F238E27FC236}">
                    <a16:creationId xmlns:a16="http://schemas.microsoft.com/office/drawing/2014/main" id="{7A55F970-C8CA-4AB6-830C-3D9BFC4C7CA1}"/>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8420862" y="27674785"/>
                <a:ext cx="4678267" cy="4680000"/>
              </a:xfrm>
              <a:prstGeom prst="rect">
                <a:avLst/>
              </a:prstGeom>
            </p:spPr>
          </p:pic>
          <p:sp>
            <p:nvSpPr>
              <p:cNvPr id="48" name="Freeform: Shape 47">
                <a:extLst>
                  <a:ext uri="{FF2B5EF4-FFF2-40B4-BE49-F238E27FC236}">
                    <a16:creationId xmlns:a16="http://schemas.microsoft.com/office/drawing/2014/main" id="{C2C2CE93-09A2-D427-93D6-02D3416B2F30}"/>
                  </a:ext>
                </a:extLst>
              </p:cNvPr>
              <p:cNvSpPr>
                <a:spLocks noChangeAspect="1"/>
              </p:cNvSpPr>
              <p:nvPr/>
            </p:nvSpPr>
            <p:spPr>
              <a:xfrm>
                <a:off x="18658556" y="26775658"/>
                <a:ext cx="755703" cy="755703"/>
              </a:xfrm>
              <a:custGeom>
                <a:avLst/>
                <a:gdLst/>
                <a:ahLst/>
                <a:cxnLst/>
                <a:rect l="l" t="t" r="r" b="b"/>
                <a:pathLst>
                  <a:path w="914400" h="914400">
                    <a:moveTo>
                      <a:pt x="445772" y="239756"/>
                    </a:moveTo>
                    <a:cubicBezTo>
                      <a:pt x="431485" y="239756"/>
                      <a:pt x="418146" y="241096"/>
                      <a:pt x="405756" y="243772"/>
                    </a:cubicBezTo>
                    <a:cubicBezTo>
                      <a:pt x="393366" y="246452"/>
                      <a:pt x="382427" y="249744"/>
                      <a:pt x="372939" y="253652"/>
                    </a:cubicBezTo>
                    <a:cubicBezTo>
                      <a:pt x="363452" y="257560"/>
                      <a:pt x="355471" y="261520"/>
                      <a:pt x="348997" y="265540"/>
                    </a:cubicBezTo>
                    <a:cubicBezTo>
                      <a:pt x="342523" y="269560"/>
                      <a:pt x="338225" y="272628"/>
                      <a:pt x="336105" y="274748"/>
                    </a:cubicBezTo>
                    <a:cubicBezTo>
                      <a:pt x="333984" y="276868"/>
                      <a:pt x="332477" y="278712"/>
                      <a:pt x="331584" y="280272"/>
                    </a:cubicBezTo>
                    <a:cubicBezTo>
                      <a:pt x="330691" y="281836"/>
                      <a:pt x="329910" y="283568"/>
                      <a:pt x="329240" y="285464"/>
                    </a:cubicBezTo>
                    <a:cubicBezTo>
                      <a:pt x="328570" y="287360"/>
                      <a:pt x="328124" y="289596"/>
                      <a:pt x="327900" y="292160"/>
                    </a:cubicBezTo>
                    <a:cubicBezTo>
                      <a:pt x="327677" y="294728"/>
                      <a:pt x="327565" y="297688"/>
                      <a:pt x="327565" y="301036"/>
                    </a:cubicBezTo>
                    <a:cubicBezTo>
                      <a:pt x="327565" y="305948"/>
                      <a:pt x="327733" y="309908"/>
                      <a:pt x="328068" y="312924"/>
                    </a:cubicBezTo>
                    <a:cubicBezTo>
                      <a:pt x="328403" y="315936"/>
                      <a:pt x="328961" y="318280"/>
                      <a:pt x="329742" y="319956"/>
                    </a:cubicBezTo>
                    <a:cubicBezTo>
                      <a:pt x="330523" y="321628"/>
                      <a:pt x="331528" y="322744"/>
                      <a:pt x="332756" y="323304"/>
                    </a:cubicBezTo>
                    <a:cubicBezTo>
                      <a:pt x="333984" y="323864"/>
                      <a:pt x="335379" y="324140"/>
                      <a:pt x="336942" y="324140"/>
                    </a:cubicBezTo>
                    <a:cubicBezTo>
                      <a:pt x="339174" y="324140"/>
                      <a:pt x="343081" y="322188"/>
                      <a:pt x="348662" y="318280"/>
                    </a:cubicBezTo>
                    <a:cubicBezTo>
                      <a:pt x="354243" y="314376"/>
                      <a:pt x="361275" y="310188"/>
                      <a:pt x="369758" y="305724"/>
                    </a:cubicBezTo>
                    <a:cubicBezTo>
                      <a:pt x="378241" y="301260"/>
                      <a:pt x="387897" y="297072"/>
                      <a:pt x="398724" y="293168"/>
                    </a:cubicBezTo>
                    <a:cubicBezTo>
                      <a:pt x="409551" y="289260"/>
                      <a:pt x="421439" y="287308"/>
                      <a:pt x="434387" y="287308"/>
                    </a:cubicBezTo>
                    <a:cubicBezTo>
                      <a:pt x="446219" y="287308"/>
                      <a:pt x="456655" y="289036"/>
                      <a:pt x="465697" y="292496"/>
                    </a:cubicBezTo>
                    <a:cubicBezTo>
                      <a:pt x="474738" y="295956"/>
                      <a:pt x="482161" y="300700"/>
                      <a:pt x="487965" y="306728"/>
                    </a:cubicBezTo>
                    <a:cubicBezTo>
                      <a:pt x="493769" y="312756"/>
                      <a:pt x="498123" y="319844"/>
                      <a:pt x="501025" y="327992"/>
                    </a:cubicBezTo>
                    <a:cubicBezTo>
                      <a:pt x="503927" y="336140"/>
                      <a:pt x="505378" y="344680"/>
                      <a:pt x="505378" y="353608"/>
                    </a:cubicBezTo>
                    <a:cubicBezTo>
                      <a:pt x="505378" y="365888"/>
                      <a:pt x="503201" y="376992"/>
                      <a:pt x="498848" y="386928"/>
                    </a:cubicBezTo>
                    <a:cubicBezTo>
                      <a:pt x="494495" y="396864"/>
                      <a:pt x="488244" y="405400"/>
                      <a:pt x="480096" y="412544"/>
                    </a:cubicBezTo>
                    <a:cubicBezTo>
                      <a:pt x="471947" y="419688"/>
                      <a:pt x="462013" y="425160"/>
                      <a:pt x="450293" y="428952"/>
                    </a:cubicBezTo>
                    <a:cubicBezTo>
                      <a:pt x="438573" y="432748"/>
                      <a:pt x="425346" y="434644"/>
                      <a:pt x="410612" y="434644"/>
                    </a:cubicBezTo>
                    <a:lnTo>
                      <a:pt x="372772" y="434644"/>
                    </a:lnTo>
                    <a:cubicBezTo>
                      <a:pt x="370763" y="434644"/>
                      <a:pt x="368977" y="435036"/>
                      <a:pt x="367414" y="435816"/>
                    </a:cubicBezTo>
                    <a:cubicBezTo>
                      <a:pt x="365852" y="436600"/>
                      <a:pt x="364456" y="437828"/>
                      <a:pt x="363228" y="439500"/>
                    </a:cubicBezTo>
                    <a:cubicBezTo>
                      <a:pt x="362001" y="441176"/>
                      <a:pt x="361052" y="443408"/>
                      <a:pt x="360382" y="446200"/>
                    </a:cubicBezTo>
                    <a:cubicBezTo>
                      <a:pt x="359712" y="448988"/>
                      <a:pt x="359378" y="452504"/>
                      <a:pt x="359378" y="456748"/>
                    </a:cubicBezTo>
                    <a:cubicBezTo>
                      <a:pt x="359378" y="461436"/>
                      <a:pt x="359781" y="465232"/>
                      <a:pt x="360589" y="468132"/>
                    </a:cubicBezTo>
                    <a:cubicBezTo>
                      <a:pt x="361396" y="471036"/>
                      <a:pt x="362434" y="473380"/>
                      <a:pt x="363702" y="475164"/>
                    </a:cubicBezTo>
                    <a:cubicBezTo>
                      <a:pt x="364970" y="476952"/>
                      <a:pt x="366468" y="478232"/>
                      <a:pt x="368196" y="479016"/>
                    </a:cubicBezTo>
                    <a:cubicBezTo>
                      <a:pt x="369925" y="479796"/>
                      <a:pt x="371712" y="480188"/>
                      <a:pt x="373557" y="480188"/>
                    </a:cubicBezTo>
                    <a:lnTo>
                      <a:pt x="416095" y="480188"/>
                    </a:lnTo>
                    <a:cubicBezTo>
                      <a:pt x="433850" y="480188"/>
                      <a:pt x="449702" y="482084"/>
                      <a:pt x="463651" y="485880"/>
                    </a:cubicBezTo>
                    <a:cubicBezTo>
                      <a:pt x="477600" y="489676"/>
                      <a:pt x="489359" y="495144"/>
                      <a:pt x="498927" y="502288"/>
                    </a:cubicBezTo>
                    <a:cubicBezTo>
                      <a:pt x="508495" y="509432"/>
                      <a:pt x="515757" y="517916"/>
                      <a:pt x="520714" y="527736"/>
                    </a:cubicBezTo>
                    <a:cubicBezTo>
                      <a:pt x="525670" y="537560"/>
                      <a:pt x="528149" y="548612"/>
                      <a:pt x="528149" y="560888"/>
                    </a:cubicBezTo>
                    <a:cubicBezTo>
                      <a:pt x="528149" y="572052"/>
                      <a:pt x="526202" y="582376"/>
                      <a:pt x="522309" y="591864"/>
                    </a:cubicBezTo>
                    <a:cubicBezTo>
                      <a:pt x="518417" y="601352"/>
                      <a:pt x="512577" y="609556"/>
                      <a:pt x="504789" y="616476"/>
                    </a:cubicBezTo>
                    <a:cubicBezTo>
                      <a:pt x="497002" y="623396"/>
                      <a:pt x="487383" y="628756"/>
                      <a:pt x="475933" y="632552"/>
                    </a:cubicBezTo>
                    <a:cubicBezTo>
                      <a:pt x="464484" y="636344"/>
                      <a:pt x="451202" y="638244"/>
                      <a:pt x="436087" y="638244"/>
                    </a:cubicBezTo>
                    <a:cubicBezTo>
                      <a:pt x="420513" y="638244"/>
                      <a:pt x="406371" y="636456"/>
                      <a:pt x="393662" y="632884"/>
                    </a:cubicBezTo>
                    <a:cubicBezTo>
                      <a:pt x="380953" y="629312"/>
                      <a:pt x="369845" y="625464"/>
                      <a:pt x="360340" y="621332"/>
                    </a:cubicBezTo>
                    <a:cubicBezTo>
                      <a:pt x="350835" y="617204"/>
                      <a:pt x="343049" y="613352"/>
                      <a:pt x="336981" y="609780"/>
                    </a:cubicBezTo>
                    <a:cubicBezTo>
                      <a:pt x="330913" y="606208"/>
                      <a:pt x="326849" y="604420"/>
                      <a:pt x="324787" y="604420"/>
                    </a:cubicBezTo>
                    <a:cubicBezTo>
                      <a:pt x="321808" y="604420"/>
                      <a:pt x="319517" y="605984"/>
                      <a:pt x="317915" y="609108"/>
                    </a:cubicBezTo>
                    <a:cubicBezTo>
                      <a:pt x="316312" y="612236"/>
                      <a:pt x="315510" y="617816"/>
                      <a:pt x="315510" y="625852"/>
                    </a:cubicBezTo>
                    <a:cubicBezTo>
                      <a:pt x="315510" y="630540"/>
                      <a:pt x="315678" y="634504"/>
                      <a:pt x="316013" y="637740"/>
                    </a:cubicBezTo>
                    <a:cubicBezTo>
                      <a:pt x="316348" y="640976"/>
                      <a:pt x="316850" y="643712"/>
                      <a:pt x="317520" y="645944"/>
                    </a:cubicBezTo>
                    <a:cubicBezTo>
                      <a:pt x="318189" y="648176"/>
                      <a:pt x="318971" y="650076"/>
                      <a:pt x="319864" y="651636"/>
                    </a:cubicBezTo>
                    <a:cubicBezTo>
                      <a:pt x="320757" y="653200"/>
                      <a:pt x="322040" y="654764"/>
                      <a:pt x="323715" y="656324"/>
                    </a:cubicBezTo>
                    <a:cubicBezTo>
                      <a:pt x="325389" y="657888"/>
                      <a:pt x="329463" y="660400"/>
                      <a:pt x="335937" y="663860"/>
                    </a:cubicBezTo>
                    <a:cubicBezTo>
                      <a:pt x="342411" y="667320"/>
                      <a:pt x="350559" y="670668"/>
                      <a:pt x="360382" y="673904"/>
                    </a:cubicBezTo>
                    <a:cubicBezTo>
                      <a:pt x="370205" y="677144"/>
                      <a:pt x="381423" y="679932"/>
                      <a:pt x="394036" y="682276"/>
                    </a:cubicBezTo>
                    <a:cubicBezTo>
                      <a:pt x="406649" y="684620"/>
                      <a:pt x="420211" y="685792"/>
                      <a:pt x="434722" y="685792"/>
                    </a:cubicBezTo>
                    <a:cubicBezTo>
                      <a:pt x="458609" y="685792"/>
                      <a:pt x="480040" y="682724"/>
                      <a:pt x="499015" y="676584"/>
                    </a:cubicBezTo>
                    <a:cubicBezTo>
                      <a:pt x="517991" y="670444"/>
                      <a:pt x="533953" y="661684"/>
                      <a:pt x="546901" y="650296"/>
                    </a:cubicBezTo>
                    <a:cubicBezTo>
                      <a:pt x="559849" y="638912"/>
                      <a:pt x="569783" y="625240"/>
                      <a:pt x="576704" y="609276"/>
                    </a:cubicBezTo>
                    <a:cubicBezTo>
                      <a:pt x="583624" y="593316"/>
                      <a:pt x="587085" y="575400"/>
                      <a:pt x="587085" y="555532"/>
                    </a:cubicBezTo>
                    <a:cubicBezTo>
                      <a:pt x="587085" y="541912"/>
                      <a:pt x="584573" y="529132"/>
                      <a:pt x="579550" y="517188"/>
                    </a:cubicBezTo>
                    <a:cubicBezTo>
                      <a:pt x="574527" y="505248"/>
                      <a:pt x="567551" y="494808"/>
                      <a:pt x="558621" y="485880"/>
                    </a:cubicBezTo>
                    <a:cubicBezTo>
                      <a:pt x="549691" y="476952"/>
                      <a:pt x="539032" y="469528"/>
                      <a:pt x="526642" y="463612"/>
                    </a:cubicBezTo>
                    <a:cubicBezTo>
                      <a:pt x="514252" y="457696"/>
                      <a:pt x="500578" y="453956"/>
                      <a:pt x="485621" y="452392"/>
                    </a:cubicBezTo>
                    <a:lnTo>
                      <a:pt x="485621" y="451724"/>
                    </a:lnTo>
                    <a:cubicBezTo>
                      <a:pt x="498792" y="449268"/>
                      <a:pt x="510401" y="444860"/>
                      <a:pt x="520447" y="438496"/>
                    </a:cubicBezTo>
                    <a:cubicBezTo>
                      <a:pt x="530493" y="432136"/>
                      <a:pt x="538976" y="424432"/>
                      <a:pt x="545896" y="415392"/>
                    </a:cubicBezTo>
                    <a:cubicBezTo>
                      <a:pt x="552817" y="406352"/>
                      <a:pt x="558063" y="395968"/>
                      <a:pt x="561635" y="384248"/>
                    </a:cubicBezTo>
                    <a:cubicBezTo>
                      <a:pt x="565207" y="372528"/>
                      <a:pt x="566993" y="359860"/>
                      <a:pt x="566993" y="346244"/>
                    </a:cubicBezTo>
                    <a:cubicBezTo>
                      <a:pt x="566993" y="330392"/>
                      <a:pt x="564481" y="315936"/>
                      <a:pt x="559458" y="302876"/>
                    </a:cubicBezTo>
                    <a:cubicBezTo>
                      <a:pt x="554435" y="289816"/>
                      <a:pt x="546845" y="278600"/>
                      <a:pt x="536688" y="269224"/>
                    </a:cubicBezTo>
                    <a:cubicBezTo>
                      <a:pt x="526530" y="259848"/>
                      <a:pt x="513861" y="252592"/>
                      <a:pt x="498681" y="247456"/>
                    </a:cubicBezTo>
                    <a:cubicBezTo>
                      <a:pt x="483500" y="242324"/>
                      <a:pt x="465864" y="239756"/>
                      <a:pt x="445772" y="239756"/>
                    </a:cubicBezTo>
                    <a:close/>
                    <a:moveTo>
                      <a:pt x="457200" y="0"/>
                    </a:moveTo>
                    <a:cubicBezTo>
                      <a:pt x="709705" y="0"/>
                      <a:pt x="914400" y="204696"/>
                      <a:pt x="914400" y="457200"/>
                    </a:cubicBezTo>
                    <a:cubicBezTo>
                      <a:pt x="914400" y="709704"/>
                      <a:pt x="709705" y="914400"/>
                      <a:pt x="457200" y="914400"/>
                    </a:cubicBezTo>
                    <a:cubicBezTo>
                      <a:pt x="204695" y="914400"/>
                      <a:pt x="0" y="709704"/>
                      <a:pt x="0" y="457200"/>
                    </a:cubicBezTo>
                    <a:cubicBezTo>
                      <a:pt x="0" y="204696"/>
                      <a:pt x="204695" y="0"/>
                      <a:pt x="457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grpSp>
        <p:grpSp>
          <p:nvGrpSpPr>
            <p:cNvPr id="57" name="Group 56">
              <a:extLst>
                <a:ext uri="{FF2B5EF4-FFF2-40B4-BE49-F238E27FC236}">
                  <a16:creationId xmlns:a16="http://schemas.microsoft.com/office/drawing/2014/main" id="{E95D42DB-C65D-69D9-5379-5916AFA4AD61}"/>
                </a:ext>
              </a:extLst>
            </p:cNvPr>
            <p:cNvGrpSpPr>
              <a:grpSpLocks noChangeAspect="1"/>
            </p:cNvGrpSpPr>
            <p:nvPr/>
          </p:nvGrpSpPr>
          <p:grpSpPr>
            <a:xfrm>
              <a:off x="23643220" y="26693100"/>
              <a:ext cx="5222365" cy="6227883"/>
              <a:chOff x="24043253" y="26775658"/>
              <a:chExt cx="4678267" cy="5579022"/>
            </a:xfrm>
          </p:grpSpPr>
          <p:pic>
            <p:nvPicPr>
              <p:cNvPr id="35" name="Picture 34">
                <a:extLst>
                  <a:ext uri="{FF2B5EF4-FFF2-40B4-BE49-F238E27FC236}">
                    <a16:creationId xmlns:a16="http://schemas.microsoft.com/office/drawing/2014/main" id="{0D372833-70CD-9BCA-24CF-F34F186386A1}"/>
                  </a:ext>
                </a:extLst>
              </p:cNvPr>
              <p:cNvPicPr>
                <a:picLocks noChangeAspect="1"/>
              </p:cNvPicPr>
              <p:nvPr/>
            </p:nvPicPr>
            <p:blipFill>
              <a:blip r:embed="rId42" cstate="print">
                <a:extLst>
                  <a:ext uri="{28A0092B-C50C-407E-A947-70E740481C1C}">
                    <a14:useLocalDpi xmlns:a14="http://schemas.microsoft.com/office/drawing/2010/main" val="0"/>
                  </a:ext>
                </a:extLst>
              </a:blip>
              <a:srcRect/>
              <a:stretch/>
            </p:blipFill>
            <p:spPr>
              <a:xfrm>
                <a:off x="24043253" y="27674890"/>
                <a:ext cx="4678267" cy="4679790"/>
              </a:xfrm>
              <a:prstGeom prst="rect">
                <a:avLst/>
              </a:prstGeom>
            </p:spPr>
          </p:pic>
          <p:sp>
            <p:nvSpPr>
              <p:cNvPr id="49" name="Freeform: Shape 48">
                <a:extLst>
                  <a:ext uri="{FF2B5EF4-FFF2-40B4-BE49-F238E27FC236}">
                    <a16:creationId xmlns:a16="http://schemas.microsoft.com/office/drawing/2014/main" id="{E23BCAE2-F4D1-2178-34B1-774AF1C5DC50}"/>
                  </a:ext>
                </a:extLst>
              </p:cNvPr>
              <p:cNvSpPr>
                <a:spLocks noChangeAspect="1"/>
              </p:cNvSpPr>
              <p:nvPr/>
            </p:nvSpPr>
            <p:spPr>
              <a:xfrm>
                <a:off x="24280946" y="26775658"/>
                <a:ext cx="755703" cy="755703"/>
              </a:xfrm>
              <a:custGeom>
                <a:avLst/>
                <a:gdLst/>
                <a:ahLst/>
                <a:cxnLst/>
                <a:rect l="l" t="t" r="r" b="b"/>
                <a:pathLst>
                  <a:path w="914400" h="914400">
                    <a:moveTo>
                      <a:pt x="488980" y="294672"/>
                    </a:moveTo>
                    <a:lnTo>
                      <a:pt x="489639" y="294672"/>
                    </a:lnTo>
                    <a:lnTo>
                      <a:pt x="489639" y="532424"/>
                    </a:lnTo>
                    <a:lnTo>
                      <a:pt x="349666" y="532424"/>
                    </a:lnTo>
                    <a:close/>
                    <a:moveTo>
                      <a:pt x="503536" y="244108"/>
                    </a:moveTo>
                    <a:cubicBezTo>
                      <a:pt x="496710" y="244108"/>
                      <a:pt x="490793" y="244276"/>
                      <a:pt x="485786" y="244612"/>
                    </a:cubicBezTo>
                    <a:cubicBezTo>
                      <a:pt x="480779" y="244944"/>
                      <a:pt x="476567" y="245560"/>
                      <a:pt x="473153" y="246452"/>
                    </a:cubicBezTo>
                    <a:cubicBezTo>
                      <a:pt x="469738" y="247344"/>
                      <a:pt x="466949" y="248460"/>
                      <a:pt x="464786" y="249800"/>
                    </a:cubicBezTo>
                    <a:cubicBezTo>
                      <a:pt x="462624" y="251140"/>
                      <a:pt x="460974" y="252704"/>
                      <a:pt x="459836" y="254488"/>
                    </a:cubicBezTo>
                    <a:lnTo>
                      <a:pt x="305381" y="517692"/>
                    </a:lnTo>
                    <a:cubicBezTo>
                      <a:pt x="303832" y="520596"/>
                      <a:pt x="302506" y="523328"/>
                      <a:pt x="301402" y="525896"/>
                    </a:cubicBezTo>
                    <a:cubicBezTo>
                      <a:pt x="300298" y="528464"/>
                      <a:pt x="299414" y="531144"/>
                      <a:pt x="298752" y="533932"/>
                    </a:cubicBezTo>
                    <a:cubicBezTo>
                      <a:pt x="298089" y="536724"/>
                      <a:pt x="297647" y="539792"/>
                      <a:pt x="297425" y="543140"/>
                    </a:cubicBezTo>
                    <a:cubicBezTo>
                      <a:pt x="297204" y="546492"/>
                      <a:pt x="297093" y="550284"/>
                      <a:pt x="297093" y="554528"/>
                    </a:cubicBezTo>
                    <a:cubicBezTo>
                      <a:pt x="297093" y="559884"/>
                      <a:pt x="297369" y="564240"/>
                      <a:pt x="297922" y="567588"/>
                    </a:cubicBezTo>
                    <a:cubicBezTo>
                      <a:pt x="298475" y="570936"/>
                      <a:pt x="299471" y="573504"/>
                      <a:pt x="300910" y="575288"/>
                    </a:cubicBezTo>
                    <a:cubicBezTo>
                      <a:pt x="302349" y="577076"/>
                      <a:pt x="303953" y="578304"/>
                      <a:pt x="305724" y="578972"/>
                    </a:cubicBezTo>
                    <a:cubicBezTo>
                      <a:pt x="307494" y="579640"/>
                      <a:pt x="309708" y="579976"/>
                      <a:pt x="312366" y="579976"/>
                    </a:cubicBezTo>
                    <a:lnTo>
                      <a:pt x="489639" y="579976"/>
                    </a:lnTo>
                    <a:lnTo>
                      <a:pt x="489639" y="671060"/>
                    </a:lnTo>
                    <a:cubicBezTo>
                      <a:pt x="489639" y="672844"/>
                      <a:pt x="490041" y="674352"/>
                      <a:pt x="490845" y="675580"/>
                    </a:cubicBezTo>
                    <a:cubicBezTo>
                      <a:pt x="491649" y="676808"/>
                      <a:pt x="493144" y="677868"/>
                      <a:pt x="495329" y="678760"/>
                    </a:cubicBezTo>
                    <a:cubicBezTo>
                      <a:pt x="497515" y="679656"/>
                      <a:pt x="500446" y="680324"/>
                      <a:pt x="504125" y="680772"/>
                    </a:cubicBezTo>
                    <a:cubicBezTo>
                      <a:pt x="507803" y="681216"/>
                      <a:pt x="512401" y="681440"/>
                      <a:pt x="517920" y="681440"/>
                    </a:cubicBezTo>
                    <a:cubicBezTo>
                      <a:pt x="523668" y="681440"/>
                      <a:pt x="528381" y="681216"/>
                      <a:pt x="532060" y="680772"/>
                    </a:cubicBezTo>
                    <a:cubicBezTo>
                      <a:pt x="535738" y="680324"/>
                      <a:pt x="538727" y="679656"/>
                      <a:pt x="541028" y="678760"/>
                    </a:cubicBezTo>
                    <a:cubicBezTo>
                      <a:pt x="543328" y="677868"/>
                      <a:pt x="544938" y="676808"/>
                      <a:pt x="545857" y="675580"/>
                    </a:cubicBezTo>
                    <a:cubicBezTo>
                      <a:pt x="546776" y="674352"/>
                      <a:pt x="547236" y="672844"/>
                      <a:pt x="547236" y="671060"/>
                    </a:cubicBezTo>
                    <a:lnTo>
                      <a:pt x="547236" y="579976"/>
                    </a:lnTo>
                    <a:lnTo>
                      <a:pt x="596126" y="579976"/>
                    </a:lnTo>
                    <a:cubicBezTo>
                      <a:pt x="600144" y="579976"/>
                      <a:pt x="603270" y="577856"/>
                      <a:pt x="605502" y="573616"/>
                    </a:cubicBezTo>
                    <a:cubicBezTo>
                      <a:pt x="607734" y="569372"/>
                      <a:pt x="608851" y="563568"/>
                      <a:pt x="608851" y="556200"/>
                    </a:cubicBezTo>
                    <a:cubicBezTo>
                      <a:pt x="608851" y="548164"/>
                      <a:pt x="607679" y="542192"/>
                      <a:pt x="605335" y="538288"/>
                    </a:cubicBezTo>
                    <a:cubicBezTo>
                      <a:pt x="602991" y="534380"/>
                      <a:pt x="599921" y="532424"/>
                      <a:pt x="596126" y="532424"/>
                    </a:cubicBezTo>
                    <a:lnTo>
                      <a:pt x="547236" y="532424"/>
                    </a:lnTo>
                    <a:lnTo>
                      <a:pt x="547236" y="255828"/>
                    </a:lnTo>
                    <a:cubicBezTo>
                      <a:pt x="547236" y="253820"/>
                      <a:pt x="546325" y="252088"/>
                      <a:pt x="544505" y="250640"/>
                    </a:cubicBezTo>
                    <a:cubicBezTo>
                      <a:pt x="542684" y="249188"/>
                      <a:pt x="540067" y="248016"/>
                      <a:pt x="536654" y="247124"/>
                    </a:cubicBezTo>
                    <a:cubicBezTo>
                      <a:pt x="533240" y="246228"/>
                      <a:pt x="528745" y="245504"/>
                      <a:pt x="523168" y="244944"/>
                    </a:cubicBezTo>
                    <a:cubicBezTo>
                      <a:pt x="517590" y="244388"/>
                      <a:pt x="511046" y="244108"/>
                      <a:pt x="503536" y="244108"/>
                    </a:cubicBezTo>
                    <a:close/>
                    <a:moveTo>
                      <a:pt x="457200" y="0"/>
                    </a:moveTo>
                    <a:cubicBezTo>
                      <a:pt x="709705" y="0"/>
                      <a:pt x="914400" y="204696"/>
                      <a:pt x="914400" y="457200"/>
                    </a:cubicBezTo>
                    <a:cubicBezTo>
                      <a:pt x="914400" y="709704"/>
                      <a:pt x="709705" y="914400"/>
                      <a:pt x="457200" y="914400"/>
                    </a:cubicBezTo>
                    <a:cubicBezTo>
                      <a:pt x="204695" y="914400"/>
                      <a:pt x="0" y="709704"/>
                      <a:pt x="0" y="457200"/>
                    </a:cubicBezTo>
                    <a:cubicBezTo>
                      <a:pt x="0" y="204696"/>
                      <a:pt x="204695" y="0"/>
                      <a:pt x="457200"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grpSp>
        <p:sp>
          <p:nvSpPr>
            <p:cNvPr id="471" name="Arrow: Down 470">
              <a:extLst>
                <a:ext uri="{FF2B5EF4-FFF2-40B4-BE49-F238E27FC236}">
                  <a16:creationId xmlns:a16="http://schemas.microsoft.com/office/drawing/2014/main" id="{44B8420E-8EE3-1BD0-5481-7F18618B12E1}"/>
                </a:ext>
              </a:extLst>
            </p:cNvPr>
            <p:cNvSpPr/>
            <p:nvPr/>
          </p:nvSpPr>
          <p:spPr>
            <a:xfrm>
              <a:off x="3267991" y="27697499"/>
              <a:ext cx="586406" cy="2061365"/>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73" name="Arrow: Down 472">
              <a:extLst>
                <a:ext uri="{FF2B5EF4-FFF2-40B4-BE49-F238E27FC236}">
                  <a16:creationId xmlns:a16="http://schemas.microsoft.com/office/drawing/2014/main" id="{4873923A-ECBD-BB5A-3FD3-C002CB3DA4CA}"/>
                </a:ext>
              </a:extLst>
            </p:cNvPr>
            <p:cNvSpPr/>
            <p:nvPr/>
          </p:nvSpPr>
          <p:spPr>
            <a:xfrm flipV="1">
              <a:off x="3267991" y="30538870"/>
              <a:ext cx="586406" cy="2379694"/>
            </a:xfrm>
            <a:prstGeom prst="down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79" name="Explosion: 8 Points 478">
              <a:extLst>
                <a:ext uri="{FF2B5EF4-FFF2-40B4-BE49-F238E27FC236}">
                  <a16:creationId xmlns:a16="http://schemas.microsoft.com/office/drawing/2014/main" id="{A462DD2B-986E-8A66-3AA6-AFD60F8F936D}"/>
                </a:ext>
              </a:extLst>
            </p:cNvPr>
            <p:cNvSpPr/>
            <p:nvPr/>
          </p:nvSpPr>
          <p:spPr>
            <a:xfrm>
              <a:off x="3112325" y="29758864"/>
              <a:ext cx="900000" cy="899064"/>
            </a:xfrm>
            <a:prstGeom prst="irregularSeal1">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80" name="Arrow: Down 479">
              <a:extLst>
                <a:ext uri="{FF2B5EF4-FFF2-40B4-BE49-F238E27FC236}">
                  <a16:creationId xmlns:a16="http://schemas.microsoft.com/office/drawing/2014/main" id="{9CF54838-93D7-A2FD-EA81-B86376E67135}"/>
                </a:ext>
              </a:extLst>
            </p:cNvPr>
            <p:cNvSpPr/>
            <p:nvPr/>
          </p:nvSpPr>
          <p:spPr>
            <a:xfrm>
              <a:off x="9064697" y="27697499"/>
              <a:ext cx="586406" cy="2196621"/>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81" name="Arrow: Down 480">
              <a:extLst>
                <a:ext uri="{FF2B5EF4-FFF2-40B4-BE49-F238E27FC236}">
                  <a16:creationId xmlns:a16="http://schemas.microsoft.com/office/drawing/2014/main" id="{942688F5-A9D6-53B3-69F1-2EFA078530A6}"/>
                </a:ext>
              </a:extLst>
            </p:cNvPr>
            <p:cNvSpPr/>
            <p:nvPr/>
          </p:nvSpPr>
          <p:spPr>
            <a:xfrm flipV="1">
              <a:off x="9064697" y="30364020"/>
              <a:ext cx="586406" cy="2554544"/>
            </a:xfrm>
            <a:prstGeom prst="down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85" name="Arrow: Down 484">
              <a:extLst>
                <a:ext uri="{FF2B5EF4-FFF2-40B4-BE49-F238E27FC236}">
                  <a16:creationId xmlns:a16="http://schemas.microsoft.com/office/drawing/2014/main" id="{C8942E36-06CE-F00D-7F6E-967A7FCD5DB2}"/>
                </a:ext>
              </a:extLst>
            </p:cNvPr>
            <p:cNvSpPr/>
            <p:nvPr/>
          </p:nvSpPr>
          <p:spPr>
            <a:xfrm>
              <a:off x="14743492" y="27697499"/>
              <a:ext cx="586406" cy="2061365"/>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87" name="Explosion: 8 Points 486">
              <a:extLst>
                <a:ext uri="{FF2B5EF4-FFF2-40B4-BE49-F238E27FC236}">
                  <a16:creationId xmlns:a16="http://schemas.microsoft.com/office/drawing/2014/main" id="{3B9AF81B-906E-ACA0-0D12-31D726C78890}"/>
                </a:ext>
              </a:extLst>
            </p:cNvPr>
            <p:cNvSpPr/>
            <p:nvPr/>
          </p:nvSpPr>
          <p:spPr>
            <a:xfrm>
              <a:off x="14665925" y="29836882"/>
              <a:ext cx="743802" cy="743028"/>
            </a:xfrm>
            <a:prstGeom prst="irregularSeal1">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98" name="Freeform: Shape 497">
              <a:extLst>
                <a:ext uri="{FF2B5EF4-FFF2-40B4-BE49-F238E27FC236}">
                  <a16:creationId xmlns:a16="http://schemas.microsoft.com/office/drawing/2014/main" id="{0A13DA34-B11F-8FB9-9237-E730F3260EA6}"/>
                </a:ext>
              </a:extLst>
            </p:cNvPr>
            <p:cNvSpPr/>
            <p:nvPr/>
          </p:nvSpPr>
          <p:spPr>
            <a:xfrm rot="20674054">
              <a:off x="14914655" y="30607337"/>
              <a:ext cx="745970" cy="2329249"/>
            </a:xfrm>
            <a:custGeom>
              <a:avLst/>
              <a:gdLst>
                <a:gd name="connsiteX0" fmla="*/ 437146 w 745970"/>
                <a:gd name="connsiteY0" fmla="*/ 0 h 2329249"/>
                <a:gd name="connsiteX1" fmla="*/ 745970 w 745970"/>
                <a:gd name="connsiteY1" fmla="*/ 276703 h 2329249"/>
                <a:gd name="connsiteX2" fmla="*/ 599589 w 745970"/>
                <a:gd name="connsiteY2" fmla="*/ 284735 h 2329249"/>
                <a:gd name="connsiteX3" fmla="*/ 650189 w 745970"/>
                <a:gd name="connsiteY3" fmla="*/ 1207122 h 2329249"/>
                <a:gd name="connsiteX4" fmla="*/ 646595 w 745970"/>
                <a:gd name="connsiteY4" fmla="*/ 1207319 h 2329249"/>
                <a:gd name="connsiteX5" fmla="*/ 648812 w 745970"/>
                <a:gd name="connsiteY5" fmla="*/ 1209626 h 2329249"/>
                <a:gd name="connsiteX6" fmla="*/ 291282 w 745970"/>
                <a:gd name="connsiteY6" fmla="*/ 1553343 h 2329249"/>
                <a:gd name="connsiteX7" fmla="*/ 291283 w 745970"/>
                <a:gd name="connsiteY7" fmla="*/ 2329249 h 2329249"/>
                <a:gd name="connsiteX8" fmla="*/ 2 w 745970"/>
                <a:gd name="connsiteY8" fmla="*/ 2248839 h 2329249"/>
                <a:gd name="connsiteX9" fmla="*/ 0 w 745970"/>
                <a:gd name="connsiteY9" fmla="*/ 1432043 h 2329249"/>
                <a:gd name="connsiteX10" fmla="*/ 4598 w 745970"/>
                <a:gd name="connsiteY10" fmla="*/ 1432043 h 2329249"/>
                <a:gd name="connsiteX11" fmla="*/ 1028 w 745970"/>
                <a:gd name="connsiteY11" fmla="*/ 1428329 h 2329249"/>
                <a:gd name="connsiteX12" fmla="*/ 350262 w 745970"/>
                <a:gd name="connsiteY12" fmla="*/ 1092587 h 2329249"/>
                <a:gd name="connsiteX13" fmla="*/ 306825 w 745970"/>
                <a:gd name="connsiteY13" fmla="*/ 300795 h 2329249"/>
                <a:gd name="connsiteX14" fmla="*/ 160444 w 745970"/>
                <a:gd name="connsiteY14" fmla="*/ 308824 h 232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5970" h="2329249">
                  <a:moveTo>
                    <a:pt x="437146" y="0"/>
                  </a:moveTo>
                  <a:lnTo>
                    <a:pt x="745970" y="276703"/>
                  </a:lnTo>
                  <a:lnTo>
                    <a:pt x="599589" y="284735"/>
                  </a:lnTo>
                  <a:lnTo>
                    <a:pt x="650189" y="1207122"/>
                  </a:lnTo>
                  <a:lnTo>
                    <a:pt x="646595" y="1207319"/>
                  </a:lnTo>
                  <a:lnTo>
                    <a:pt x="648812" y="1209626"/>
                  </a:lnTo>
                  <a:lnTo>
                    <a:pt x="291282" y="1553343"/>
                  </a:lnTo>
                  <a:lnTo>
                    <a:pt x="291283" y="2329249"/>
                  </a:lnTo>
                  <a:lnTo>
                    <a:pt x="2" y="2248839"/>
                  </a:lnTo>
                  <a:lnTo>
                    <a:pt x="0" y="1432043"/>
                  </a:lnTo>
                  <a:lnTo>
                    <a:pt x="4598" y="1432043"/>
                  </a:lnTo>
                  <a:lnTo>
                    <a:pt x="1028" y="1428329"/>
                  </a:lnTo>
                  <a:lnTo>
                    <a:pt x="350262" y="1092587"/>
                  </a:lnTo>
                  <a:lnTo>
                    <a:pt x="306825" y="300795"/>
                  </a:lnTo>
                  <a:lnTo>
                    <a:pt x="160444" y="308824"/>
                  </a:ln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499" name="Arrow: Down 498">
              <a:extLst>
                <a:ext uri="{FF2B5EF4-FFF2-40B4-BE49-F238E27FC236}">
                  <a16:creationId xmlns:a16="http://schemas.microsoft.com/office/drawing/2014/main" id="{48BAE85F-755A-03DF-763B-CD01E26483AD}"/>
                </a:ext>
              </a:extLst>
            </p:cNvPr>
            <p:cNvSpPr/>
            <p:nvPr/>
          </p:nvSpPr>
          <p:spPr>
            <a:xfrm>
              <a:off x="20431312" y="27697500"/>
              <a:ext cx="586406" cy="2061365"/>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00" name="Explosion: 8 Points 499">
              <a:extLst>
                <a:ext uri="{FF2B5EF4-FFF2-40B4-BE49-F238E27FC236}">
                  <a16:creationId xmlns:a16="http://schemas.microsoft.com/office/drawing/2014/main" id="{2E6F42BE-1C9A-E3FD-213F-4B2292BF310B}"/>
                </a:ext>
              </a:extLst>
            </p:cNvPr>
            <p:cNvSpPr/>
            <p:nvPr/>
          </p:nvSpPr>
          <p:spPr>
            <a:xfrm>
              <a:off x="20353745" y="29836883"/>
              <a:ext cx="743802" cy="743028"/>
            </a:xfrm>
            <a:prstGeom prst="irregularSeal1">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01" name="Freeform: Shape 500">
              <a:extLst>
                <a:ext uri="{FF2B5EF4-FFF2-40B4-BE49-F238E27FC236}">
                  <a16:creationId xmlns:a16="http://schemas.microsoft.com/office/drawing/2014/main" id="{E3F498F6-8790-7BB9-C1C4-093CD32B0106}"/>
                </a:ext>
              </a:extLst>
            </p:cNvPr>
            <p:cNvSpPr/>
            <p:nvPr/>
          </p:nvSpPr>
          <p:spPr>
            <a:xfrm rot="20674054">
              <a:off x="20602475" y="30607338"/>
              <a:ext cx="745970" cy="2329249"/>
            </a:xfrm>
            <a:custGeom>
              <a:avLst/>
              <a:gdLst>
                <a:gd name="connsiteX0" fmla="*/ 437146 w 745970"/>
                <a:gd name="connsiteY0" fmla="*/ 0 h 2329249"/>
                <a:gd name="connsiteX1" fmla="*/ 745970 w 745970"/>
                <a:gd name="connsiteY1" fmla="*/ 276703 h 2329249"/>
                <a:gd name="connsiteX2" fmla="*/ 599589 w 745970"/>
                <a:gd name="connsiteY2" fmla="*/ 284735 h 2329249"/>
                <a:gd name="connsiteX3" fmla="*/ 650189 w 745970"/>
                <a:gd name="connsiteY3" fmla="*/ 1207122 h 2329249"/>
                <a:gd name="connsiteX4" fmla="*/ 646595 w 745970"/>
                <a:gd name="connsiteY4" fmla="*/ 1207319 h 2329249"/>
                <a:gd name="connsiteX5" fmla="*/ 648812 w 745970"/>
                <a:gd name="connsiteY5" fmla="*/ 1209626 h 2329249"/>
                <a:gd name="connsiteX6" fmla="*/ 291282 w 745970"/>
                <a:gd name="connsiteY6" fmla="*/ 1553343 h 2329249"/>
                <a:gd name="connsiteX7" fmla="*/ 291283 w 745970"/>
                <a:gd name="connsiteY7" fmla="*/ 2329249 h 2329249"/>
                <a:gd name="connsiteX8" fmla="*/ 2 w 745970"/>
                <a:gd name="connsiteY8" fmla="*/ 2248839 h 2329249"/>
                <a:gd name="connsiteX9" fmla="*/ 0 w 745970"/>
                <a:gd name="connsiteY9" fmla="*/ 1432043 h 2329249"/>
                <a:gd name="connsiteX10" fmla="*/ 4598 w 745970"/>
                <a:gd name="connsiteY10" fmla="*/ 1432043 h 2329249"/>
                <a:gd name="connsiteX11" fmla="*/ 1028 w 745970"/>
                <a:gd name="connsiteY11" fmla="*/ 1428329 h 2329249"/>
                <a:gd name="connsiteX12" fmla="*/ 350262 w 745970"/>
                <a:gd name="connsiteY12" fmla="*/ 1092587 h 2329249"/>
                <a:gd name="connsiteX13" fmla="*/ 306825 w 745970"/>
                <a:gd name="connsiteY13" fmla="*/ 300795 h 2329249"/>
                <a:gd name="connsiteX14" fmla="*/ 160444 w 745970"/>
                <a:gd name="connsiteY14" fmla="*/ 308824 h 232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5970" h="2329249">
                  <a:moveTo>
                    <a:pt x="437146" y="0"/>
                  </a:moveTo>
                  <a:lnTo>
                    <a:pt x="745970" y="276703"/>
                  </a:lnTo>
                  <a:lnTo>
                    <a:pt x="599589" y="284735"/>
                  </a:lnTo>
                  <a:lnTo>
                    <a:pt x="650189" y="1207122"/>
                  </a:lnTo>
                  <a:lnTo>
                    <a:pt x="646595" y="1207319"/>
                  </a:lnTo>
                  <a:lnTo>
                    <a:pt x="648812" y="1209626"/>
                  </a:lnTo>
                  <a:lnTo>
                    <a:pt x="291282" y="1553343"/>
                  </a:lnTo>
                  <a:lnTo>
                    <a:pt x="291283" y="2329249"/>
                  </a:lnTo>
                  <a:lnTo>
                    <a:pt x="2" y="2248839"/>
                  </a:lnTo>
                  <a:lnTo>
                    <a:pt x="0" y="1432043"/>
                  </a:lnTo>
                  <a:lnTo>
                    <a:pt x="4598" y="1432043"/>
                  </a:lnTo>
                  <a:lnTo>
                    <a:pt x="1028" y="1428329"/>
                  </a:lnTo>
                  <a:lnTo>
                    <a:pt x="350262" y="1092587"/>
                  </a:lnTo>
                  <a:lnTo>
                    <a:pt x="306825" y="300795"/>
                  </a:lnTo>
                  <a:lnTo>
                    <a:pt x="160444" y="308824"/>
                  </a:ln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1031" name="TextBox 1030">
              <a:extLst>
                <a:ext uri="{FF2B5EF4-FFF2-40B4-BE49-F238E27FC236}">
                  <a16:creationId xmlns:a16="http://schemas.microsoft.com/office/drawing/2014/main" id="{3BAE8C07-0B7B-184B-E688-C74485A09299}"/>
                </a:ext>
              </a:extLst>
            </p:cNvPr>
            <p:cNvSpPr txBox="1"/>
            <p:nvPr/>
          </p:nvSpPr>
          <p:spPr>
            <a:xfrm>
              <a:off x="8020102" y="26834802"/>
              <a:ext cx="3880851" cy="615553"/>
            </a:xfrm>
            <a:prstGeom prst="rect">
              <a:avLst/>
            </a:prstGeom>
            <a:noFill/>
          </p:spPr>
          <p:txBody>
            <a:bodyPr wrap="square" rtlCol="0">
              <a:spAutoFit/>
            </a:bodyPr>
            <a:lstStyle/>
            <a:p>
              <a:r>
                <a:rPr lang="en-US" sz="3400" noProof="0" dirty="0"/>
                <a:t>Catalyst coverage</a:t>
              </a:r>
            </a:p>
          </p:txBody>
        </p:sp>
        <p:sp>
          <p:nvSpPr>
            <p:cNvPr id="1059" name="Explosion: 8 Points 1058">
              <a:extLst>
                <a:ext uri="{FF2B5EF4-FFF2-40B4-BE49-F238E27FC236}">
                  <a16:creationId xmlns:a16="http://schemas.microsoft.com/office/drawing/2014/main" id="{ADD52584-7ADB-A3E1-82D3-4F5C028CF829}"/>
                </a:ext>
              </a:extLst>
            </p:cNvPr>
            <p:cNvSpPr/>
            <p:nvPr/>
          </p:nvSpPr>
          <p:spPr>
            <a:xfrm>
              <a:off x="23807037" y="30112813"/>
              <a:ext cx="743802" cy="743028"/>
            </a:xfrm>
            <a:prstGeom prst="irregularSeal1">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60" name="Explosion: 8 Points 1059">
              <a:extLst>
                <a:ext uri="{FF2B5EF4-FFF2-40B4-BE49-F238E27FC236}">
                  <a16:creationId xmlns:a16="http://schemas.microsoft.com/office/drawing/2014/main" id="{B78C22A8-C64F-58CE-83BD-9810F0E7C570}"/>
                </a:ext>
              </a:extLst>
            </p:cNvPr>
            <p:cNvSpPr/>
            <p:nvPr/>
          </p:nvSpPr>
          <p:spPr>
            <a:xfrm>
              <a:off x="28094778" y="30112813"/>
              <a:ext cx="743802" cy="743028"/>
            </a:xfrm>
            <a:prstGeom prst="irregularSeal1">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32" name="TextBox 1031">
              <a:extLst>
                <a:ext uri="{FF2B5EF4-FFF2-40B4-BE49-F238E27FC236}">
                  <a16:creationId xmlns:a16="http://schemas.microsoft.com/office/drawing/2014/main" id="{FCB156EE-EF9E-0E00-36FB-F389C4809AB6}"/>
                </a:ext>
              </a:extLst>
            </p:cNvPr>
            <p:cNvSpPr txBox="1"/>
            <p:nvPr/>
          </p:nvSpPr>
          <p:spPr>
            <a:xfrm>
              <a:off x="13593905" y="26834802"/>
              <a:ext cx="3880851" cy="615553"/>
            </a:xfrm>
            <a:prstGeom prst="rect">
              <a:avLst/>
            </a:prstGeom>
            <a:noFill/>
          </p:spPr>
          <p:txBody>
            <a:bodyPr wrap="square" rtlCol="0">
              <a:spAutoFit/>
            </a:bodyPr>
            <a:lstStyle/>
            <a:p>
              <a:r>
                <a:rPr lang="en-US" sz="3400" noProof="0" dirty="0"/>
                <a:t>Catalyst migration</a:t>
              </a:r>
            </a:p>
          </p:txBody>
        </p:sp>
        <p:sp>
          <p:nvSpPr>
            <p:cNvPr id="1033" name="TextBox 1032">
              <a:extLst>
                <a:ext uri="{FF2B5EF4-FFF2-40B4-BE49-F238E27FC236}">
                  <a16:creationId xmlns:a16="http://schemas.microsoft.com/office/drawing/2014/main" id="{9F47A392-1A7A-A44F-468D-AB89BB5AC286}"/>
                </a:ext>
              </a:extLst>
            </p:cNvPr>
            <p:cNvSpPr txBox="1"/>
            <p:nvPr/>
          </p:nvSpPr>
          <p:spPr>
            <a:xfrm>
              <a:off x="19167708" y="26834802"/>
              <a:ext cx="4050021" cy="615553"/>
            </a:xfrm>
            <a:prstGeom prst="rect">
              <a:avLst/>
            </a:prstGeom>
            <a:noFill/>
          </p:spPr>
          <p:txBody>
            <a:bodyPr wrap="square" rtlCol="0">
              <a:spAutoFit/>
            </a:bodyPr>
            <a:lstStyle/>
            <a:p>
              <a:r>
                <a:rPr lang="en-US" sz="3400" noProof="0" dirty="0"/>
                <a:t>Membrane poisoning</a:t>
              </a:r>
            </a:p>
          </p:txBody>
        </p:sp>
        <p:sp>
          <p:nvSpPr>
            <p:cNvPr id="1034" name="TextBox 1033">
              <a:extLst>
                <a:ext uri="{FF2B5EF4-FFF2-40B4-BE49-F238E27FC236}">
                  <a16:creationId xmlns:a16="http://schemas.microsoft.com/office/drawing/2014/main" id="{CF7AF64A-B071-7665-7792-C00F9033F4C1}"/>
                </a:ext>
              </a:extLst>
            </p:cNvPr>
            <p:cNvSpPr txBox="1"/>
            <p:nvPr/>
          </p:nvSpPr>
          <p:spPr>
            <a:xfrm>
              <a:off x="24910680" y="26834802"/>
              <a:ext cx="4050021" cy="615553"/>
            </a:xfrm>
            <a:prstGeom prst="rect">
              <a:avLst/>
            </a:prstGeom>
            <a:noFill/>
          </p:spPr>
          <p:txBody>
            <a:bodyPr wrap="square" rtlCol="0">
              <a:spAutoFit/>
            </a:bodyPr>
            <a:lstStyle/>
            <a:p>
              <a:r>
                <a:rPr lang="en-US" sz="3400" noProof="0" dirty="0"/>
                <a:t>GDL Delamination</a:t>
              </a:r>
            </a:p>
          </p:txBody>
        </p:sp>
        <p:sp>
          <p:nvSpPr>
            <p:cNvPr id="1043" name="Freeform: Shape 1042">
              <a:extLst>
                <a:ext uri="{FF2B5EF4-FFF2-40B4-BE49-F238E27FC236}">
                  <a16:creationId xmlns:a16="http://schemas.microsoft.com/office/drawing/2014/main" id="{326C6D57-4D03-4457-4FE5-BFE059C54605}"/>
                </a:ext>
              </a:extLst>
            </p:cNvPr>
            <p:cNvSpPr>
              <a:spLocks noChangeAspect="1"/>
            </p:cNvSpPr>
            <p:nvPr/>
          </p:nvSpPr>
          <p:spPr>
            <a:xfrm>
              <a:off x="3107139" y="33139266"/>
              <a:ext cx="900000" cy="900002"/>
            </a:xfrm>
            <a:custGeom>
              <a:avLst/>
              <a:gdLst/>
              <a:ahLst/>
              <a:cxnLst/>
              <a:rect l="l" t="t" r="r" b="b"/>
              <a:pathLst>
                <a:path w="1089000" h="1089002">
                  <a:moveTo>
                    <a:pt x="306411" y="323802"/>
                  </a:moveTo>
                  <a:cubicBezTo>
                    <a:pt x="301054" y="323802"/>
                    <a:pt x="296477" y="324082"/>
                    <a:pt x="292682" y="324640"/>
                  </a:cubicBezTo>
                  <a:cubicBezTo>
                    <a:pt x="288887" y="325198"/>
                    <a:pt x="285873" y="325868"/>
                    <a:pt x="283641" y="326650"/>
                  </a:cubicBezTo>
                  <a:cubicBezTo>
                    <a:pt x="281408" y="327430"/>
                    <a:pt x="279846" y="328490"/>
                    <a:pt x="278953" y="329830"/>
                  </a:cubicBezTo>
                  <a:cubicBezTo>
                    <a:pt x="278060" y="331170"/>
                    <a:pt x="277613" y="332732"/>
                    <a:pt x="277613" y="334518"/>
                  </a:cubicBezTo>
                  <a:lnTo>
                    <a:pt x="277613" y="750418"/>
                  </a:lnTo>
                  <a:cubicBezTo>
                    <a:pt x="277613" y="752206"/>
                    <a:pt x="278060" y="753766"/>
                    <a:pt x="278953" y="755106"/>
                  </a:cubicBezTo>
                  <a:cubicBezTo>
                    <a:pt x="279846" y="756446"/>
                    <a:pt x="281408" y="757506"/>
                    <a:pt x="283641" y="758286"/>
                  </a:cubicBezTo>
                  <a:cubicBezTo>
                    <a:pt x="285873" y="759070"/>
                    <a:pt x="288887" y="759738"/>
                    <a:pt x="292682" y="760298"/>
                  </a:cubicBezTo>
                  <a:cubicBezTo>
                    <a:pt x="296477" y="760854"/>
                    <a:pt x="301054" y="761134"/>
                    <a:pt x="306411" y="761134"/>
                  </a:cubicBezTo>
                  <a:cubicBezTo>
                    <a:pt x="311992" y="761134"/>
                    <a:pt x="316625" y="760854"/>
                    <a:pt x="320308" y="760298"/>
                  </a:cubicBezTo>
                  <a:cubicBezTo>
                    <a:pt x="323992" y="759738"/>
                    <a:pt x="326950" y="759070"/>
                    <a:pt x="329182" y="758286"/>
                  </a:cubicBezTo>
                  <a:cubicBezTo>
                    <a:pt x="331414" y="757506"/>
                    <a:pt x="332977" y="756446"/>
                    <a:pt x="333870" y="755106"/>
                  </a:cubicBezTo>
                  <a:cubicBezTo>
                    <a:pt x="334763" y="753766"/>
                    <a:pt x="335210" y="752206"/>
                    <a:pt x="335210" y="750418"/>
                  </a:cubicBezTo>
                  <a:lnTo>
                    <a:pt x="335210" y="558206"/>
                  </a:lnTo>
                  <a:lnTo>
                    <a:pt x="532444" y="558206"/>
                  </a:lnTo>
                  <a:lnTo>
                    <a:pt x="532444" y="750418"/>
                  </a:lnTo>
                  <a:cubicBezTo>
                    <a:pt x="532444" y="752206"/>
                    <a:pt x="532891" y="753766"/>
                    <a:pt x="533784" y="755106"/>
                  </a:cubicBezTo>
                  <a:cubicBezTo>
                    <a:pt x="534677" y="756446"/>
                    <a:pt x="536239" y="757506"/>
                    <a:pt x="538472" y="758286"/>
                  </a:cubicBezTo>
                  <a:cubicBezTo>
                    <a:pt x="540704" y="759070"/>
                    <a:pt x="543606" y="759738"/>
                    <a:pt x="547178" y="760298"/>
                  </a:cubicBezTo>
                  <a:cubicBezTo>
                    <a:pt x="550750" y="760854"/>
                    <a:pt x="555438" y="761134"/>
                    <a:pt x="561242" y="761134"/>
                  </a:cubicBezTo>
                  <a:cubicBezTo>
                    <a:pt x="566600" y="761134"/>
                    <a:pt x="571121" y="760854"/>
                    <a:pt x="574804" y="760298"/>
                  </a:cubicBezTo>
                  <a:cubicBezTo>
                    <a:pt x="578488" y="759738"/>
                    <a:pt x="581446" y="759070"/>
                    <a:pt x="583678" y="758286"/>
                  </a:cubicBezTo>
                  <a:cubicBezTo>
                    <a:pt x="585911" y="757506"/>
                    <a:pt x="587473" y="756446"/>
                    <a:pt x="588366" y="755106"/>
                  </a:cubicBezTo>
                  <a:cubicBezTo>
                    <a:pt x="589259" y="753766"/>
                    <a:pt x="589706" y="752206"/>
                    <a:pt x="589706" y="750418"/>
                  </a:cubicBezTo>
                  <a:lnTo>
                    <a:pt x="589706" y="334518"/>
                  </a:lnTo>
                  <a:cubicBezTo>
                    <a:pt x="589706" y="332732"/>
                    <a:pt x="589259" y="331170"/>
                    <a:pt x="588366" y="329830"/>
                  </a:cubicBezTo>
                  <a:cubicBezTo>
                    <a:pt x="587473" y="328490"/>
                    <a:pt x="585911" y="327430"/>
                    <a:pt x="583678" y="326650"/>
                  </a:cubicBezTo>
                  <a:cubicBezTo>
                    <a:pt x="581446" y="325868"/>
                    <a:pt x="578488" y="325198"/>
                    <a:pt x="574804" y="324640"/>
                  </a:cubicBezTo>
                  <a:cubicBezTo>
                    <a:pt x="571121" y="324082"/>
                    <a:pt x="566600" y="323802"/>
                    <a:pt x="561242" y="323802"/>
                  </a:cubicBezTo>
                  <a:cubicBezTo>
                    <a:pt x="555438" y="323802"/>
                    <a:pt x="550750" y="324082"/>
                    <a:pt x="547178" y="324640"/>
                  </a:cubicBezTo>
                  <a:cubicBezTo>
                    <a:pt x="543606" y="325198"/>
                    <a:pt x="540704" y="325868"/>
                    <a:pt x="538472" y="326650"/>
                  </a:cubicBezTo>
                  <a:cubicBezTo>
                    <a:pt x="536239" y="327430"/>
                    <a:pt x="534677" y="328490"/>
                    <a:pt x="533784" y="329830"/>
                  </a:cubicBezTo>
                  <a:cubicBezTo>
                    <a:pt x="532891" y="331170"/>
                    <a:pt x="532444" y="332732"/>
                    <a:pt x="532444" y="334518"/>
                  </a:cubicBezTo>
                  <a:lnTo>
                    <a:pt x="532444" y="507978"/>
                  </a:lnTo>
                  <a:lnTo>
                    <a:pt x="335210" y="507978"/>
                  </a:lnTo>
                  <a:lnTo>
                    <a:pt x="335210" y="334518"/>
                  </a:lnTo>
                  <a:cubicBezTo>
                    <a:pt x="335210" y="332732"/>
                    <a:pt x="334763" y="331170"/>
                    <a:pt x="333870" y="329830"/>
                  </a:cubicBezTo>
                  <a:cubicBezTo>
                    <a:pt x="332977" y="328490"/>
                    <a:pt x="331414" y="327430"/>
                    <a:pt x="329182" y="326650"/>
                  </a:cubicBezTo>
                  <a:cubicBezTo>
                    <a:pt x="326950" y="325868"/>
                    <a:pt x="323992" y="325198"/>
                    <a:pt x="320308" y="324640"/>
                  </a:cubicBezTo>
                  <a:cubicBezTo>
                    <a:pt x="316625" y="324082"/>
                    <a:pt x="311992" y="323802"/>
                    <a:pt x="306411" y="323802"/>
                  </a:cubicBezTo>
                  <a:close/>
                  <a:moveTo>
                    <a:pt x="762495" y="316064"/>
                  </a:moveTo>
                  <a:cubicBezTo>
                    <a:pt x="759519" y="316064"/>
                    <a:pt x="756951" y="316250"/>
                    <a:pt x="754793" y="316622"/>
                  </a:cubicBezTo>
                  <a:cubicBezTo>
                    <a:pt x="752635" y="316994"/>
                    <a:pt x="750924" y="317514"/>
                    <a:pt x="749659" y="318184"/>
                  </a:cubicBezTo>
                  <a:cubicBezTo>
                    <a:pt x="748394" y="318854"/>
                    <a:pt x="747464" y="319672"/>
                    <a:pt x="746868" y="320640"/>
                  </a:cubicBezTo>
                  <a:cubicBezTo>
                    <a:pt x="746273" y="321608"/>
                    <a:pt x="745975" y="322686"/>
                    <a:pt x="745975" y="323878"/>
                  </a:cubicBezTo>
                  <a:lnTo>
                    <a:pt x="745975" y="405138"/>
                  </a:lnTo>
                  <a:lnTo>
                    <a:pt x="672529" y="405138"/>
                  </a:lnTo>
                  <a:cubicBezTo>
                    <a:pt x="671338" y="405138"/>
                    <a:pt x="670259" y="405434"/>
                    <a:pt x="669292" y="406030"/>
                  </a:cubicBezTo>
                  <a:cubicBezTo>
                    <a:pt x="668324" y="406626"/>
                    <a:pt x="667468" y="407592"/>
                    <a:pt x="666724" y="408932"/>
                  </a:cubicBezTo>
                  <a:cubicBezTo>
                    <a:pt x="665980" y="410272"/>
                    <a:pt x="665385" y="411946"/>
                    <a:pt x="664938" y="413956"/>
                  </a:cubicBezTo>
                  <a:cubicBezTo>
                    <a:pt x="664492" y="415964"/>
                    <a:pt x="664269" y="418308"/>
                    <a:pt x="664269" y="420988"/>
                  </a:cubicBezTo>
                  <a:cubicBezTo>
                    <a:pt x="664269" y="423816"/>
                    <a:pt x="664492" y="426234"/>
                    <a:pt x="664938" y="428242"/>
                  </a:cubicBezTo>
                  <a:cubicBezTo>
                    <a:pt x="665385" y="430252"/>
                    <a:pt x="665980" y="431926"/>
                    <a:pt x="666724" y="433266"/>
                  </a:cubicBezTo>
                  <a:cubicBezTo>
                    <a:pt x="667468" y="434606"/>
                    <a:pt x="668324" y="435572"/>
                    <a:pt x="669292" y="436168"/>
                  </a:cubicBezTo>
                  <a:cubicBezTo>
                    <a:pt x="670259" y="436764"/>
                    <a:pt x="671412" y="437060"/>
                    <a:pt x="672752" y="437060"/>
                  </a:cubicBezTo>
                  <a:lnTo>
                    <a:pt x="745975" y="437060"/>
                  </a:lnTo>
                  <a:lnTo>
                    <a:pt x="745975" y="518322"/>
                  </a:lnTo>
                  <a:cubicBezTo>
                    <a:pt x="745975" y="519510"/>
                    <a:pt x="746273" y="520518"/>
                    <a:pt x="746868" y="521334"/>
                  </a:cubicBezTo>
                  <a:cubicBezTo>
                    <a:pt x="747464" y="522154"/>
                    <a:pt x="748394" y="522862"/>
                    <a:pt x="749659" y="523454"/>
                  </a:cubicBezTo>
                  <a:cubicBezTo>
                    <a:pt x="750924" y="524050"/>
                    <a:pt x="752635" y="524534"/>
                    <a:pt x="754793" y="524906"/>
                  </a:cubicBezTo>
                  <a:cubicBezTo>
                    <a:pt x="756951" y="525278"/>
                    <a:pt x="759519" y="525466"/>
                    <a:pt x="762495" y="525466"/>
                  </a:cubicBezTo>
                  <a:cubicBezTo>
                    <a:pt x="765621" y="525466"/>
                    <a:pt x="768225" y="525278"/>
                    <a:pt x="770309" y="524906"/>
                  </a:cubicBezTo>
                  <a:cubicBezTo>
                    <a:pt x="772392" y="524534"/>
                    <a:pt x="774067" y="524050"/>
                    <a:pt x="775332" y="523454"/>
                  </a:cubicBezTo>
                  <a:cubicBezTo>
                    <a:pt x="776597" y="522862"/>
                    <a:pt x="777527" y="522154"/>
                    <a:pt x="778122" y="521334"/>
                  </a:cubicBezTo>
                  <a:cubicBezTo>
                    <a:pt x="778717" y="520518"/>
                    <a:pt x="779015" y="519510"/>
                    <a:pt x="779015" y="518322"/>
                  </a:cubicBezTo>
                  <a:lnTo>
                    <a:pt x="779015" y="437060"/>
                  </a:lnTo>
                  <a:lnTo>
                    <a:pt x="852239" y="437060"/>
                  </a:lnTo>
                  <a:cubicBezTo>
                    <a:pt x="853429" y="437060"/>
                    <a:pt x="854545" y="436764"/>
                    <a:pt x="855587" y="436168"/>
                  </a:cubicBezTo>
                  <a:cubicBezTo>
                    <a:pt x="856629" y="435572"/>
                    <a:pt x="857522" y="434606"/>
                    <a:pt x="858266" y="433266"/>
                  </a:cubicBezTo>
                  <a:cubicBezTo>
                    <a:pt x="859010" y="431926"/>
                    <a:pt x="859605" y="430252"/>
                    <a:pt x="860052" y="428242"/>
                  </a:cubicBezTo>
                  <a:cubicBezTo>
                    <a:pt x="860498" y="426234"/>
                    <a:pt x="860722" y="423816"/>
                    <a:pt x="860722" y="420988"/>
                  </a:cubicBezTo>
                  <a:cubicBezTo>
                    <a:pt x="860722" y="418308"/>
                    <a:pt x="860536" y="415964"/>
                    <a:pt x="860164" y="413956"/>
                  </a:cubicBezTo>
                  <a:cubicBezTo>
                    <a:pt x="859792" y="411946"/>
                    <a:pt x="859196" y="410272"/>
                    <a:pt x="858378" y="408932"/>
                  </a:cubicBezTo>
                  <a:cubicBezTo>
                    <a:pt x="857559" y="407592"/>
                    <a:pt x="856666" y="406626"/>
                    <a:pt x="855699" y="406030"/>
                  </a:cubicBezTo>
                  <a:cubicBezTo>
                    <a:pt x="854731" y="405434"/>
                    <a:pt x="853652" y="405138"/>
                    <a:pt x="852462" y="405138"/>
                  </a:cubicBezTo>
                  <a:lnTo>
                    <a:pt x="779015" y="405138"/>
                  </a:lnTo>
                  <a:lnTo>
                    <a:pt x="779015" y="323878"/>
                  </a:lnTo>
                  <a:cubicBezTo>
                    <a:pt x="779015" y="322686"/>
                    <a:pt x="778717" y="321608"/>
                    <a:pt x="778122" y="320640"/>
                  </a:cubicBezTo>
                  <a:cubicBezTo>
                    <a:pt x="777527" y="319672"/>
                    <a:pt x="776597" y="318854"/>
                    <a:pt x="775332" y="318184"/>
                  </a:cubicBezTo>
                  <a:cubicBezTo>
                    <a:pt x="774067" y="317514"/>
                    <a:pt x="772392" y="316994"/>
                    <a:pt x="770309" y="316622"/>
                  </a:cubicBezTo>
                  <a:cubicBezTo>
                    <a:pt x="768225" y="316250"/>
                    <a:pt x="765621" y="316064"/>
                    <a:pt x="762495" y="316064"/>
                  </a:cubicBezTo>
                  <a:close/>
                  <a:moveTo>
                    <a:pt x="544500" y="0"/>
                  </a:moveTo>
                  <a:cubicBezTo>
                    <a:pt x="845219" y="0"/>
                    <a:pt x="1089000" y="243782"/>
                    <a:pt x="1089000" y="544498"/>
                  </a:cubicBezTo>
                  <a:cubicBezTo>
                    <a:pt x="1089000" y="845218"/>
                    <a:pt x="845219" y="1089002"/>
                    <a:pt x="544500" y="1089002"/>
                  </a:cubicBezTo>
                  <a:cubicBezTo>
                    <a:pt x="243781" y="1089002"/>
                    <a:pt x="0" y="845218"/>
                    <a:pt x="0" y="544498"/>
                  </a:cubicBezTo>
                  <a:cubicBezTo>
                    <a:pt x="0" y="243782"/>
                    <a:pt x="243781" y="0"/>
                    <a:pt x="544500" y="0"/>
                  </a:cubicBez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grpSp>
          <p:nvGrpSpPr>
            <p:cNvPr id="30" name="Group 29">
              <a:extLst>
                <a:ext uri="{FF2B5EF4-FFF2-40B4-BE49-F238E27FC236}">
                  <a16:creationId xmlns:a16="http://schemas.microsoft.com/office/drawing/2014/main" id="{0D6EB2C3-5143-AB7E-49C9-BC7F8D15BD2A}"/>
                </a:ext>
              </a:extLst>
            </p:cNvPr>
            <p:cNvGrpSpPr/>
            <p:nvPr/>
          </p:nvGrpSpPr>
          <p:grpSpPr>
            <a:xfrm>
              <a:off x="3794266" y="27649605"/>
              <a:ext cx="900000" cy="900000"/>
              <a:chOff x="5383897" y="26259169"/>
              <a:chExt cx="900000" cy="900000"/>
            </a:xfrm>
          </p:grpSpPr>
          <p:sp>
            <p:nvSpPr>
              <p:cNvPr id="7" name="Oval 6">
                <a:extLst>
                  <a:ext uri="{FF2B5EF4-FFF2-40B4-BE49-F238E27FC236}">
                    <a16:creationId xmlns:a16="http://schemas.microsoft.com/office/drawing/2014/main" id="{1AF78BA9-C4AC-11C3-AA79-A4057938D7D4}"/>
                  </a:ext>
                </a:extLst>
              </p:cNvPr>
              <p:cNvSpPr/>
              <p:nvPr/>
            </p:nvSpPr>
            <p:spPr>
              <a:xfrm>
                <a:off x="5383897" y="2625916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042" name="Freeform: Shape 1041">
                <a:extLst>
                  <a:ext uri="{FF2B5EF4-FFF2-40B4-BE49-F238E27FC236}">
                    <a16:creationId xmlns:a16="http://schemas.microsoft.com/office/drawing/2014/main" id="{582C3F2F-F5A1-5B31-3CE6-60B806077202}"/>
                  </a:ext>
                </a:extLst>
              </p:cNvPr>
              <p:cNvSpPr>
                <a:spLocks noChangeAspect="1"/>
              </p:cNvSpPr>
              <p:nvPr/>
            </p:nvSpPr>
            <p:spPr>
              <a:xfrm>
                <a:off x="5383897" y="26259169"/>
                <a:ext cx="900000" cy="900000"/>
              </a:xfrm>
              <a:custGeom>
                <a:avLst/>
                <a:gdLst/>
                <a:ahLst/>
                <a:cxnLst/>
                <a:rect l="l" t="t" r="r" b="b"/>
                <a:pathLst>
                  <a:path w="1089000" h="1089000">
                    <a:moveTo>
                      <a:pt x="794517" y="552704"/>
                    </a:moveTo>
                    <a:cubicBezTo>
                      <a:pt x="785736" y="552704"/>
                      <a:pt x="777364" y="553596"/>
                      <a:pt x="769402" y="555382"/>
                    </a:cubicBezTo>
                    <a:cubicBezTo>
                      <a:pt x="761439" y="557168"/>
                      <a:pt x="754147" y="559364"/>
                      <a:pt x="747524" y="561968"/>
                    </a:cubicBezTo>
                    <a:cubicBezTo>
                      <a:pt x="740901" y="564572"/>
                      <a:pt x="735395" y="567214"/>
                      <a:pt x="731004" y="569892"/>
                    </a:cubicBezTo>
                    <a:cubicBezTo>
                      <a:pt x="726614" y="572572"/>
                      <a:pt x="723526" y="574692"/>
                      <a:pt x="721740" y="576256"/>
                    </a:cubicBezTo>
                    <a:cubicBezTo>
                      <a:pt x="719954" y="577818"/>
                      <a:pt x="718763" y="579120"/>
                      <a:pt x="718168" y="580162"/>
                    </a:cubicBezTo>
                    <a:cubicBezTo>
                      <a:pt x="717572" y="581204"/>
                      <a:pt x="717089" y="582320"/>
                      <a:pt x="716717" y="583510"/>
                    </a:cubicBezTo>
                    <a:cubicBezTo>
                      <a:pt x="716345" y="584702"/>
                      <a:pt x="716084" y="586114"/>
                      <a:pt x="715935" y="587752"/>
                    </a:cubicBezTo>
                    <a:cubicBezTo>
                      <a:pt x="715787" y="589390"/>
                      <a:pt x="715712" y="591324"/>
                      <a:pt x="715712" y="593556"/>
                    </a:cubicBezTo>
                    <a:cubicBezTo>
                      <a:pt x="715712" y="596682"/>
                      <a:pt x="715866" y="599360"/>
                      <a:pt x="716173" y="601594"/>
                    </a:cubicBezTo>
                    <a:cubicBezTo>
                      <a:pt x="716479" y="603826"/>
                      <a:pt x="716902" y="605612"/>
                      <a:pt x="717439" y="606950"/>
                    </a:cubicBezTo>
                    <a:cubicBezTo>
                      <a:pt x="717976" y="608290"/>
                      <a:pt x="718667" y="609258"/>
                      <a:pt x="719512" y="609854"/>
                    </a:cubicBezTo>
                    <a:cubicBezTo>
                      <a:pt x="720358" y="610448"/>
                      <a:pt x="721318" y="610746"/>
                      <a:pt x="722392" y="610746"/>
                    </a:cubicBezTo>
                    <a:cubicBezTo>
                      <a:pt x="724236" y="610746"/>
                      <a:pt x="727039" y="609480"/>
                      <a:pt x="730800" y="606950"/>
                    </a:cubicBezTo>
                    <a:cubicBezTo>
                      <a:pt x="734562" y="604420"/>
                      <a:pt x="739245" y="601668"/>
                      <a:pt x="744850" y="598690"/>
                    </a:cubicBezTo>
                    <a:cubicBezTo>
                      <a:pt x="750456" y="595714"/>
                      <a:pt x="756983" y="592960"/>
                      <a:pt x="764431" y="590430"/>
                    </a:cubicBezTo>
                    <a:cubicBezTo>
                      <a:pt x="771880" y="587900"/>
                      <a:pt x="780287" y="586636"/>
                      <a:pt x="789654" y="586636"/>
                    </a:cubicBezTo>
                    <a:cubicBezTo>
                      <a:pt x="797640" y="586636"/>
                      <a:pt x="804704" y="587900"/>
                      <a:pt x="810846" y="590430"/>
                    </a:cubicBezTo>
                    <a:cubicBezTo>
                      <a:pt x="816989" y="592960"/>
                      <a:pt x="822095" y="596384"/>
                      <a:pt x="826165" y="600700"/>
                    </a:cubicBezTo>
                    <a:cubicBezTo>
                      <a:pt x="830234" y="605016"/>
                      <a:pt x="833344" y="610040"/>
                      <a:pt x="835494" y="615768"/>
                    </a:cubicBezTo>
                    <a:cubicBezTo>
                      <a:pt x="837644" y="621498"/>
                      <a:pt x="838718" y="627564"/>
                      <a:pt x="838718" y="633964"/>
                    </a:cubicBezTo>
                    <a:cubicBezTo>
                      <a:pt x="838718" y="640362"/>
                      <a:pt x="838028" y="647208"/>
                      <a:pt x="836648" y="654502"/>
                    </a:cubicBezTo>
                    <a:cubicBezTo>
                      <a:pt x="835268" y="661794"/>
                      <a:pt x="832393" y="669906"/>
                      <a:pt x="828022" y="678834"/>
                    </a:cubicBezTo>
                    <a:cubicBezTo>
                      <a:pt x="823651" y="687764"/>
                      <a:pt x="817440" y="697662"/>
                      <a:pt x="809388" y="708526"/>
                    </a:cubicBezTo>
                    <a:cubicBezTo>
                      <a:pt x="801336" y="719390"/>
                      <a:pt x="790639" y="731668"/>
                      <a:pt x="777296" y="745362"/>
                    </a:cubicBezTo>
                    <a:lnTo>
                      <a:pt x="719556" y="804744"/>
                    </a:lnTo>
                    <a:cubicBezTo>
                      <a:pt x="717717" y="806678"/>
                      <a:pt x="716221" y="808502"/>
                      <a:pt x="715070" y="810212"/>
                    </a:cubicBezTo>
                    <a:cubicBezTo>
                      <a:pt x="713919" y="811924"/>
                      <a:pt x="712961" y="813636"/>
                      <a:pt x="712194" y="815348"/>
                    </a:cubicBezTo>
                    <a:cubicBezTo>
                      <a:pt x="711428" y="817060"/>
                      <a:pt x="710930" y="819030"/>
                      <a:pt x="710700" y="821264"/>
                    </a:cubicBezTo>
                    <a:cubicBezTo>
                      <a:pt x="710469" y="823496"/>
                      <a:pt x="710354" y="826100"/>
                      <a:pt x="710354" y="829076"/>
                    </a:cubicBezTo>
                    <a:cubicBezTo>
                      <a:pt x="710354" y="832352"/>
                      <a:pt x="710615" y="835104"/>
                      <a:pt x="711136" y="837336"/>
                    </a:cubicBezTo>
                    <a:cubicBezTo>
                      <a:pt x="711657" y="839570"/>
                      <a:pt x="712475" y="841280"/>
                      <a:pt x="713591" y="842472"/>
                    </a:cubicBezTo>
                    <a:cubicBezTo>
                      <a:pt x="714707" y="843662"/>
                      <a:pt x="716047" y="844518"/>
                      <a:pt x="717610" y="845038"/>
                    </a:cubicBezTo>
                    <a:cubicBezTo>
                      <a:pt x="719172" y="845560"/>
                      <a:pt x="720995" y="845820"/>
                      <a:pt x="723079" y="845820"/>
                    </a:cubicBezTo>
                    <a:lnTo>
                      <a:pt x="882697" y="845820"/>
                    </a:lnTo>
                    <a:cubicBezTo>
                      <a:pt x="884037" y="845820"/>
                      <a:pt x="885264" y="845486"/>
                      <a:pt x="886381" y="844816"/>
                    </a:cubicBezTo>
                    <a:cubicBezTo>
                      <a:pt x="887497" y="844146"/>
                      <a:pt x="888390" y="843104"/>
                      <a:pt x="889060" y="841690"/>
                    </a:cubicBezTo>
                    <a:cubicBezTo>
                      <a:pt x="889729" y="840276"/>
                      <a:pt x="890250" y="838528"/>
                      <a:pt x="890622" y="836444"/>
                    </a:cubicBezTo>
                    <a:cubicBezTo>
                      <a:pt x="890994" y="834360"/>
                      <a:pt x="891180" y="831980"/>
                      <a:pt x="891180" y="829300"/>
                    </a:cubicBezTo>
                    <a:cubicBezTo>
                      <a:pt x="891180" y="826622"/>
                      <a:pt x="890994" y="824278"/>
                      <a:pt x="890622" y="822268"/>
                    </a:cubicBezTo>
                    <a:cubicBezTo>
                      <a:pt x="890250" y="820258"/>
                      <a:pt x="889655" y="818584"/>
                      <a:pt x="888836" y="817244"/>
                    </a:cubicBezTo>
                    <a:cubicBezTo>
                      <a:pt x="888018" y="815906"/>
                      <a:pt x="887050" y="814900"/>
                      <a:pt x="885934" y="814232"/>
                    </a:cubicBezTo>
                    <a:cubicBezTo>
                      <a:pt x="884818" y="813562"/>
                      <a:pt x="883665" y="813226"/>
                      <a:pt x="882474" y="813226"/>
                    </a:cubicBezTo>
                    <a:lnTo>
                      <a:pt x="756789" y="813226"/>
                    </a:lnTo>
                    <a:lnTo>
                      <a:pt x="802553" y="765452"/>
                    </a:lnTo>
                    <a:cubicBezTo>
                      <a:pt x="819073" y="748486"/>
                      <a:pt x="832319" y="733492"/>
                      <a:pt x="842290" y="720470"/>
                    </a:cubicBezTo>
                    <a:cubicBezTo>
                      <a:pt x="852262" y="707448"/>
                      <a:pt x="859889" y="695616"/>
                      <a:pt x="865173" y="684974"/>
                    </a:cubicBezTo>
                    <a:cubicBezTo>
                      <a:pt x="870456" y="674332"/>
                      <a:pt x="873916" y="664436"/>
                      <a:pt x="875553" y="655282"/>
                    </a:cubicBezTo>
                    <a:cubicBezTo>
                      <a:pt x="877191" y="646130"/>
                      <a:pt x="878009" y="636940"/>
                      <a:pt x="878009" y="627712"/>
                    </a:cubicBezTo>
                    <a:cubicBezTo>
                      <a:pt x="878009" y="617444"/>
                      <a:pt x="876298" y="607770"/>
                      <a:pt x="872875" y="598690"/>
                    </a:cubicBezTo>
                    <a:cubicBezTo>
                      <a:pt x="869452" y="589612"/>
                      <a:pt x="864280" y="581650"/>
                      <a:pt x="857359" y="574804"/>
                    </a:cubicBezTo>
                    <a:cubicBezTo>
                      <a:pt x="850439" y="567958"/>
                      <a:pt x="841732" y="562562"/>
                      <a:pt x="831240" y="558618"/>
                    </a:cubicBezTo>
                    <a:cubicBezTo>
                      <a:pt x="820748" y="554676"/>
                      <a:pt x="808506" y="552704"/>
                      <a:pt x="794517" y="552704"/>
                    </a:cubicBezTo>
                    <a:close/>
                    <a:moveTo>
                      <a:pt x="455579" y="293444"/>
                    </a:moveTo>
                    <a:cubicBezTo>
                      <a:pt x="480551" y="293444"/>
                      <a:pt x="501509" y="297798"/>
                      <a:pt x="518452" y="306504"/>
                    </a:cubicBezTo>
                    <a:cubicBezTo>
                      <a:pt x="535396" y="315210"/>
                      <a:pt x="548941" y="327322"/>
                      <a:pt x="559086" y="342836"/>
                    </a:cubicBezTo>
                    <a:cubicBezTo>
                      <a:pt x="569231" y="358352"/>
                      <a:pt x="576478" y="376658"/>
                      <a:pt x="580826" y="397754"/>
                    </a:cubicBezTo>
                    <a:cubicBezTo>
                      <a:pt x="585174" y="418850"/>
                      <a:pt x="587348" y="441678"/>
                      <a:pt x="587348" y="466234"/>
                    </a:cubicBezTo>
                    <a:cubicBezTo>
                      <a:pt x="587348" y="489674"/>
                      <a:pt x="585118" y="511886"/>
                      <a:pt x="580658" y="532872"/>
                    </a:cubicBezTo>
                    <a:cubicBezTo>
                      <a:pt x="576199" y="553856"/>
                      <a:pt x="568730" y="572330"/>
                      <a:pt x="558251" y="588292"/>
                    </a:cubicBezTo>
                    <a:cubicBezTo>
                      <a:pt x="547773" y="604254"/>
                      <a:pt x="533949" y="616922"/>
                      <a:pt x="516781" y="626298"/>
                    </a:cubicBezTo>
                    <a:cubicBezTo>
                      <a:pt x="499612" y="635674"/>
                      <a:pt x="478430" y="640362"/>
                      <a:pt x="453235" y="640362"/>
                    </a:cubicBezTo>
                    <a:cubicBezTo>
                      <a:pt x="427820" y="640362"/>
                      <a:pt x="406696" y="636066"/>
                      <a:pt x="389862" y="627470"/>
                    </a:cubicBezTo>
                    <a:cubicBezTo>
                      <a:pt x="373028" y="618876"/>
                      <a:pt x="359595" y="606820"/>
                      <a:pt x="349561" y="591306"/>
                    </a:cubicBezTo>
                    <a:cubicBezTo>
                      <a:pt x="339527" y="575790"/>
                      <a:pt x="332392" y="557316"/>
                      <a:pt x="328156" y="535886"/>
                    </a:cubicBezTo>
                    <a:cubicBezTo>
                      <a:pt x="323919" y="514454"/>
                      <a:pt x="321801" y="491014"/>
                      <a:pt x="321801" y="465564"/>
                    </a:cubicBezTo>
                    <a:cubicBezTo>
                      <a:pt x="321801" y="442570"/>
                      <a:pt x="324087" y="420636"/>
                      <a:pt x="328658" y="399764"/>
                    </a:cubicBezTo>
                    <a:cubicBezTo>
                      <a:pt x="333229" y="378890"/>
                      <a:pt x="340810" y="360640"/>
                      <a:pt x="351400" y="345014"/>
                    </a:cubicBezTo>
                    <a:cubicBezTo>
                      <a:pt x="361990" y="329386"/>
                      <a:pt x="375758" y="316884"/>
                      <a:pt x="392703" y="307508"/>
                    </a:cubicBezTo>
                    <a:cubicBezTo>
                      <a:pt x="409649" y="298132"/>
                      <a:pt x="430607" y="293444"/>
                      <a:pt x="455579" y="293444"/>
                    </a:cubicBezTo>
                    <a:close/>
                    <a:moveTo>
                      <a:pt x="459095" y="244220"/>
                    </a:moveTo>
                    <a:cubicBezTo>
                      <a:pt x="426055" y="244220"/>
                      <a:pt x="397145" y="249522"/>
                      <a:pt x="372366" y="260126"/>
                    </a:cubicBezTo>
                    <a:cubicBezTo>
                      <a:pt x="347586" y="270730"/>
                      <a:pt x="326936" y="285798"/>
                      <a:pt x="310416" y="305332"/>
                    </a:cubicBezTo>
                    <a:cubicBezTo>
                      <a:pt x="293896" y="324866"/>
                      <a:pt x="281506" y="348586"/>
                      <a:pt x="273246" y="376490"/>
                    </a:cubicBezTo>
                    <a:cubicBezTo>
                      <a:pt x="264986" y="404396"/>
                      <a:pt x="260856" y="435426"/>
                      <a:pt x="260856" y="469582"/>
                    </a:cubicBezTo>
                    <a:cubicBezTo>
                      <a:pt x="260856" y="505302"/>
                      <a:pt x="264651" y="536890"/>
                      <a:pt x="272241" y="564348"/>
                    </a:cubicBezTo>
                    <a:cubicBezTo>
                      <a:pt x="279832" y="591808"/>
                      <a:pt x="291384" y="614802"/>
                      <a:pt x="306900" y="633330"/>
                    </a:cubicBezTo>
                    <a:cubicBezTo>
                      <a:pt x="322415" y="651860"/>
                      <a:pt x="342060" y="665980"/>
                      <a:pt x="365836" y="675690"/>
                    </a:cubicBezTo>
                    <a:cubicBezTo>
                      <a:pt x="389611" y="685402"/>
                      <a:pt x="417795" y="690258"/>
                      <a:pt x="450389" y="690258"/>
                    </a:cubicBezTo>
                    <a:cubicBezTo>
                      <a:pt x="483429" y="690258"/>
                      <a:pt x="512338" y="684956"/>
                      <a:pt x="537118" y="674352"/>
                    </a:cubicBezTo>
                    <a:cubicBezTo>
                      <a:pt x="561898" y="663748"/>
                      <a:pt x="582492" y="648566"/>
                      <a:pt x="598901" y="628810"/>
                    </a:cubicBezTo>
                    <a:cubicBezTo>
                      <a:pt x="615309" y="609054"/>
                      <a:pt x="627643" y="585110"/>
                      <a:pt x="635903" y="556982"/>
                    </a:cubicBezTo>
                    <a:cubicBezTo>
                      <a:pt x="644163" y="528854"/>
                      <a:pt x="648293" y="497264"/>
                      <a:pt x="648293" y="462216"/>
                    </a:cubicBezTo>
                    <a:cubicBezTo>
                      <a:pt x="648293" y="427166"/>
                      <a:pt x="644442" y="396080"/>
                      <a:pt x="636740" y="368956"/>
                    </a:cubicBezTo>
                    <a:cubicBezTo>
                      <a:pt x="629038" y="341832"/>
                      <a:pt x="617318" y="319062"/>
                      <a:pt x="601580" y="300644"/>
                    </a:cubicBezTo>
                    <a:cubicBezTo>
                      <a:pt x="585841" y="282226"/>
                      <a:pt x="566140" y="268218"/>
                      <a:pt x="542476" y="258618"/>
                    </a:cubicBezTo>
                    <a:cubicBezTo>
                      <a:pt x="518812" y="249020"/>
                      <a:pt x="491019" y="244220"/>
                      <a:pt x="459095" y="244220"/>
                    </a:cubicBezTo>
                    <a:close/>
                    <a:moveTo>
                      <a:pt x="544500" y="0"/>
                    </a:moveTo>
                    <a:cubicBezTo>
                      <a:pt x="845219" y="0"/>
                      <a:pt x="1089000" y="243782"/>
                      <a:pt x="1089000" y="544500"/>
                    </a:cubicBezTo>
                    <a:cubicBezTo>
                      <a:pt x="1089000" y="845220"/>
                      <a:pt x="845219" y="1089000"/>
                      <a:pt x="544500" y="1089000"/>
                    </a:cubicBezTo>
                    <a:cubicBezTo>
                      <a:pt x="243781" y="1089000"/>
                      <a:pt x="0" y="845220"/>
                      <a:pt x="0" y="544500"/>
                    </a:cubicBezTo>
                    <a:cubicBezTo>
                      <a:pt x="0" y="243782"/>
                      <a:pt x="243781" y="0"/>
                      <a:pt x="5445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dirty="0"/>
              </a:p>
            </p:txBody>
          </p:sp>
        </p:grpSp>
        <p:sp>
          <p:nvSpPr>
            <p:cNvPr id="1057" name="Freeform: Shape 1056">
              <a:extLst>
                <a:ext uri="{FF2B5EF4-FFF2-40B4-BE49-F238E27FC236}">
                  <a16:creationId xmlns:a16="http://schemas.microsoft.com/office/drawing/2014/main" id="{962034FA-5F07-9BB5-D332-AB9EDE064437}"/>
                </a:ext>
              </a:extLst>
            </p:cNvPr>
            <p:cNvSpPr/>
            <p:nvPr/>
          </p:nvSpPr>
          <p:spPr>
            <a:xfrm>
              <a:off x="24550839" y="27696799"/>
              <a:ext cx="3625012" cy="2631818"/>
            </a:xfrm>
            <a:custGeom>
              <a:avLst/>
              <a:gdLst>
                <a:gd name="connsiteX0" fmla="*/ 1648848 w 3625012"/>
                <a:gd name="connsiteY0" fmla="*/ 0 h 2631818"/>
                <a:gd name="connsiteX1" fmla="*/ 1968410 w 3625012"/>
                <a:gd name="connsiteY1" fmla="*/ 0 h 2631818"/>
                <a:gd name="connsiteX2" fmla="*/ 1968410 w 3625012"/>
                <a:gd name="connsiteY2" fmla="*/ 1603866 h 2631818"/>
                <a:gd name="connsiteX3" fmla="*/ 3413948 w 3625012"/>
                <a:gd name="connsiteY3" fmla="*/ 2228046 h 2631818"/>
                <a:gd name="connsiteX4" fmla="*/ 3472064 w 3625012"/>
                <a:gd name="connsiteY4" fmla="*/ 2093456 h 2631818"/>
                <a:gd name="connsiteX5" fmla="*/ 3625012 w 3625012"/>
                <a:gd name="connsiteY5" fmla="*/ 2478868 h 2631818"/>
                <a:gd name="connsiteX6" fmla="*/ 3239600 w 3625012"/>
                <a:gd name="connsiteY6" fmla="*/ 2631818 h 2631818"/>
                <a:gd name="connsiteX7" fmla="*/ 3297716 w 3625012"/>
                <a:gd name="connsiteY7" fmla="*/ 2497228 h 2631818"/>
                <a:gd name="connsiteX8" fmla="*/ 1812508 w 3625012"/>
                <a:gd name="connsiteY8" fmla="*/ 1855916 h 2631818"/>
                <a:gd name="connsiteX9" fmla="*/ 327298 w 3625012"/>
                <a:gd name="connsiteY9" fmla="*/ 2497228 h 2631818"/>
                <a:gd name="connsiteX10" fmla="*/ 385412 w 3625012"/>
                <a:gd name="connsiteY10" fmla="*/ 2631818 h 2631818"/>
                <a:gd name="connsiteX11" fmla="*/ 0 w 3625012"/>
                <a:gd name="connsiteY11" fmla="*/ 2478868 h 2631818"/>
                <a:gd name="connsiteX12" fmla="*/ 152950 w 3625012"/>
                <a:gd name="connsiteY12" fmla="*/ 2093456 h 2631818"/>
                <a:gd name="connsiteX13" fmla="*/ 211066 w 3625012"/>
                <a:gd name="connsiteY13" fmla="*/ 2228046 h 2631818"/>
                <a:gd name="connsiteX14" fmla="*/ 1648848 w 3625012"/>
                <a:gd name="connsiteY14" fmla="*/ 1607214 h 263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5012" h="2631818">
                  <a:moveTo>
                    <a:pt x="1648848" y="0"/>
                  </a:moveTo>
                  <a:lnTo>
                    <a:pt x="1968410" y="0"/>
                  </a:lnTo>
                  <a:lnTo>
                    <a:pt x="1968410" y="1603866"/>
                  </a:lnTo>
                  <a:lnTo>
                    <a:pt x="3413948" y="2228046"/>
                  </a:lnTo>
                  <a:lnTo>
                    <a:pt x="3472064" y="2093456"/>
                  </a:lnTo>
                  <a:lnTo>
                    <a:pt x="3625012" y="2478868"/>
                  </a:lnTo>
                  <a:lnTo>
                    <a:pt x="3239600" y="2631818"/>
                  </a:lnTo>
                  <a:lnTo>
                    <a:pt x="3297716" y="2497228"/>
                  </a:lnTo>
                  <a:lnTo>
                    <a:pt x="1812508" y="1855916"/>
                  </a:lnTo>
                  <a:lnTo>
                    <a:pt x="327298" y="2497228"/>
                  </a:lnTo>
                  <a:lnTo>
                    <a:pt x="385412" y="2631818"/>
                  </a:lnTo>
                  <a:lnTo>
                    <a:pt x="0" y="2478868"/>
                  </a:lnTo>
                  <a:lnTo>
                    <a:pt x="152950" y="2093456"/>
                  </a:lnTo>
                  <a:lnTo>
                    <a:pt x="211066" y="2228046"/>
                  </a:lnTo>
                  <a:lnTo>
                    <a:pt x="1648848" y="160721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1063" name="Freeform: Shape 1062">
              <a:extLst>
                <a:ext uri="{FF2B5EF4-FFF2-40B4-BE49-F238E27FC236}">
                  <a16:creationId xmlns:a16="http://schemas.microsoft.com/office/drawing/2014/main" id="{C494B6BC-F375-5641-2938-DA29869C49AD}"/>
                </a:ext>
              </a:extLst>
            </p:cNvPr>
            <p:cNvSpPr/>
            <p:nvPr/>
          </p:nvSpPr>
          <p:spPr>
            <a:xfrm flipV="1">
              <a:off x="24578440" y="30507447"/>
              <a:ext cx="3625012" cy="2413652"/>
            </a:xfrm>
            <a:custGeom>
              <a:avLst/>
              <a:gdLst>
                <a:gd name="connsiteX0" fmla="*/ 385412 w 3625012"/>
                <a:gd name="connsiteY0" fmla="*/ 2413652 h 2413652"/>
                <a:gd name="connsiteX1" fmla="*/ 327300 w 3625012"/>
                <a:gd name="connsiteY1" fmla="*/ 2279060 h 2413652"/>
                <a:gd name="connsiteX2" fmla="*/ 1812508 w 3625012"/>
                <a:gd name="connsiteY2" fmla="*/ 1637748 h 2413652"/>
                <a:gd name="connsiteX3" fmla="*/ 3297716 w 3625012"/>
                <a:gd name="connsiteY3" fmla="*/ 2279060 h 2413652"/>
                <a:gd name="connsiteX4" fmla="*/ 3239600 w 3625012"/>
                <a:gd name="connsiteY4" fmla="*/ 2413652 h 2413652"/>
                <a:gd name="connsiteX5" fmla="*/ 3625012 w 3625012"/>
                <a:gd name="connsiteY5" fmla="*/ 2260700 h 2413652"/>
                <a:gd name="connsiteX6" fmla="*/ 3472064 w 3625012"/>
                <a:gd name="connsiteY6" fmla="*/ 1875288 h 2413652"/>
                <a:gd name="connsiteX7" fmla="*/ 3413948 w 3625012"/>
                <a:gd name="connsiteY7" fmla="*/ 2009880 h 2413652"/>
                <a:gd name="connsiteX8" fmla="*/ 1968412 w 3625012"/>
                <a:gd name="connsiteY8" fmla="*/ 1385700 h 2413652"/>
                <a:gd name="connsiteX9" fmla="*/ 1968412 w 3625012"/>
                <a:gd name="connsiteY9" fmla="*/ 0 h 2413652"/>
                <a:gd name="connsiteX10" fmla="*/ 1648848 w 3625012"/>
                <a:gd name="connsiteY10" fmla="*/ 0 h 2413652"/>
                <a:gd name="connsiteX11" fmla="*/ 1648848 w 3625012"/>
                <a:gd name="connsiteY11" fmla="*/ 1389048 h 2413652"/>
                <a:gd name="connsiteX12" fmla="*/ 211068 w 3625012"/>
                <a:gd name="connsiteY12" fmla="*/ 2009880 h 2413652"/>
                <a:gd name="connsiteX13" fmla="*/ 152952 w 3625012"/>
                <a:gd name="connsiteY13" fmla="*/ 1875288 h 2413652"/>
                <a:gd name="connsiteX14" fmla="*/ 0 w 3625012"/>
                <a:gd name="connsiteY14" fmla="*/ 2260700 h 241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5012" h="2413652">
                  <a:moveTo>
                    <a:pt x="385412" y="2413652"/>
                  </a:moveTo>
                  <a:lnTo>
                    <a:pt x="327300" y="2279060"/>
                  </a:lnTo>
                  <a:lnTo>
                    <a:pt x="1812508" y="1637748"/>
                  </a:lnTo>
                  <a:lnTo>
                    <a:pt x="3297716" y="2279060"/>
                  </a:lnTo>
                  <a:lnTo>
                    <a:pt x="3239600" y="2413652"/>
                  </a:lnTo>
                  <a:lnTo>
                    <a:pt x="3625012" y="2260700"/>
                  </a:lnTo>
                  <a:lnTo>
                    <a:pt x="3472064" y="1875288"/>
                  </a:lnTo>
                  <a:lnTo>
                    <a:pt x="3413948" y="2009880"/>
                  </a:lnTo>
                  <a:lnTo>
                    <a:pt x="1968412" y="1385700"/>
                  </a:lnTo>
                  <a:lnTo>
                    <a:pt x="1968412" y="0"/>
                  </a:lnTo>
                  <a:lnTo>
                    <a:pt x="1648848" y="0"/>
                  </a:lnTo>
                  <a:lnTo>
                    <a:pt x="1648848" y="1389048"/>
                  </a:lnTo>
                  <a:lnTo>
                    <a:pt x="211068" y="2009880"/>
                  </a:lnTo>
                  <a:lnTo>
                    <a:pt x="152952" y="1875288"/>
                  </a:lnTo>
                  <a:lnTo>
                    <a:pt x="0" y="2260700"/>
                  </a:ln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1064" name="TextBox 1063">
              <a:extLst>
                <a:ext uri="{FF2B5EF4-FFF2-40B4-BE49-F238E27FC236}">
                  <a16:creationId xmlns:a16="http://schemas.microsoft.com/office/drawing/2014/main" id="{B3A60E35-1C3C-D957-5A2D-44531DB521EE}"/>
                </a:ext>
              </a:extLst>
            </p:cNvPr>
            <p:cNvSpPr txBox="1"/>
            <p:nvPr/>
          </p:nvSpPr>
          <p:spPr>
            <a:xfrm>
              <a:off x="393509" y="31590830"/>
              <a:ext cx="2197670" cy="615553"/>
            </a:xfrm>
            <a:prstGeom prst="rect">
              <a:avLst/>
            </a:prstGeom>
            <a:solidFill>
              <a:schemeClr val="bg1"/>
            </a:solidFill>
            <a:ln>
              <a:solidFill>
                <a:schemeClr val="tx1"/>
              </a:solidFill>
            </a:ln>
          </p:spPr>
          <p:txBody>
            <a:bodyPr wrap="square" rtlCol="0">
              <a:spAutoFit/>
            </a:bodyPr>
            <a:lstStyle/>
            <a:p>
              <a:r>
                <a:rPr lang="en-US" sz="3400" noProof="0" dirty="0"/>
                <a:t>Membrane</a:t>
              </a:r>
            </a:p>
          </p:txBody>
        </p:sp>
        <p:sp>
          <p:nvSpPr>
            <p:cNvPr id="1065" name="TextBox 1064">
              <a:extLst>
                <a:ext uri="{FF2B5EF4-FFF2-40B4-BE49-F238E27FC236}">
                  <a16:creationId xmlns:a16="http://schemas.microsoft.com/office/drawing/2014/main" id="{FF5ED856-D6C9-0465-6CFB-6FF11C553EC2}"/>
                </a:ext>
              </a:extLst>
            </p:cNvPr>
            <p:cNvSpPr txBox="1"/>
            <p:nvPr/>
          </p:nvSpPr>
          <p:spPr>
            <a:xfrm>
              <a:off x="393509" y="27649605"/>
              <a:ext cx="2509207" cy="1138773"/>
            </a:xfrm>
            <a:prstGeom prst="rect">
              <a:avLst/>
            </a:prstGeom>
            <a:solidFill>
              <a:schemeClr val="bg1"/>
            </a:solidFill>
            <a:ln>
              <a:solidFill>
                <a:schemeClr val="tx1"/>
              </a:solidFill>
            </a:ln>
          </p:spPr>
          <p:txBody>
            <a:bodyPr wrap="square" rtlCol="0">
              <a:spAutoFit/>
            </a:bodyPr>
            <a:lstStyle/>
            <a:p>
              <a:r>
                <a:rPr lang="en-US" sz="3400" noProof="0" dirty="0"/>
                <a:t>Gas diffusion layer</a:t>
              </a:r>
            </a:p>
          </p:txBody>
        </p:sp>
        <p:sp>
          <p:nvSpPr>
            <p:cNvPr id="1066" name="TextBox 1065">
              <a:extLst>
                <a:ext uri="{FF2B5EF4-FFF2-40B4-BE49-F238E27FC236}">
                  <a16:creationId xmlns:a16="http://schemas.microsoft.com/office/drawing/2014/main" id="{9C4FCA12-21DA-D4C6-F6D3-331BA6B3093B}"/>
                </a:ext>
              </a:extLst>
            </p:cNvPr>
            <p:cNvSpPr txBox="1"/>
            <p:nvPr/>
          </p:nvSpPr>
          <p:spPr>
            <a:xfrm>
              <a:off x="393509" y="29881827"/>
              <a:ext cx="1688230" cy="615553"/>
            </a:xfrm>
            <a:prstGeom prst="rect">
              <a:avLst/>
            </a:prstGeom>
            <a:solidFill>
              <a:schemeClr val="bg1"/>
            </a:solidFill>
            <a:ln>
              <a:solidFill>
                <a:schemeClr val="tx1"/>
              </a:solidFill>
            </a:ln>
          </p:spPr>
          <p:txBody>
            <a:bodyPr wrap="square" rtlCol="0">
              <a:spAutoFit/>
            </a:bodyPr>
            <a:lstStyle/>
            <a:p>
              <a:r>
                <a:rPr lang="en-US" sz="3400" noProof="0" dirty="0"/>
                <a:t>Catalyst</a:t>
              </a:r>
            </a:p>
          </p:txBody>
        </p:sp>
        <p:sp>
          <p:nvSpPr>
            <p:cNvPr id="1067" name="TextBox 1066">
              <a:extLst>
                <a:ext uri="{FF2B5EF4-FFF2-40B4-BE49-F238E27FC236}">
                  <a16:creationId xmlns:a16="http://schemas.microsoft.com/office/drawing/2014/main" id="{64747CF6-8D18-894E-296D-FDA253ED03C4}"/>
                </a:ext>
              </a:extLst>
            </p:cNvPr>
            <p:cNvSpPr txBox="1"/>
            <p:nvPr/>
          </p:nvSpPr>
          <p:spPr>
            <a:xfrm>
              <a:off x="4019497" y="29396576"/>
              <a:ext cx="1828857" cy="615553"/>
            </a:xfrm>
            <a:prstGeom prst="rect">
              <a:avLst/>
            </a:prstGeom>
            <a:solidFill>
              <a:schemeClr val="bg1"/>
            </a:solidFill>
            <a:ln>
              <a:solidFill>
                <a:srgbClr val="C00000"/>
              </a:solidFill>
            </a:ln>
          </p:spPr>
          <p:txBody>
            <a:bodyPr wrap="square" rtlCol="0">
              <a:spAutoFit/>
            </a:bodyPr>
            <a:lstStyle/>
            <a:p>
              <a:r>
                <a:rPr lang="en-US" sz="3400" noProof="0" dirty="0">
                  <a:solidFill>
                    <a:srgbClr val="FF0000"/>
                  </a:solidFill>
                </a:rPr>
                <a:t>Reaction</a:t>
              </a:r>
            </a:p>
          </p:txBody>
        </p:sp>
        <p:sp>
          <p:nvSpPr>
            <p:cNvPr id="6" name="TextBox 5">
              <a:extLst>
                <a:ext uri="{FF2B5EF4-FFF2-40B4-BE49-F238E27FC236}">
                  <a16:creationId xmlns:a16="http://schemas.microsoft.com/office/drawing/2014/main" id="{A977035E-28AD-AD9C-B6F8-0ED6853344EB}"/>
                </a:ext>
              </a:extLst>
            </p:cNvPr>
            <p:cNvSpPr txBox="1"/>
            <p:nvPr/>
          </p:nvSpPr>
          <p:spPr>
            <a:xfrm>
              <a:off x="1657192" y="26834802"/>
              <a:ext cx="3880851" cy="615553"/>
            </a:xfrm>
            <a:prstGeom prst="rect">
              <a:avLst/>
            </a:prstGeom>
            <a:noFill/>
          </p:spPr>
          <p:txBody>
            <a:bodyPr wrap="square" rtlCol="0">
              <a:spAutoFit/>
            </a:bodyPr>
            <a:lstStyle/>
            <a:p>
              <a:pPr algn="ctr"/>
              <a:r>
                <a:rPr lang="en-US" sz="3400" noProof="0" dirty="0"/>
                <a:t>Fresh MEA</a:t>
              </a:r>
            </a:p>
          </p:txBody>
        </p:sp>
      </p:grpSp>
      <p:sp>
        <p:nvSpPr>
          <p:cNvPr id="42" name="Rectangle 6">
            <a:extLst>
              <a:ext uri="{FF2B5EF4-FFF2-40B4-BE49-F238E27FC236}">
                <a16:creationId xmlns:a16="http://schemas.microsoft.com/office/drawing/2014/main" id="{E98F44FF-7BDF-844E-AA44-749EA70B4400}"/>
              </a:ext>
            </a:extLst>
          </p:cNvPr>
          <p:cNvSpPr>
            <a:spLocks noChangeArrowheads="1"/>
          </p:cNvSpPr>
          <p:nvPr/>
        </p:nvSpPr>
        <p:spPr bwMode="auto">
          <a:xfrm>
            <a:off x="2513847" y="39690759"/>
            <a:ext cx="27203760" cy="297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spcCol="360000"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J. W. Adams and R. A. Cox, “Halogen chemistry of the marine boundary layer,” </a:t>
            </a:r>
            <a:r>
              <a:rPr kumimoji="0" lang="en-BE" altLang="en-BE" sz="1800" b="0" i="1" u="none" strike="noStrike" cap="none" normalizeH="0" baseline="0" dirty="0">
                <a:ln>
                  <a:noFill/>
                </a:ln>
                <a:solidFill>
                  <a:schemeClr val="tx1"/>
                </a:solidFill>
                <a:effectLst/>
                <a:latin typeface="Arial" panose="020B0604020202020204" pitchFamily="34" charset="0"/>
              </a:rPr>
              <a:t>J. Phys. IV France</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12</a:t>
            </a:r>
            <a:r>
              <a:rPr kumimoji="0" lang="en-BE" altLang="en-BE" sz="1800" b="0" i="0" u="none" strike="noStrike" cap="none" normalizeH="0" baseline="0" dirty="0">
                <a:ln>
                  <a:noFill/>
                </a:ln>
                <a:solidFill>
                  <a:schemeClr val="tx1"/>
                </a:solidFill>
                <a:effectLst/>
                <a:latin typeface="Arial" panose="020B0604020202020204" pitchFamily="34" charset="0"/>
              </a:rPr>
              <a:t> (2002), 105–124.</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M. L. </a:t>
            </a:r>
            <a:r>
              <a:rPr kumimoji="0" lang="en-BE" altLang="en-BE" sz="1800" b="0" i="0" u="none" strike="noStrike" cap="none" normalizeH="0" baseline="0" dirty="0" err="1">
                <a:ln>
                  <a:noFill/>
                </a:ln>
                <a:solidFill>
                  <a:schemeClr val="tx1"/>
                </a:solidFill>
                <a:effectLst/>
                <a:latin typeface="Arial" panose="020B0604020202020204" pitchFamily="34" charset="0"/>
              </a:rPr>
              <a:t>Gobinddass</a:t>
            </a:r>
            <a:r>
              <a:rPr kumimoji="0" lang="en-BE" altLang="en-BE" sz="1800" b="0" i="0" u="none" strike="noStrike" cap="none" normalizeH="0" baseline="0" dirty="0">
                <a:ln>
                  <a:noFill/>
                </a:ln>
                <a:solidFill>
                  <a:schemeClr val="tx1"/>
                </a:solidFill>
                <a:effectLst/>
                <a:latin typeface="Arial" panose="020B0604020202020204" pitchFamily="34" charset="0"/>
              </a:rPr>
              <a:t> et al., “Coastal Sea Salt Chlorine Deposition Linked to Intertropical Convergence Zone (ITCZ) Oscillation in French Guiana,” </a:t>
            </a:r>
            <a:r>
              <a:rPr kumimoji="0" lang="en-BE" altLang="en-BE" sz="1800" b="0" i="1" u="none" strike="noStrike" cap="none" normalizeH="0" baseline="0" dirty="0">
                <a:ln>
                  <a:noFill/>
                </a:ln>
                <a:solidFill>
                  <a:schemeClr val="tx1"/>
                </a:solidFill>
                <a:effectLst/>
                <a:latin typeface="Arial" panose="020B0604020202020204" pitchFamily="34" charset="0"/>
              </a:rPr>
              <a:t>J. Atmos. Sci.</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77</a:t>
            </a:r>
            <a:r>
              <a:rPr kumimoji="0" lang="en-BE" altLang="en-BE" sz="1800" b="0" i="0" u="none" strike="noStrike" cap="none" normalizeH="0" baseline="0" dirty="0">
                <a:ln>
                  <a:noFill/>
                </a:ln>
                <a:solidFill>
                  <a:schemeClr val="tx1"/>
                </a:solidFill>
                <a:effectLst/>
                <a:latin typeface="Arial" panose="020B0604020202020204" pitchFamily="34" charset="0"/>
              </a:rPr>
              <a:t> (2020).</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K.-M. Wai and P. A. Tanner, “Wind-dependent sea salt aerosol in a Western Pacific coastal area,” </a:t>
            </a:r>
            <a:r>
              <a:rPr kumimoji="0" lang="en-BE" altLang="en-BE" sz="1800" b="0" i="1" u="none" strike="noStrike" cap="none" normalizeH="0" baseline="0" dirty="0">
                <a:ln>
                  <a:noFill/>
                </a:ln>
                <a:solidFill>
                  <a:schemeClr val="tx1"/>
                </a:solidFill>
                <a:effectLst/>
                <a:latin typeface="Arial" panose="020B0604020202020204" pitchFamily="34" charset="0"/>
              </a:rPr>
              <a:t>Atmospheric Environment</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38</a:t>
            </a:r>
            <a:r>
              <a:rPr kumimoji="0" lang="en-BE" altLang="en-BE" sz="1800" b="0" i="0" u="none" strike="noStrike" cap="none" normalizeH="0" baseline="0" dirty="0">
                <a:ln>
                  <a:noFill/>
                </a:ln>
                <a:solidFill>
                  <a:schemeClr val="tx1"/>
                </a:solidFill>
                <a:effectLst/>
                <a:latin typeface="Arial" panose="020B0604020202020204" pitchFamily="34" charset="0"/>
              </a:rPr>
              <a:t> (2004), 1167–1171.</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L. J. Carpenter et al., “Atmospheric iodine levels influenced by sea surface emissions of inorganic iodine,” </a:t>
            </a:r>
            <a:r>
              <a:rPr kumimoji="0" lang="en-BE" altLang="en-BE" sz="1800" b="0" i="1" u="none" strike="noStrike" cap="none" normalizeH="0" baseline="0" dirty="0">
                <a:ln>
                  <a:noFill/>
                </a:ln>
                <a:solidFill>
                  <a:schemeClr val="tx1"/>
                </a:solidFill>
                <a:effectLst/>
                <a:latin typeface="Arial" panose="020B0604020202020204" pitchFamily="34" charset="0"/>
              </a:rPr>
              <a:t>Nature Geoscience</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6</a:t>
            </a:r>
            <a:r>
              <a:rPr kumimoji="0" lang="en-BE" altLang="en-BE" sz="1800" b="0" i="0" u="none" strike="noStrike" cap="none" normalizeH="0" baseline="0" dirty="0">
                <a:ln>
                  <a:noFill/>
                </a:ln>
                <a:solidFill>
                  <a:schemeClr val="tx1"/>
                </a:solidFill>
                <a:effectLst/>
                <a:latin typeface="Arial" panose="020B0604020202020204" pitchFamily="34" charset="0"/>
              </a:rPr>
              <a:t> (2013), 108–111.</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B. D. Finley and E. S. Saltzman, “Observations of Cl₂, Br₂, and I₂ in coastal marine air,” </a:t>
            </a:r>
            <a:r>
              <a:rPr kumimoji="0" lang="en-BE" altLang="en-BE" sz="1800" b="0" i="1" u="none" strike="noStrike" cap="none" normalizeH="0" baseline="0" dirty="0">
                <a:ln>
                  <a:noFill/>
                </a:ln>
                <a:solidFill>
                  <a:schemeClr val="tx1"/>
                </a:solidFill>
                <a:effectLst/>
                <a:latin typeface="Arial" panose="020B0604020202020204" pitchFamily="34" charset="0"/>
              </a:rPr>
              <a:t>Journal of Geophysical Research: Atmospheres</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113</a:t>
            </a:r>
            <a:r>
              <a:rPr kumimoji="0" lang="en-BE" altLang="en-BE" sz="1800" b="0" i="0" u="none" strike="noStrike" cap="none" normalizeH="0" baseline="0" dirty="0">
                <a:ln>
                  <a:noFill/>
                </a:ln>
                <a:solidFill>
                  <a:schemeClr val="tx1"/>
                </a:solidFill>
                <a:effectLst/>
                <a:latin typeface="Arial" panose="020B0604020202020204" pitchFamily="34" charset="0"/>
              </a:rPr>
              <a:t> (2008).</a:t>
            </a:r>
            <a:endParaRPr kumimoji="0" lang="fr-BE" altLang="en-B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BE" altLang="en-B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N. Job et al., “Efficient Pt/carbon electrocatalysts for proton exchange membrane fuel cells: Avoid chloride-based Pt salts!,” </a:t>
            </a:r>
            <a:r>
              <a:rPr kumimoji="0" lang="en-BE" altLang="en-BE" sz="1800" b="0" i="1" u="none" strike="noStrike" cap="none" normalizeH="0" baseline="0" dirty="0">
                <a:ln>
                  <a:noFill/>
                </a:ln>
                <a:solidFill>
                  <a:schemeClr val="tx1"/>
                </a:solidFill>
                <a:effectLst/>
                <a:latin typeface="Arial" panose="020B0604020202020204" pitchFamily="34" charset="0"/>
              </a:rPr>
              <a:t>Journal of Power Sources</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240</a:t>
            </a:r>
            <a:r>
              <a:rPr kumimoji="0" lang="en-BE" altLang="en-BE" sz="1800" b="0" i="0" u="none" strike="noStrike" cap="none" normalizeH="0" baseline="0" dirty="0">
                <a:ln>
                  <a:noFill/>
                </a:ln>
                <a:solidFill>
                  <a:schemeClr val="tx1"/>
                </a:solidFill>
                <a:effectLst/>
                <a:latin typeface="Arial" panose="020B0604020202020204" pitchFamily="34" charset="0"/>
              </a:rPr>
              <a:t> (2013), 294–305.</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C. Sun et al., “Origin of Pt Site Poisoning by Impurities for Oxygen Reduction Reaction Catalysis: Tailored Intrinsic Activity of Pt Sites,” </a:t>
            </a:r>
            <a:r>
              <a:rPr kumimoji="0" lang="en-BE" altLang="en-BE" sz="1800" b="0" i="1" u="none" strike="noStrike" cap="none" normalizeH="0" baseline="0" dirty="0">
                <a:ln>
                  <a:noFill/>
                </a:ln>
                <a:solidFill>
                  <a:schemeClr val="tx1"/>
                </a:solidFill>
                <a:effectLst/>
                <a:latin typeface="Arial" panose="020B0604020202020204" pitchFamily="34" charset="0"/>
              </a:rPr>
              <a:t>ACS Applied Energy Materials</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6</a:t>
            </a:r>
            <a:r>
              <a:rPr kumimoji="0" lang="en-BE" altLang="en-BE" sz="1800" b="0" i="0" u="none" strike="noStrike" cap="none" normalizeH="0" baseline="0" dirty="0">
                <a:ln>
                  <a:noFill/>
                </a:ln>
                <a:solidFill>
                  <a:schemeClr val="tx1"/>
                </a:solidFill>
                <a:effectLst/>
                <a:latin typeface="Arial" panose="020B0604020202020204" pitchFamily="34" charset="0"/>
              </a:rPr>
              <a:t> (2023), 5700–5709.</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D. Madhav et al., “The Effect of Salty Environments on the Degradation </a:t>
            </a:r>
            <a:r>
              <a:rPr kumimoji="0" lang="en-BE" altLang="en-BE" sz="1800" b="0" i="0" u="none" strike="noStrike" cap="none" normalizeH="0" baseline="0" dirty="0" err="1">
                <a:ln>
                  <a:noFill/>
                </a:ln>
                <a:solidFill>
                  <a:schemeClr val="tx1"/>
                </a:solidFill>
                <a:effectLst/>
                <a:latin typeface="Arial" panose="020B0604020202020204" pitchFamily="34" charset="0"/>
              </a:rPr>
              <a:t>Behavior</a:t>
            </a:r>
            <a:r>
              <a:rPr kumimoji="0" lang="en-BE" altLang="en-BE" sz="1800" b="0" i="0" u="none" strike="noStrike" cap="none" normalizeH="0" baseline="0" dirty="0">
                <a:ln>
                  <a:noFill/>
                </a:ln>
                <a:solidFill>
                  <a:schemeClr val="tx1"/>
                </a:solidFill>
                <a:effectLst/>
                <a:latin typeface="Arial" panose="020B0604020202020204" pitchFamily="34" charset="0"/>
              </a:rPr>
              <a:t> and Mechanical Properties of </a:t>
            </a:r>
            <a:r>
              <a:rPr kumimoji="0" lang="en-BE" altLang="en-BE" sz="1800" b="0" i="0" u="none" strike="noStrike" cap="none" normalizeH="0" baseline="0" dirty="0" err="1">
                <a:ln>
                  <a:noFill/>
                </a:ln>
                <a:solidFill>
                  <a:schemeClr val="tx1"/>
                </a:solidFill>
                <a:effectLst/>
                <a:latin typeface="Arial" panose="020B0604020202020204" pitchFamily="34" charset="0"/>
              </a:rPr>
              <a:t>Nafion</a:t>
            </a:r>
            <a:r>
              <a:rPr kumimoji="0" lang="en-BE" altLang="en-BE" sz="1800" b="0" i="0" u="none" strike="noStrike" cap="none" normalizeH="0" baseline="0" dirty="0">
                <a:ln>
                  <a:noFill/>
                </a:ln>
                <a:solidFill>
                  <a:schemeClr val="tx1"/>
                </a:solidFill>
                <a:effectLst/>
                <a:latin typeface="Arial" panose="020B0604020202020204" pitchFamily="34" charset="0"/>
              </a:rPr>
              <a:t> Membranes,” </a:t>
            </a:r>
            <a:r>
              <a:rPr kumimoji="0" lang="en-BE" altLang="en-BE" sz="1800" b="0" i="1" u="none" strike="noStrike" cap="none" normalizeH="0" baseline="0" dirty="0">
                <a:ln>
                  <a:noFill/>
                </a:ln>
                <a:solidFill>
                  <a:schemeClr val="tx1"/>
                </a:solidFill>
                <a:effectLst/>
                <a:latin typeface="Arial" panose="020B0604020202020204" pitchFamily="34" charset="0"/>
              </a:rPr>
              <a:t>Energies</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16</a:t>
            </a:r>
            <a:r>
              <a:rPr kumimoji="0" lang="en-BE" altLang="en-BE" sz="1800" b="0" i="0" u="none" strike="noStrike" cap="none" normalizeH="0" baseline="0" dirty="0">
                <a:ln>
                  <a:noFill/>
                </a:ln>
                <a:solidFill>
                  <a:schemeClr val="tx1"/>
                </a:solidFill>
                <a:effectLst/>
                <a:latin typeface="Arial" panose="020B0604020202020204" pitchFamily="34" charset="0"/>
              </a:rPr>
              <a:t> (2023).</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N. </a:t>
            </a:r>
            <a:r>
              <a:rPr kumimoji="0" lang="en-BE" altLang="en-BE" sz="1800" b="0" i="0" u="none" strike="noStrike" cap="none" normalizeH="0" baseline="0" dirty="0" err="1">
                <a:ln>
                  <a:noFill/>
                </a:ln>
                <a:solidFill>
                  <a:schemeClr val="tx1"/>
                </a:solidFill>
                <a:effectLst/>
                <a:latin typeface="Arial" panose="020B0604020202020204" pitchFamily="34" charset="0"/>
              </a:rPr>
              <a:t>Bussayajarn</a:t>
            </a:r>
            <a:r>
              <a:rPr kumimoji="0" lang="en-BE" altLang="en-BE" sz="1800" b="0" i="0" u="none" strike="noStrike" cap="none" normalizeH="0" baseline="0" dirty="0">
                <a:ln>
                  <a:noFill/>
                </a:ln>
                <a:solidFill>
                  <a:schemeClr val="tx1"/>
                </a:solidFill>
                <a:effectLst/>
                <a:latin typeface="Arial" panose="020B0604020202020204" pitchFamily="34" charset="0"/>
              </a:rPr>
              <a:t>, S. </a:t>
            </a:r>
            <a:r>
              <a:rPr kumimoji="0" lang="en-BE" altLang="en-BE" sz="1800" b="0" i="0" u="none" strike="noStrike" cap="none" normalizeH="0" baseline="0" dirty="0" err="1">
                <a:ln>
                  <a:noFill/>
                </a:ln>
                <a:solidFill>
                  <a:schemeClr val="tx1"/>
                </a:solidFill>
                <a:effectLst/>
                <a:latin typeface="Arial" panose="020B0604020202020204" pitchFamily="34" charset="0"/>
              </a:rPr>
              <a:t>Therdthianwong</a:t>
            </a:r>
            <a:r>
              <a:rPr kumimoji="0" lang="en-BE" altLang="en-BE" sz="1800" b="0" i="0" u="none" strike="noStrike" cap="none" normalizeH="0" baseline="0" dirty="0">
                <a:ln>
                  <a:noFill/>
                </a:ln>
                <a:solidFill>
                  <a:schemeClr val="tx1"/>
                </a:solidFill>
                <a:effectLst/>
                <a:latin typeface="Arial" panose="020B0604020202020204" pitchFamily="34" charset="0"/>
              </a:rPr>
              <a:t>, and A. </a:t>
            </a:r>
            <a:r>
              <a:rPr kumimoji="0" lang="en-BE" altLang="en-BE" sz="1800" b="0" i="0" u="none" strike="noStrike" cap="none" normalizeH="0" baseline="0" dirty="0" err="1">
                <a:ln>
                  <a:noFill/>
                </a:ln>
                <a:solidFill>
                  <a:schemeClr val="tx1"/>
                </a:solidFill>
                <a:effectLst/>
                <a:latin typeface="Arial" panose="020B0604020202020204" pitchFamily="34" charset="0"/>
              </a:rPr>
              <a:t>Therdthianwong</a:t>
            </a:r>
            <a:r>
              <a:rPr kumimoji="0" lang="en-BE" altLang="en-BE" sz="1800" b="0" i="0" u="none" strike="noStrike" cap="none" normalizeH="0" baseline="0" dirty="0">
                <a:ln>
                  <a:noFill/>
                </a:ln>
                <a:solidFill>
                  <a:schemeClr val="tx1"/>
                </a:solidFill>
                <a:effectLst/>
                <a:latin typeface="Arial" panose="020B0604020202020204" pitchFamily="34" charset="0"/>
              </a:rPr>
              <a:t>, “Improvement of cathodic reaction of proton exchange membrane fuel cell by ozone,” </a:t>
            </a:r>
            <a:r>
              <a:rPr kumimoji="0" lang="en-BE" altLang="en-BE" sz="1800" b="0" i="1" u="none" strike="noStrike" cap="none" normalizeH="0" baseline="0" dirty="0">
                <a:ln>
                  <a:noFill/>
                </a:ln>
                <a:solidFill>
                  <a:schemeClr val="tx1"/>
                </a:solidFill>
                <a:effectLst/>
                <a:latin typeface="Arial" panose="020B0604020202020204" pitchFamily="34" charset="0"/>
              </a:rPr>
              <a:t>International Journal of Hydrogen Energy</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32</a:t>
            </a:r>
            <a:r>
              <a:rPr kumimoji="0" lang="en-BE" altLang="en-BE" sz="1800" b="0" i="0" u="none" strike="noStrike" cap="none" normalizeH="0" baseline="0" dirty="0">
                <a:ln>
                  <a:noFill/>
                </a:ln>
                <a:solidFill>
                  <a:schemeClr val="tx1"/>
                </a:solidFill>
                <a:effectLst/>
                <a:latin typeface="Arial" panose="020B0604020202020204" pitchFamily="34" charset="0"/>
              </a:rPr>
              <a:t> (2007), 392–399.</a:t>
            </a:r>
          </a:p>
          <a:p>
            <a:pPr marL="0" marR="0" lvl="0" indent="0" algn="l" defTabSz="914400" rtl="0" eaLnBrk="0" fontAlgn="base" latinLnBrk="0" hangingPunct="0">
              <a:lnSpc>
                <a:spcPct val="100000"/>
              </a:lnSpc>
              <a:spcBef>
                <a:spcPct val="0"/>
              </a:spcBef>
              <a:spcAft>
                <a:spcPct val="0"/>
              </a:spcAft>
              <a:buClrTx/>
              <a:buSzTx/>
              <a:tabLst/>
            </a:pPr>
            <a:r>
              <a:rPr kumimoji="0" lang="en-BE" altLang="en-BE" sz="1800" b="0" i="0" u="none" strike="noStrike" cap="none" normalizeH="0" baseline="0" dirty="0">
                <a:ln>
                  <a:noFill/>
                </a:ln>
                <a:solidFill>
                  <a:schemeClr val="tx1"/>
                </a:solidFill>
                <a:effectLst/>
                <a:latin typeface="Arial" panose="020B0604020202020204" pitchFamily="34" charset="0"/>
              </a:rPr>
              <a:t>L. Franck-Lacaze et al., “Effects of Ozone on the Performance of a Polymer Electrolyte Membrane Fuel Cell,” </a:t>
            </a:r>
            <a:r>
              <a:rPr kumimoji="0" lang="en-BE" altLang="en-BE" sz="1800" b="0" i="1" u="none" strike="noStrike" cap="none" normalizeH="0" baseline="0" dirty="0">
                <a:ln>
                  <a:noFill/>
                </a:ln>
                <a:solidFill>
                  <a:schemeClr val="tx1"/>
                </a:solidFill>
                <a:effectLst/>
                <a:latin typeface="Arial" panose="020B0604020202020204" pitchFamily="34" charset="0"/>
              </a:rPr>
              <a:t>Fuel Cells</a:t>
            </a:r>
            <a:r>
              <a:rPr kumimoji="0" lang="en-BE" altLang="en-BE" sz="1800" b="0" i="0" u="none" strike="noStrike" cap="none" normalizeH="0" baseline="0" dirty="0">
                <a:ln>
                  <a:noFill/>
                </a:ln>
                <a:solidFill>
                  <a:schemeClr val="tx1"/>
                </a:solidFill>
                <a:effectLst/>
                <a:latin typeface="Arial" panose="020B0604020202020204" pitchFamily="34" charset="0"/>
              </a:rPr>
              <a:t>, </a:t>
            </a:r>
            <a:r>
              <a:rPr kumimoji="0" lang="en-BE" altLang="en-BE" sz="1800" b="1" i="0" u="none" strike="noStrike" cap="none" normalizeH="0" baseline="0" dirty="0">
                <a:ln>
                  <a:noFill/>
                </a:ln>
                <a:solidFill>
                  <a:schemeClr val="tx1"/>
                </a:solidFill>
                <a:effectLst/>
                <a:latin typeface="Arial" panose="020B0604020202020204" pitchFamily="34" charset="0"/>
              </a:rPr>
              <a:t>9</a:t>
            </a:r>
            <a:r>
              <a:rPr kumimoji="0" lang="en-BE" altLang="en-BE" sz="1800" b="0" i="0" u="none" strike="noStrike" cap="none" normalizeH="0" baseline="0" dirty="0">
                <a:ln>
                  <a:noFill/>
                </a:ln>
                <a:solidFill>
                  <a:schemeClr val="tx1"/>
                </a:solidFill>
                <a:effectLst/>
                <a:latin typeface="Arial" panose="020B0604020202020204" pitchFamily="34" charset="0"/>
              </a:rPr>
              <a:t> (2009), 562–569. </a:t>
            </a:r>
          </a:p>
        </p:txBody>
      </p:sp>
    </p:spTree>
    <p:extLst>
      <p:ext uri="{BB962C8B-B14F-4D97-AF65-F5344CB8AC3E}">
        <p14:creationId xmlns:p14="http://schemas.microsoft.com/office/powerpoint/2010/main" val="233772964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2552</TotalTime>
  <Words>914</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Posterama</vt:lpstr>
      <vt:lpstr>Times New Roman</vt:lpstr>
      <vt:lpstr>Trebuchet MS</vt:lpstr>
      <vt:lpstr>Conception personnalisée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Claessens Lucas</cp:lastModifiedBy>
  <cp:revision>1444</cp:revision>
  <cp:lastPrinted>2025-02-17T12:49:18Z</cp:lastPrinted>
  <dcterms:created xsi:type="dcterms:W3CDTF">2012-02-10T00:21:22Z</dcterms:created>
  <dcterms:modified xsi:type="dcterms:W3CDTF">2025-02-17T12:59:55Z</dcterms:modified>
</cp:coreProperties>
</file>