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64" r:id="rId2"/>
    <p:sldId id="306" r:id="rId3"/>
    <p:sldId id="293" r:id="rId4"/>
    <p:sldId id="301" r:id="rId5"/>
    <p:sldId id="303" r:id="rId6"/>
    <p:sldId id="302" r:id="rId7"/>
    <p:sldId id="308" r:id="rId8"/>
    <p:sldId id="307" r:id="rId9"/>
    <p:sldId id="295" r:id="rId10"/>
    <p:sldId id="265" r:id="rId11"/>
    <p:sldId id="294" r:id="rId12"/>
    <p:sldId id="315" r:id="rId13"/>
    <p:sldId id="299" r:id="rId14"/>
    <p:sldId id="309" r:id="rId15"/>
    <p:sldId id="318" r:id="rId16"/>
    <p:sldId id="261" r:id="rId17"/>
    <p:sldId id="297" r:id="rId18"/>
    <p:sldId id="310" r:id="rId19"/>
    <p:sldId id="317" r:id="rId20"/>
    <p:sldId id="260" r:id="rId21"/>
    <p:sldId id="314" r:id="rId22"/>
    <p:sldId id="298" r:id="rId23"/>
    <p:sldId id="304" r:id="rId24"/>
    <p:sldId id="283" r:id="rId2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AA5"/>
    <a:srgbClr val="F7F0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E3FDE45-AF77-4B5C-9715-49D594BDF05E}" styleName="Style léger 1 - Accentuation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>
        <p:scale>
          <a:sx n="150" d="100"/>
          <a:sy n="150" d="100"/>
        </p:scale>
        <p:origin x="702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svg"/><Relationship Id="rId1" Type="http://schemas.openxmlformats.org/officeDocument/2006/relationships/image" Target="../media/image42.png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10" Type="http://schemas.openxmlformats.org/officeDocument/2006/relationships/image" Target="../media/image51.svg"/><Relationship Id="rId4" Type="http://schemas.openxmlformats.org/officeDocument/2006/relationships/image" Target="../media/image45.svg"/><Relationship Id="rId9" Type="http://schemas.openxmlformats.org/officeDocument/2006/relationships/image" Target="../media/image50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svg"/><Relationship Id="rId1" Type="http://schemas.openxmlformats.org/officeDocument/2006/relationships/image" Target="../media/image42.png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10" Type="http://schemas.openxmlformats.org/officeDocument/2006/relationships/image" Target="../media/image51.svg"/><Relationship Id="rId4" Type="http://schemas.openxmlformats.org/officeDocument/2006/relationships/image" Target="../media/image45.svg"/><Relationship Id="rId9" Type="http://schemas.openxmlformats.org/officeDocument/2006/relationships/image" Target="../media/image5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EA5B02A-EEFF-4F2D-BE5C-0067259F91DA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0EFC638C-3F0B-48D6-9DA5-47B3CC53ADC8}">
      <dgm:prSet custT="1"/>
      <dgm:spPr>
        <a:solidFill>
          <a:schemeClr val="tx2">
            <a:lumMod val="50000"/>
            <a:lumOff val="50000"/>
          </a:schemeClr>
        </a:solidFill>
      </dgm:spPr>
      <dgm:t>
        <a:bodyPr/>
        <a:lstStyle/>
        <a:p>
          <a:r>
            <a:rPr lang="fr-FR" sz="2800" dirty="0"/>
            <a:t>Mise en contexte</a:t>
          </a:r>
          <a:endParaRPr lang="en-US" sz="2800" dirty="0"/>
        </a:p>
      </dgm:t>
    </dgm:pt>
    <dgm:pt modelId="{3982D784-C654-45B9-A195-A525D68AB8AC}" type="parTrans" cxnId="{BF4EEF33-9559-4884-BFC2-E12F6CB2EDC6}">
      <dgm:prSet/>
      <dgm:spPr/>
      <dgm:t>
        <a:bodyPr/>
        <a:lstStyle/>
        <a:p>
          <a:endParaRPr lang="en-US"/>
        </a:p>
      </dgm:t>
    </dgm:pt>
    <dgm:pt modelId="{5A86A8C2-1BE7-418F-8E18-9118E9E151A4}" type="sibTrans" cxnId="{BF4EEF33-9559-4884-BFC2-E12F6CB2EDC6}">
      <dgm:prSet/>
      <dgm:spPr/>
      <dgm:t>
        <a:bodyPr/>
        <a:lstStyle/>
        <a:p>
          <a:endParaRPr lang="en-US"/>
        </a:p>
      </dgm:t>
    </dgm:pt>
    <dgm:pt modelId="{3207583D-A293-4184-9920-DA627EDE9EA3}">
      <dgm:prSet custT="1"/>
      <dgm:spPr>
        <a:solidFill>
          <a:schemeClr val="accent1"/>
        </a:solidFill>
      </dgm:spPr>
      <dgm:t>
        <a:bodyPr/>
        <a:lstStyle/>
        <a:p>
          <a:r>
            <a:rPr lang="fr-FR" sz="2800" dirty="0"/>
            <a:t>Les juristes et la confiance</a:t>
          </a:r>
          <a:endParaRPr lang="en-US" sz="2800" dirty="0"/>
        </a:p>
      </dgm:t>
    </dgm:pt>
    <dgm:pt modelId="{8D2F93E6-7CC5-44A7-8647-F04E3CF4FF54}" type="parTrans" cxnId="{CC5DEAED-786F-49C5-A2FB-BD80353AC9A5}">
      <dgm:prSet/>
      <dgm:spPr/>
      <dgm:t>
        <a:bodyPr/>
        <a:lstStyle/>
        <a:p>
          <a:endParaRPr lang="en-US"/>
        </a:p>
      </dgm:t>
    </dgm:pt>
    <dgm:pt modelId="{019BA7A6-EE22-4BC6-9E31-6415C3A0D385}" type="sibTrans" cxnId="{CC5DEAED-786F-49C5-A2FB-BD80353AC9A5}">
      <dgm:prSet/>
      <dgm:spPr/>
      <dgm:t>
        <a:bodyPr/>
        <a:lstStyle/>
        <a:p>
          <a:endParaRPr lang="en-US"/>
        </a:p>
      </dgm:t>
    </dgm:pt>
    <dgm:pt modelId="{F1E5A9EB-1010-4B18-882F-88E42122B26C}">
      <dgm:prSet custT="1"/>
      <dgm:spPr>
        <a:solidFill>
          <a:schemeClr val="tx2">
            <a:lumMod val="50000"/>
            <a:lumOff val="50000"/>
          </a:schemeClr>
        </a:solidFill>
      </dgm:spPr>
      <dgm:t>
        <a:bodyPr/>
        <a:lstStyle/>
        <a:p>
          <a:r>
            <a:rPr lang="fr-FR" sz="2800" dirty="0"/>
            <a:t>La question et son actualité</a:t>
          </a:r>
          <a:endParaRPr lang="en-US" sz="2800" dirty="0"/>
        </a:p>
      </dgm:t>
    </dgm:pt>
    <dgm:pt modelId="{E9A4F897-8054-4064-AF16-4E3379709628}" type="parTrans" cxnId="{BC95781D-32B7-42E3-930C-86ED1E345032}">
      <dgm:prSet/>
      <dgm:spPr/>
      <dgm:t>
        <a:bodyPr/>
        <a:lstStyle/>
        <a:p>
          <a:endParaRPr lang="en-US"/>
        </a:p>
      </dgm:t>
    </dgm:pt>
    <dgm:pt modelId="{DD75A7DD-CA06-4235-8C3C-C73FE5FF198E}" type="sibTrans" cxnId="{BC95781D-32B7-42E3-930C-86ED1E345032}">
      <dgm:prSet/>
      <dgm:spPr/>
      <dgm:t>
        <a:bodyPr/>
        <a:lstStyle/>
        <a:p>
          <a:endParaRPr lang="en-US"/>
        </a:p>
      </dgm:t>
    </dgm:pt>
    <dgm:pt modelId="{68B93745-65E7-4514-89CE-66185C56A953}">
      <dgm:prSet custT="1"/>
      <dgm:spPr>
        <a:solidFill>
          <a:schemeClr val="accent1"/>
        </a:solidFill>
      </dgm:spPr>
      <dgm:t>
        <a:bodyPr/>
        <a:lstStyle/>
        <a:p>
          <a:r>
            <a:rPr lang="fr-FR" sz="2800" dirty="0"/>
            <a:t>Objectif et plan de l’exposé</a:t>
          </a:r>
          <a:endParaRPr lang="en-US" sz="2800" dirty="0"/>
        </a:p>
      </dgm:t>
    </dgm:pt>
    <dgm:pt modelId="{EC8F6740-ACFF-4A9F-9A54-18ECDF9E57E0}" type="parTrans" cxnId="{94ABA635-1853-473F-A1FE-4D3CFC8E0ABD}">
      <dgm:prSet/>
      <dgm:spPr/>
      <dgm:t>
        <a:bodyPr/>
        <a:lstStyle/>
        <a:p>
          <a:endParaRPr lang="en-US"/>
        </a:p>
      </dgm:t>
    </dgm:pt>
    <dgm:pt modelId="{98DA48EA-75AB-44E9-B69F-53112A9998FC}" type="sibTrans" cxnId="{94ABA635-1853-473F-A1FE-4D3CFC8E0ABD}">
      <dgm:prSet/>
      <dgm:spPr/>
      <dgm:t>
        <a:bodyPr/>
        <a:lstStyle/>
        <a:p>
          <a:endParaRPr lang="en-US"/>
        </a:p>
      </dgm:t>
    </dgm:pt>
    <dgm:pt modelId="{7C9D68F3-38DB-45A3-850D-924D803C354D}" type="pres">
      <dgm:prSet presAssocID="{5EA5B02A-EEFF-4F2D-BE5C-0067259F91DA}" presName="linear" presStyleCnt="0">
        <dgm:presLayoutVars>
          <dgm:animLvl val="lvl"/>
          <dgm:resizeHandles val="exact"/>
        </dgm:presLayoutVars>
      </dgm:prSet>
      <dgm:spPr/>
    </dgm:pt>
    <dgm:pt modelId="{F32F3D19-14A4-4028-BDEF-87CBFE6CA989}" type="pres">
      <dgm:prSet presAssocID="{0EFC638C-3F0B-48D6-9DA5-47B3CC53ADC8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E4CCCBF9-E4FF-49FB-AC5C-051F3986ED79}" type="pres">
      <dgm:prSet presAssocID="{5A86A8C2-1BE7-418F-8E18-9118E9E151A4}" presName="spacer" presStyleCnt="0"/>
      <dgm:spPr/>
    </dgm:pt>
    <dgm:pt modelId="{09F678C3-479A-4706-9AF5-8117DBE29E91}" type="pres">
      <dgm:prSet presAssocID="{3207583D-A293-4184-9920-DA627EDE9EA3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5E9F0B23-7E92-44AC-B0AF-2D92AA531AC8}" type="pres">
      <dgm:prSet presAssocID="{019BA7A6-EE22-4BC6-9E31-6415C3A0D385}" presName="spacer" presStyleCnt="0"/>
      <dgm:spPr/>
    </dgm:pt>
    <dgm:pt modelId="{C2387B50-2ADF-4932-91B5-3D7FB15ABA64}" type="pres">
      <dgm:prSet presAssocID="{F1E5A9EB-1010-4B18-882F-88E42122B26C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B9CCD051-5895-41AF-99A9-DF87DF8F8147}" type="pres">
      <dgm:prSet presAssocID="{DD75A7DD-CA06-4235-8C3C-C73FE5FF198E}" presName="spacer" presStyleCnt="0"/>
      <dgm:spPr/>
    </dgm:pt>
    <dgm:pt modelId="{CE7AEF04-C2EB-4662-935E-1EA0E4BFD874}" type="pres">
      <dgm:prSet presAssocID="{68B93745-65E7-4514-89CE-66185C56A953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91EEE014-4FEB-4115-A820-DE6655D0DDE1}" type="presOf" srcId="{0EFC638C-3F0B-48D6-9DA5-47B3CC53ADC8}" destId="{F32F3D19-14A4-4028-BDEF-87CBFE6CA989}" srcOrd="0" destOrd="0" presId="urn:microsoft.com/office/officeart/2005/8/layout/vList2"/>
    <dgm:cxn modelId="{BC95781D-32B7-42E3-930C-86ED1E345032}" srcId="{5EA5B02A-EEFF-4F2D-BE5C-0067259F91DA}" destId="{F1E5A9EB-1010-4B18-882F-88E42122B26C}" srcOrd="2" destOrd="0" parTransId="{E9A4F897-8054-4064-AF16-4E3379709628}" sibTransId="{DD75A7DD-CA06-4235-8C3C-C73FE5FF198E}"/>
    <dgm:cxn modelId="{BF4EEF33-9559-4884-BFC2-E12F6CB2EDC6}" srcId="{5EA5B02A-EEFF-4F2D-BE5C-0067259F91DA}" destId="{0EFC638C-3F0B-48D6-9DA5-47B3CC53ADC8}" srcOrd="0" destOrd="0" parTransId="{3982D784-C654-45B9-A195-A525D68AB8AC}" sibTransId="{5A86A8C2-1BE7-418F-8E18-9118E9E151A4}"/>
    <dgm:cxn modelId="{94ABA635-1853-473F-A1FE-4D3CFC8E0ABD}" srcId="{5EA5B02A-EEFF-4F2D-BE5C-0067259F91DA}" destId="{68B93745-65E7-4514-89CE-66185C56A953}" srcOrd="3" destOrd="0" parTransId="{EC8F6740-ACFF-4A9F-9A54-18ECDF9E57E0}" sibTransId="{98DA48EA-75AB-44E9-B69F-53112A9998FC}"/>
    <dgm:cxn modelId="{6CCA11C2-33B6-4A4D-9F69-B0E5AC313CD4}" type="presOf" srcId="{F1E5A9EB-1010-4B18-882F-88E42122B26C}" destId="{C2387B50-2ADF-4932-91B5-3D7FB15ABA64}" srcOrd="0" destOrd="0" presId="urn:microsoft.com/office/officeart/2005/8/layout/vList2"/>
    <dgm:cxn modelId="{55DF4ECC-FF04-4EBC-B186-28C478C45DD9}" type="presOf" srcId="{68B93745-65E7-4514-89CE-66185C56A953}" destId="{CE7AEF04-C2EB-4662-935E-1EA0E4BFD874}" srcOrd="0" destOrd="0" presId="urn:microsoft.com/office/officeart/2005/8/layout/vList2"/>
    <dgm:cxn modelId="{D116B5D8-7CC7-4F52-9D84-BE47C02C6349}" type="presOf" srcId="{5EA5B02A-EEFF-4F2D-BE5C-0067259F91DA}" destId="{7C9D68F3-38DB-45A3-850D-924D803C354D}" srcOrd="0" destOrd="0" presId="urn:microsoft.com/office/officeart/2005/8/layout/vList2"/>
    <dgm:cxn modelId="{CC5DEAED-786F-49C5-A2FB-BD80353AC9A5}" srcId="{5EA5B02A-EEFF-4F2D-BE5C-0067259F91DA}" destId="{3207583D-A293-4184-9920-DA627EDE9EA3}" srcOrd="1" destOrd="0" parTransId="{8D2F93E6-7CC5-44A7-8647-F04E3CF4FF54}" sibTransId="{019BA7A6-EE22-4BC6-9E31-6415C3A0D385}"/>
    <dgm:cxn modelId="{3AC078F9-A489-43C0-B8E6-9D6B980E68C2}" type="presOf" srcId="{3207583D-A293-4184-9920-DA627EDE9EA3}" destId="{09F678C3-479A-4706-9AF5-8117DBE29E91}" srcOrd="0" destOrd="0" presId="urn:microsoft.com/office/officeart/2005/8/layout/vList2"/>
    <dgm:cxn modelId="{D2ABE44E-AA24-434D-8A57-EFE1C9F184FC}" type="presParOf" srcId="{7C9D68F3-38DB-45A3-850D-924D803C354D}" destId="{F32F3D19-14A4-4028-BDEF-87CBFE6CA989}" srcOrd="0" destOrd="0" presId="urn:microsoft.com/office/officeart/2005/8/layout/vList2"/>
    <dgm:cxn modelId="{1B004424-EA13-46DC-A859-9FCC910CAFF6}" type="presParOf" srcId="{7C9D68F3-38DB-45A3-850D-924D803C354D}" destId="{E4CCCBF9-E4FF-49FB-AC5C-051F3986ED79}" srcOrd="1" destOrd="0" presId="urn:microsoft.com/office/officeart/2005/8/layout/vList2"/>
    <dgm:cxn modelId="{28A80047-2274-4F4B-9D3E-955A075498F1}" type="presParOf" srcId="{7C9D68F3-38DB-45A3-850D-924D803C354D}" destId="{09F678C3-479A-4706-9AF5-8117DBE29E91}" srcOrd="2" destOrd="0" presId="urn:microsoft.com/office/officeart/2005/8/layout/vList2"/>
    <dgm:cxn modelId="{E33C87B0-42F9-40B8-A26A-ECFCEFAD0C8A}" type="presParOf" srcId="{7C9D68F3-38DB-45A3-850D-924D803C354D}" destId="{5E9F0B23-7E92-44AC-B0AF-2D92AA531AC8}" srcOrd="3" destOrd="0" presId="urn:microsoft.com/office/officeart/2005/8/layout/vList2"/>
    <dgm:cxn modelId="{55EF2A99-5A57-4F2C-A7EE-B3165A87298E}" type="presParOf" srcId="{7C9D68F3-38DB-45A3-850D-924D803C354D}" destId="{C2387B50-2ADF-4932-91B5-3D7FB15ABA64}" srcOrd="4" destOrd="0" presId="urn:microsoft.com/office/officeart/2005/8/layout/vList2"/>
    <dgm:cxn modelId="{C4505A18-85F5-4652-A096-6EC7FC454E9B}" type="presParOf" srcId="{7C9D68F3-38DB-45A3-850D-924D803C354D}" destId="{B9CCD051-5895-41AF-99A9-DF87DF8F8147}" srcOrd="5" destOrd="0" presId="urn:microsoft.com/office/officeart/2005/8/layout/vList2"/>
    <dgm:cxn modelId="{29D7C936-B517-4015-9833-A5EDF54529EC}" type="presParOf" srcId="{7C9D68F3-38DB-45A3-850D-924D803C354D}" destId="{CE7AEF04-C2EB-4662-935E-1EA0E4BFD874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A0B6236-BD68-49FA-BF9E-6A54F2ED16AE}" type="doc">
      <dgm:prSet loTypeId="urn:microsoft.com/office/officeart/2018/5/layout/IconCircleLabelList" loCatId="icon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8031123-016F-4164-B867-9B2DA8851866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fr-BE" sz="1800" b="1" dirty="0">
              <a:solidFill>
                <a:schemeClr val="bg2">
                  <a:lumMod val="50000"/>
                </a:schemeClr>
              </a:solidFill>
            </a:rPr>
            <a:t>Introduction</a:t>
          </a:r>
          <a:endParaRPr lang="en-US" sz="1800" dirty="0">
            <a:solidFill>
              <a:schemeClr val="bg2">
                <a:lumMod val="50000"/>
              </a:schemeClr>
            </a:solidFill>
          </a:endParaRPr>
        </a:p>
      </dgm:t>
    </dgm:pt>
    <dgm:pt modelId="{8625411E-A710-4EFE-90AE-170AE07BA3D7}" type="parTrans" cxnId="{F1D93C4C-A3DA-43D3-A46E-FEF0F1C4A2FD}">
      <dgm:prSet/>
      <dgm:spPr/>
      <dgm:t>
        <a:bodyPr/>
        <a:lstStyle/>
        <a:p>
          <a:endParaRPr lang="en-US"/>
        </a:p>
      </dgm:t>
    </dgm:pt>
    <dgm:pt modelId="{F99BC3F1-3374-43AE-9D15-4D3871EBE4AE}" type="sibTrans" cxnId="{F1D93C4C-A3DA-43D3-A46E-FEF0F1C4A2FD}">
      <dgm:prSet/>
      <dgm:spPr/>
      <dgm:t>
        <a:bodyPr/>
        <a:lstStyle/>
        <a:p>
          <a:endParaRPr lang="en-US"/>
        </a:p>
      </dgm:t>
    </dgm:pt>
    <dgm:pt modelId="{A8C818C5-1812-4CFB-BD11-C7C788F20228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ln w="6350">
          <a:solidFill>
            <a:schemeClr val="bg2">
              <a:lumMod val="50000"/>
            </a:schemeClr>
          </a:solidFill>
        </a:ln>
      </dgm:spPr>
      <dgm:t>
        <a:bodyPr/>
        <a:lstStyle/>
        <a:p>
          <a:pPr>
            <a:lnSpc>
              <a:spcPct val="100000"/>
            </a:lnSpc>
            <a:defRPr cap="all"/>
          </a:pPr>
          <a:r>
            <a:rPr lang="fr-BE" sz="1800" u="none" dirty="0"/>
            <a:t>La confiance politique ?</a:t>
          </a:r>
          <a:endParaRPr lang="en-US" sz="1800" i="0" u="none" dirty="0"/>
        </a:p>
      </dgm:t>
    </dgm:pt>
    <dgm:pt modelId="{03F24B90-2E08-4C35-8964-B7549FB03A03}" type="parTrans" cxnId="{4128A703-12BB-43D6-B31B-9E291826454F}">
      <dgm:prSet/>
      <dgm:spPr/>
      <dgm:t>
        <a:bodyPr/>
        <a:lstStyle/>
        <a:p>
          <a:endParaRPr lang="en-US"/>
        </a:p>
      </dgm:t>
    </dgm:pt>
    <dgm:pt modelId="{C58D127E-3D82-4053-A7FB-3A2AAB7796B6}" type="sibTrans" cxnId="{4128A703-12BB-43D6-B31B-9E291826454F}">
      <dgm:prSet/>
      <dgm:spPr/>
      <dgm:t>
        <a:bodyPr/>
        <a:lstStyle/>
        <a:p>
          <a:endParaRPr lang="en-US"/>
        </a:p>
      </dgm:t>
    </dgm:pt>
    <dgm:pt modelId="{E512AF30-15AB-4E3B-8DA0-D4F3EBD50EC2}">
      <dgm:prSet custT="1"/>
      <dgm:spPr>
        <a:solidFill>
          <a:schemeClr val="bg1"/>
        </a:solidFill>
        <a:ln w="3175">
          <a:solidFill>
            <a:schemeClr val="bg2">
              <a:lumMod val="50000"/>
            </a:schemeClr>
          </a:solidFill>
        </a:ln>
      </dgm:spPr>
      <dgm:t>
        <a:bodyPr/>
        <a:lstStyle/>
        <a:p>
          <a:pPr>
            <a:lnSpc>
              <a:spcPct val="100000"/>
            </a:lnSpc>
            <a:defRPr cap="all"/>
          </a:pPr>
          <a:r>
            <a:rPr lang="fr-BE" sz="1800" u="none" dirty="0"/>
            <a:t>Les objets de la confiance en droit constitutionnel</a:t>
          </a:r>
          <a:endParaRPr lang="en-US" sz="1800" u="none" dirty="0"/>
        </a:p>
      </dgm:t>
    </dgm:pt>
    <dgm:pt modelId="{3356A651-5591-4E27-9758-69D22BF9C555}" type="parTrans" cxnId="{14EA9D25-0037-431C-AE5A-4C96381EB990}">
      <dgm:prSet/>
      <dgm:spPr/>
      <dgm:t>
        <a:bodyPr/>
        <a:lstStyle/>
        <a:p>
          <a:endParaRPr lang="en-US"/>
        </a:p>
      </dgm:t>
    </dgm:pt>
    <dgm:pt modelId="{C357D578-F7D9-444D-A9F0-5AB02ABAE867}" type="sibTrans" cxnId="{14EA9D25-0037-431C-AE5A-4C96381EB990}">
      <dgm:prSet/>
      <dgm:spPr/>
      <dgm:t>
        <a:bodyPr/>
        <a:lstStyle/>
        <a:p>
          <a:endParaRPr lang="en-US"/>
        </a:p>
      </dgm:t>
    </dgm:pt>
    <dgm:pt modelId="{FC2C8760-E320-474D-A71D-7EFE2F33CFE8}">
      <dgm:prSet custT="1"/>
      <dgm:spPr>
        <a:solidFill>
          <a:schemeClr val="bg1"/>
        </a:solidFill>
        <a:ln w="3175">
          <a:solidFill>
            <a:schemeClr val="bg2">
              <a:lumMod val="50000"/>
            </a:schemeClr>
          </a:solidFill>
        </a:ln>
      </dgm:spPr>
      <dgm:t>
        <a:bodyPr/>
        <a:lstStyle/>
        <a:p>
          <a:pPr>
            <a:lnSpc>
              <a:spcPct val="100000"/>
            </a:lnSpc>
            <a:defRPr cap="all"/>
          </a:pPr>
          <a:r>
            <a:rPr lang="fr-BE" sz="1800" u="none" dirty="0"/>
            <a:t> Le rôle du droit constitutionnel dans la fabrique de la confiance </a:t>
          </a:r>
          <a:endParaRPr lang="en-US" sz="1800" u="none" dirty="0"/>
        </a:p>
      </dgm:t>
    </dgm:pt>
    <dgm:pt modelId="{5F58914E-A81C-4D5B-A3A3-941971E3510F}" type="parTrans" cxnId="{32E86113-5AAA-44FF-8C0C-F2CB4A77DEEA}">
      <dgm:prSet/>
      <dgm:spPr/>
      <dgm:t>
        <a:bodyPr/>
        <a:lstStyle/>
        <a:p>
          <a:endParaRPr lang="en-US"/>
        </a:p>
      </dgm:t>
    </dgm:pt>
    <dgm:pt modelId="{2937257F-94D7-45D4-972C-25D85CC99041}" type="sibTrans" cxnId="{32E86113-5AAA-44FF-8C0C-F2CB4A77DEEA}">
      <dgm:prSet/>
      <dgm:spPr/>
      <dgm:t>
        <a:bodyPr/>
        <a:lstStyle/>
        <a:p>
          <a:endParaRPr lang="en-US"/>
        </a:p>
      </dgm:t>
    </dgm:pt>
    <dgm:pt modelId="{AD584139-1796-4BC1-940A-3C21646D7A30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fr-BE" sz="1800" b="1"/>
            <a:t>Conclusions </a:t>
          </a:r>
          <a:endParaRPr lang="en-US" sz="1800"/>
        </a:p>
      </dgm:t>
    </dgm:pt>
    <dgm:pt modelId="{F8A29F71-7BF5-480A-84FE-6B361A1D01FC}" type="parTrans" cxnId="{8E35A0E7-D024-4218-8F64-1234517FEC7A}">
      <dgm:prSet/>
      <dgm:spPr/>
      <dgm:t>
        <a:bodyPr/>
        <a:lstStyle/>
        <a:p>
          <a:endParaRPr lang="en-US"/>
        </a:p>
      </dgm:t>
    </dgm:pt>
    <dgm:pt modelId="{9CC5E3D4-B47E-46D3-9747-3ECECAFF36D6}" type="sibTrans" cxnId="{8E35A0E7-D024-4218-8F64-1234517FEC7A}">
      <dgm:prSet/>
      <dgm:spPr/>
      <dgm:t>
        <a:bodyPr/>
        <a:lstStyle/>
        <a:p>
          <a:endParaRPr lang="en-US"/>
        </a:p>
      </dgm:t>
    </dgm:pt>
    <dgm:pt modelId="{93F31619-1D45-4BA3-BE06-613E0367E823}" type="pres">
      <dgm:prSet presAssocID="{CA0B6236-BD68-49FA-BF9E-6A54F2ED16AE}" presName="root" presStyleCnt="0">
        <dgm:presLayoutVars>
          <dgm:dir/>
          <dgm:resizeHandles val="exact"/>
        </dgm:presLayoutVars>
      </dgm:prSet>
      <dgm:spPr/>
    </dgm:pt>
    <dgm:pt modelId="{3641C07E-E9C6-46BB-A9B9-F0927B8A8A5F}" type="pres">
      <dgm:prSet presAssocID="{D8031123-016F-4164-B867-9B2DA8851866}" presName="compNode" presStyleCnt="0"/>
      <dgm:spPr/>
    </dgm:pt>
    <dgm:pt modelId="{A3306275-DB7B-42ED-9E2B-1054F317B3AE}" type="pres">
      <dgm:prSet presAssocID="{D8031123-016F-4164-B867-9B2DA8851866}" presName="iconBgRect" presStyleLbl="bgShp" presStyleIdx="0" presStyleCnt="5"/>
      <dgm:spPr>
        <a:solidFill>
          <a:schemeClr val="tx2">
            <a:lumMod val="50000"/>
            <a:lumOff val="50000"/>
          </a:schemeClr>
        </a:solidFill>
      </dgm:spPr>
    </dgm:pt>
    <dgm:pt modelId="{797F9D0A-39C2-4B4E-8862-2143717743B7}" type="pres">
      <dgm:prSet presAssocID="{D8031123-016F-4164-B867-9B2DA8851866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oupe avec un remplissage uni"/>
        </a:ext>
      </dgm:extLst>
    </dgm:pt>
    <dgm:pt modelId="{4BA744B6-3825-45B0-AA8B-A7C485ABEBF7}" type="pres">
      <dgm:prSet presAssocID="{D8031123-016F-4164-B867-9B2DA8851866}" presName="spaceRect" presStyleCnt="0"/>
      <dgm:spPr/>
    </dgm:pt>
    <dgm:pt modelId="{E4DD6E5F-309A-4680-B762-1022D23A1E65}" type="pres">
      <dgm:prSet presAssocID="{D8031123-016F-4164-B867-9B2DA8851866}" presName="textRect" presStyleLbl="revTx" presStyleIdx="0" presStyleCnt="5">
        <dgm:presLayoutVars>
          <dgm:chMax val="1"/>
          <dgm:chPref val="1"/>
        </dgm:presLayoutVars>
      </dgm:prSet>
      <dgm:spPr/>
    </dgm:pt>
    <dgm:pt modelId="{E690D079-DA81-4BD2-BE30-F418A30A5C9C}" type="pres">
      <dgm:prSet presAssocID="{F99BC3F1-3374-43AE-9D15-4D3871EBE4AE}" presName="sibTrans" presStyleCnt="0"/>
      <dgm:spPr/>
    </dgm:pt>
    <dgm:pt modelId="{2FE2B301-B223-43DF-AB8E-AE55AEE6DF80}" type="pres">
      <dgm:prSet presAssocID="{A8C818C5-1812-4CFB-BD11-C7C788F20228}" presName="compNode" presStyleCnt="0"/>
      <dgm:spPr/>
    </dgm:pt>
    <dgm:pt modelId="{D0F9DF87-6615-4345-B2ED-6D6FA5558273}" type="pres">
      <dgm:prSet presAssocID="{A8C818C5-1812-4CFB-BD11-C7C788F20228}" presName="iconBgRect" presStyleLbl="bgShp" presStyleIdx="1" presStyleCnt="5"/>
      <dgm:spPr>
        <a:solidFill>
          <a:schemeClr val="accent2">
            <a:lumMod val="60000"/>
            <a:lumOff val="40000"/>
          </a:schemeClr>
        </a:solidFill>
      </dgm:spPr>
    </dgm:pt>
    <dgm:pt modelId="{F8616E62-4EBB-442A-A605-CC5C43EC71DC}" type="pres">
      <dgm:prSet presAssocID="{A8C818C5-1812-4CFB-BD11-C7C788F20228}" presName="iconRect" presStyleLbl="node1" presStyleIdx="1" presStyleCnt="5" custLinFactNeighborX="1649" custLinFactNeighborY="-5629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oignée de main avec un remplissage uni"/>
        </a:ext>
      </dgm:extLst>
    </dgm:pt>
    <dgm:pt modelId="{ED838F66-1CF0-475D-BE71-F09F4F4E5859}" type="pres">
      <dgm:prSet presAssocID="{A8C818C5-1812-4CFB-BD11-C7C788F20228}" presName="spaceRect" presStyleCnt="0"/>
      <dgm:spPr/>
    </dgm:pt>
    <dgm:pt modelId="{5F369176-6514-404E-9D10-0ACA8617404E}" type="pres">
      <dgm:prSet presAssocID="{A8C818C5-1812-4CFB-BD11-C7C788F20228}" presName="textRect" presStyleLbl="revTx" presStyleIdx="1" presStyleCnt="5" custScaleX="117493" custScaleY="103597">
        <dgm:presLayoutVars>
          <dgm:chMax val="1"/>
          <dgm:chPref val="1"/>
        </dgm:presLayoutVars>
      </dgm:prSet>
      <dgm:spPr/>
    </dgm:pt>
    <dgm:pt modelId="{DBF32995-AF05-4345-A1A3-D153FC0A0AB2}" type="pres">
      <dgm:prSet presAssocID="{C58D127E-3D82-4053-A7FB-3A2AAB7796B6}" presName="sibTrans" presStyleCnt="0"/>
      <dgm:spPr/>
    </dgm:pt>
    <dgm:pt modelId="{E22EC4CD-9CCE-44F4-9F0C-CD651C021E78}" type="pres">
      <dgm:prSet presAssocID="{E512AF30-15AB-4E3B-8DA0-D4F3EBD50EC2}" presName="compNode" presStyleCnt="0"/>
      <dgm:spPr/>
    </dgm:pt>
    <dgm:pt modelId="{37DF1AD3-CE60-4E6F-808A-967008C7E264}" type="pres">
      <dgm:prSet presAssocID="{E512AF30-15AB-4E3B-8DA0-D4F3EBD50EC2}" presName="iconBgRect" presStyleLbl="bgShp" presStyleIdx="2" presStyleCnt="5"/>
      <dgm:spPr>
        <a:solidFill>
          <a:schemeClr val="accent5">
            <a:lumMod val="40000"/>
            <a:lumOff val="60000"/>
          </a:schemeClr>
        </a:solidFill>
      </dgm:spPr>
    </dgm:pt>
    <dgm:pt modelId="{152870F4-B739-4E8B-9C82-BD6D0F0D79E6}" type="pres">
      <dgm:prSet presAssocID="{E512AF30-15AB-4E3B-8DA0-D4F3EBD50EC2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cales of Justice"/>
        </a:ext>
      </dgm:extLst>
    </dgm:pt>
    <dgm:pt modelId="{EADFDA6E-3C36-41A4-837F-3048C7DD1AA0}" type="pres">
      <dgm:prSet presAssocID="{E512AF30-15AB-4E3B-8DA0-D4F3EBD50EC2}" presName="spaceRect" presStyleCnt="0"/>
      <dgm:spPr/>
    </dgm:pt>
    <dgm:pt modelId="{FB303CD3-6904-4172-9DE6-507CF28B0CDE}" type="pres">
      <dgm:prSet presAssocID="{E512AF30-15AB-4E3B-8DA0-D4F3EBD50EC2}" presName="textRect" presStyleLbl="revTx" presStyleIdx="2" presStyleCnt="5" custScaleX="121527" custScaleY="103343">
        <dgm:presLayoutVars>
          <dgm:chMax val="1"/>
          <dgm:chPref val="1"/>
        </dgm:presLayoutVars>
      </dgm:prSet>
      <dgm:spPr/>
    </dgm:pt>
    <dgm:pt modelId="{8A1762A5-0348-4CB3-973B-65711A76BEA5}" type="pres">
      <dgm:prSet presAssocID="{C357D578-F7D9-444D-A9F0-5AB02ABAE867}" presName="sibTrans" presStyleCnt="0"/>
      <dgm:spPr/>
    </dgm:pt>
    <dgm:pt modelId="{21FA758D-F6F8-4A2B-B842-D9DADAF0B100}" type="pres">
      <dgm:prSet presAssocID="{FC2C8760-E320-474D-A71D-7EFE2F33CFE8}" presName="compNode" presStyleCnt="0"/>
      <dgm:spPr/>
    </dgm:pt>
    <dgm:pt modelId="{948577CB-BE71-4210-AF47-96283A6CC8D5}" type="pres">
      <dgm:prSet presAssocID="{FC2C8760-E320-474D-A71D-7EFE2F33CFE8}" presName="iconBgRect" presStyleLbl="bgShp" presStyleIdx="3" presStyleCnt="5"/>
      <dgm:spPr>
        <a:solidFill>
          <a:schemeClr val="accent6">
            <a:lumMod val="40000"/>
            <a:lumOff val="60000"/>
          </a:schemeClr>
        </a:solidFill>
      </dgm:spPr>
    </dgm:pt>
    <dgm:pt modelId="{B80B7191-FD86-4B54-8F1C-72865A645D53}" type="pres">
      <dgm:prSet presAssocID="{FC2C8760-E320-474D-A71D-7EFE2F33CFE8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Usine"/>
        </a:ext>
      </dgm:extLst>
    </dgm:pt>
    <dgm:pt modelId="{17A8DBCD-19BB-462C-BA05-641A618F0144}" type="pres">
      <dgm:prSet presAssocID="{FC2C8760-E320-474D-A71D-7EFE2F33CFE8}" presName="spaceRect" presStyleCnt="0"/>
      <dgm:spPr/>
    </dgm:pt>
    <dgm:pt modelId="{7788D0A6-973E-444C-ACFB-F9D366CD13AB}" type="pres">
      <dgm:prSet presAssocID="{FC2C8760-E320-474D-A71D-7EFE2F33CFE8}" presName="textRect" presStyleLbl="revTx" presStyleIdx="3" presStyleCnt="5" custScaleX="122237" custScaleY="103054">
        <dgm:presLayoutVars>
          <dgm:chMax val="1"/>
          <dgm:chPref val="1"/>
        </dgm:presLayoutVars>
      </dgm:prSet>
      <dgm:spPr/>
    </dgm:pt>
    <dgm:pt modelId="{5DC6B731-E078-4369-87C1-8DDD08030073}" type="pres">
      <dgm:prSet presAssocID="{2937257F-94D7-45D4-972C-25D85CC99041}" presName="sibTrans" presStyleCnt="0"/>
      <dgm:spPr/>
    </dgm:pt>
    <dgm:pt modelId="{BE20AA24-6785-487A-B126-0811800B7693}" type="pres">
      <dgm:prSet presAssocID="{AD584139-1796-4BC1-940A-3C21646D7A30}" presName="compNode" presStyleCnt="0"/>
      <dgm:spPr/>
    </dgm:pt>
    <dgm:pt modelId="{B6E74A0D-0651-4C8B-B476-8A4827DBCE87}" type="pres">
      <dgm:prSet presAssocID="{AD584139-1796-4BC1-940A-3C21646D7A30}" presName="iconBgRect" presStyleLbl="bgShp" presStyleIdx="4" presStyleCnt="5"/>
      <dgm:spPr>
        <a:solidFill>
          <a:srgbClr val="FFEAA5"/>
        </a:solidFill>
      </dgm:spPr>
    </dgm:pt>
    <dgm:pt modelId="{18685557-1E3A-49EE-A6D6-6DF57854FEF0}" type="pres">
      <dgm:prSet presAssocID="{AD584139-1796-4BC1-940A-3C21646D7A30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8D1DA9CE-455D-478C-B2BA-1C2E816C640B}" type="pres">
      <dgm:prSet presAssocID="{AD584139-1796-4BC1-940A-3C21646D7A30}" presName="spaceRect" presStyleCnt="0"/>
      <dgm:spPr/>
    </dgm:pt>
    <dgm:pt modelId="{AC40AE26-8FA6-4151-BD32-A8433433B3C5}" type="pres">
      <dgm:prSet presAssocID="{AD584139-1796-4BC1-940A-3C21646D7A30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4128A703-12BB-43D6-B31B-9E291826454F}" srcId="{CA0B6236-BD68-49FA-BF9E-6A54F2ED16AE}" destId="{A8C818C5-1812-4CFB-BD11-C7C788F20228}" srcOrd="1" destOrd="0" parTransId="{03F24B90-2E08-4C35-8964-B7549FB03A03}" sibTransId="{C58D127E-3D82-4053-A7FB-3A2AAB7796B6}"/>
    <dgm:cxn modelId="{87D6FB05-5E31-4772-ACE1-A4D084991EE2}" type="presOf" srcId="{AD584139-1796-4BC1-940A-3C21646D7A30}" destId="{AC40AE26-8FA6-4151-BD32-A8433433B3C5}" srcOrd="0" destOrd="0" presId="urn:microsoft.com/office/officeart/2018/5/layout/IconCircleLabelList"/>
    <dgm:cxn modelId="{32E86113-5AAA-44FF-8C0C-F2CB4A77DEEA}" srcId="{CA0B6236-BD68-49FA-BF9E-6A54F2ED16AE}" destId="{FC2C8760-E320-474D-A71D-7EFE2F33CFE8}" srcOrd="3" destOrd="0" parTransId="{5F58914E-A81C-4D5B-A3A3-941971E3510F}" sibTransId="{2937257F-94D7-45D4-972C-25D85CC99041}"/>
    <dgm:cxn modelId="{84D19524-3DB5-41CB-9252-13E55D448E91}" type="presOf" srcId="{E512AF30-15AB-4E3B-8DA0-D4F3EBD50EC2}" destId="{FB303CD3-6904-4172-9DE6-507CF28B0CDE}" srcOrd="0" destOrd="0" presId="urn:microsoft.com/office/officeart/2018/5/layout/IconCircleLabelList"/>
    <dgm:cxn modelId="{14EA9D25-0037-431C-AE5A-4C96381EB990}" srcId="{CA0B6236-BD68-49FA-BF9E-6A54F2ED16AE}" destId="{E512AF30-15AB-4E3B-8DA0-D4F3EBD50EC2}" srcOrd="2" destOrd="0" parTransId="{3356A651-5591-4E27-9758-69D22BF9C555}" sibTransId="{C357D578-F7D9-444D-A9F0-5AB02ABAE867}"/>
    <dgm:cxn modelId="{80DD5128-99F0-4F08-8E11-FADD237FC568}" type="presOf" srcId="{A8C818C5-1812-4CFB-BD11-C7C788F20228}" destId="{5F369176-6514-404E-9D10-0ACA8617404E}" srcOrd="0" destOrd="0" presId="urn:microsoft.com/office/officeart/2018/5/layout/IconCircleLabelList"/>
    <dgm:cxn modelId="{F1D93C4C-A3DA-43D3-A46E-FEF0F1C4A2FD}" srcId="{CA0B6236-BD68-49FA-BF9E-6A54F2ED16AE}" destId="{D8031123-016F-4164-B867-9B2DA8851866}" srcOrd="0" destOrd="0" parTransId="{8625411E-A710-4EFE-90AE-170AE07BA3D7}" sibTransId="{F99BC3F1-3374-43AE-9D15-4D3871EBE4AE}"/>
    <dgm:cxn modelId="{360CF853-9741-49B3-884F-8B55E0550B4A}" type="presOf" srcId="{FC2C8760-E320-474D-A71D-7EFE2F33CFE8}" destId="{7788D0A6-973E-444C-ACFB-F9D366CD13AB}" srcOrd="0" destOrd="0" presId="urn:microsoft.com/office/officeart/2018/5/layout/IconCircleLabelList"/>
    <dgm:cxn modelId="{41EF3187-791A-4977-9DC4-669F756AC640}" type="presOf" srcId="{CA0B6236-BD68-49FA-BF9E-6A54F2ED16AE}" destId="{93F31619-1D45-4BA3-BE06-613E0367E823}" srcOrd="0" destOrd="0" presId="urn:microsoft.com/office/officeart/2018/5/layout/IconCircleLabelList"/>
    <dgm:cxn modelId="{3D920FE2-AB0F-48D6-81DF-E6E8941F629A}" type="presOf" srcId="{D8031123-016F-4164-B867-9B2DA8851866}" destId="{E4DD6E5F-309A-4680-B762-1022D23A1E65}" srcOrd="0" destOrd="0" presId="urn:microsoft.com/office/officeart/2018/5/layout/IconCircleLabelList"/>
    <dgm:cxn modelId="{8E35A0E7-D024-4218-8F64-1234517FEC7A}" srcId="{CA0B6236-BD68-49FA-BF9E-6A54F2ED16AE}" destId="{AD584139-1796-4BC1-940A-3C21646D7A30}" srcOrd="4" destOrd="0" parTransId="{F8A29F71-7BF5-480A-84FE-6B361A1D01FC}" sibTransId="{9CC5E3D4-B47E-46D3-9747-3ECECAFF36D6}"/>
    <dgm:cxn modelId="{158E82B2-AB7E-4C92-B2D0-DDA39668F2C1}" type="presParOf" srcId="{93F31619-1D45-4BA3-BE06-613E0367E823}" destId="{3641C07E-E9C6-46BB-A9B9-F0927B8A8A5F}" srcOrd="0" destOrd="0" presId="urn:microsoft.com/office/officeart/2018/5/layout/IconCircleLabelList"/>
    <dgm:cxn modelId="{047ACCFA-08F4-41C3-877A-6F7478415EA7}" type="presParOf" srcId="{3641C07E-E9C6-46BB-A9B9-F0927B8A8A5F}" destId="{A3306275-DB7B-42ED-9E2B-1054F317B3AE}" srcOrd="0" destOrd="0" presId="urn:microsoft.com/office/officeart/2018/5/layout/IconCircleLabelList"/>
    <dgm:cxn modelId="{E496243A-E00F-4EA4-BE7F-A3E072292FAD}" type="presParOf" srcId="{3641C07E-E9C6-46BB-A9B9-F0927B8A8A5F}" destId="{797F9D0A-39C2-4B4E-8862-2143717743B7}" srcOrd="1" destOrd="0" presId="urn:microsoft.com/office/officeart/2018/5/layout/IconCircleLabelList"/>
    <dgm:cxn modelId="{3ABF1FE7-8010-4919-872D-3D49C0F2A8AA}" type="presParOf" srcId="{3641C07E-E9C6-46BB-A9B9-F0927B8A8A5F}" destId="{4BA744B6-3825-45B0-AA8B-A7C485ABEBF7}" srcOrd="2" destOrd="0" presId="urn:microsoft.com/office/officeart/2018/5/layout/IconCircleLabelList"/>
    <dgm:cxn modelId="{035E5456-7354-4419-B001-73D7FA048B78}" type="presParOf" srcId="{3641C07E-E9C6-46BB-A9B9-F0927B8A8A5F}" destId="{E4DD6E5F-309A-4680-B762-1022D23A1E65}" srcOrd="3" destOrd="0" presId="urn:microsoft.com/office/officeart/2018/5/layout/IconCircleLabelList"/>
    <dgm:cxn modelId="{0FAB91A6-37D2-4876-AAE1-67DC9D2539C2}" type="presParOf" srcId="{93F31619-1D45-4BA3-BE06-613E0367E823}" destId="{E690D079-DA81-4BD2-BE30-F418A30A5C9C}" srcOrd="1" destOrd="0" presId="urn:microsoft.com/office/officeart/2018/5/layout/IconCircleLabelList"/>
    <dgm:cxn modelId="{D1982573-BB88-42F6-8334-663A23B451CF}" type="presParOf" srcId="{93F31619-1D45-4BA3-BE06-613E0367E823}" destId="{2FE2B301-B223-43DF-AB8E-AE55AEE6DF80}" srcOrd="2" destOrd="0" presId="urn:microsoft.com/office/officeart/2018/5/layout/IconCircleLabelList"/>
    <dgm:cxn modelId="{78D2A179-A546-460D-BDFD-46FDD8F352CF}" type="presParOf" srcId="{2FE2B301-B223-43DF-AB8E-AE55AEE6DF80}" destId="{D0F9DF87-6615-4345-B2ED-6D6FA5558273}" srcOrd="0" destOrd="0" presId="urn:microsoft.com/office/officeart/2018/5/layout/IconCircleLabelList"/>
    <dgm:cxn modelId="{A3378B30-616E-4954-B6B2-EE8453FB99BB}" type="presParOf" srcId="{2FE2B301-B223-43DF-AB8E-AE55AEE6DF80}" destId="{F8616E62-4EBB-442A-A605-CC5C43EC71DC}" srcOrd="1" destOrd="0" presId="urn:microsoft.com/office/officeart/2018/5/layout/IconCircleLabelList"/>
    <dgm:cxn modelId="{594E32F3-E0CF-461F-A7DB-699D6D10D741}" type="presParOf" srcId="{2FE2B301-B223-43DF-AB8E-AE55AEE6DF80}" destId="{ED838F66-1CF0-475D-BE71-F09F4F4E5859}" srcOrd="2" destOrd="0" presId="urn:microsoft.com/office/officeart/2018/5/layout/IconCircleLabelList"/>
    <dgm:cxn modelId="{FBDA49C4-6822-49F8-890A-373844C6ABBF}" type="presParOf" srcId="{2FE2B301-B223-43DF-AB8E-AE55AEE6DF80}" destId="{5F369176-6514-404E-9D10-0ACA8617404E}" srcOrd="3" destOrd="0" presId="urn:microsoft.com/office/officeart/2018/5/layout/IconCircleLabelList"/>
    <dgm:cxn modelId="{3DB67202-6716-434F-AC46-430A7F490ABE}" type="presParOf" srcId="{93F31619-1D45-4BA3-BE06-613E0367E823}" destId="{DBF32995-AF05-4345-A1A3-D153FC0A0AB2}" srcOrd="3" destOrd="0" presId="urn:microsoft.com/office/officeart/2018/5/layout/IconCircleLabelList"/>
    <dgm:cxn modelId="{DAEFBD19-66DB-4F48-8B64-F683EFD3C94D}" type="presParOf" srcId="{93F31619-1D45-4BA3-BE06-613E0367E823}" destId="{E22EC4CD-9CCE-44F4-9F0C-CD651C021E78}" srcOrd="4" destOrd="0" presId="urn:microsoft.com/office/officeart/2018/5/layout/IconCircleLabelList"/>
    <dgm:cxn modelId="{A924711A-7CD1-4736-AAA0-CC6F7124F02D}" type="presParOf" srcId="{E22EC4CD-9CCE-44F4-9F0C-CD651C021E78}" destId="{37DF1AD3-CE60-4E6F-808A-967008C7E264}" srcOrd="0" destOrd="0" presId="urn:microsoft.com/office/officeart/2018/5/layout/IconCircleLabelList"/>
    <dgm:cxn modelId="{13F4259E-0961-4537-A953-0954DC5F1471}" type="presParOf" srcId="{E22EC4CD-9CCE-44F4-9F0C-CD651C021E78}" destId="{152870F4-B739-4E8B-9C82-BD6D0F0D79E6}" srcOrd="1" destOrd="0" presId="urn:microsoft.com/office/officeart/2018/5/layout/IconCircleLabelList"/>
    <dgm:cxn modelId="{365AC34B-CC62-42C7-98C2-CA00D94F9096}" type="presParOf" srcId="{E22EC4CD-9CCE-44F4-9F0C-CD651C021E78}" destId="{EADFDA6E-3C36-41A4-837F-3048C7DD1AA0}" srcOrd="2" destOrd="0" presId="urn:microsoft.com/office/officeart/2018/5/layout/IconCircleLabelList"/>
    <dgm:cxn modelId="{2F8803A5-A2AE-480B-A0B5-60E78D29D751}" type="presParOf" srcId="{E22EC4CD-9CCE-44F4-9F0C-CD651C021E78}" destId="{FB303CD3-6904-4172-9DE6-507CF28B0CDE}" srcOrd="3" destOrd="0" presId="urn:microsoft.com/office/officeart/2018/5/layout/IconCircleLabelList"/>
    <dgm:cxn modelId="{FC78E964-88F4-423C-A6A4-2BF8221E50F6}" type="presParOf" srcId="{93F31619-1D45-4BA3-BE06-613E0367E823}" destId="{8A1762A5-0348-4CB3-973B-65711A76BEA5}" srcOrd="5" destOrd="0" presId="urn:microsoft.com/office/officeart/2018/5/layout/IconCircleLabelList"/>
    <dgm:cxn modelId="{06E4D482-ACAB-47A4-BE0B-1BCEEFF17146}" type="presParOf" srcId="{93F31619-1D45-4BA3-BE06-613E0367E823}" destId="{21FA758D-F6F8-4A2B-B842-D9DADAF0B100}" srcOrd="6" destOrd="0" presId="urn:microsoft.com/office/officeart/2018/5/layout/IconCircleLabelList"/>
    <dgm:cxn modelId="{A193BBF9-32A8-40F6-BB45-6F986A418869}" type="presParOf" srcId="{21FA758D-F6F8-4A2B-B842-D9DADAF0B100}" destId="{948577CB-BE71-4210-AF47-96283A6CC8D5}" srcOrd="0" destOrd="0" presId="urn:microsoft.com/office/officeart/2018/5/layout/IconCircleLabelList"/>
    <dgm:cxn modelId="{91175B0C-D3F9-48C2-8D5E-6FC0B7B382C2}" type="presParOf" srcId="{21FA758D-F6F8-4A2B-B842-D9DADAF0B100}" destId="{B80B7191-FD86-4B54-8F1C-72865A645D53}" srcOrd="1" destOrd="0" presId="urn:microsoft.com/office/officeart/2018/5/layout/IconCircleLabelList"/>
    <dgm:cxn modelId="{718FD687-8EAE-4525-8F96-BD0C82DB136E}" type="presParOf" srcId="{21FA758D-F6F8-4A2B-B842-D9DADAF0B100}" destId="{17A8DBCD-19BB-462C-BA05-641A618F0144}" srcOrd="2" destOrd="0" presId="urn:microsoft.com/office/officeart/2018/5/layout/IconCircleLabelList"/>
    <dgm:cxn modelId="{B0A2FE62-59E1-4811-90B8-3170B0A1E24A}" type="presParOf" srcId="{21FA758D-F6F8-4A2B-B842-D9DADAF0B100}" destId="{7788D0A6-973E-444C-ACFB-F9D366CD13AB}" srcOrd="3" destOrd="0" presId="urn:microsoft.com/office/officeart/2018/5/layout/IconCircleLabelList"/>
    <dgm:cxn modelId="{0C6640F0-5551-4CE4-AEC2-0A9ECDEF98F4}" type="presParOf" srcId="{93F31619-1D45-4BA3-BE06-613E0367E823}" destId="{5DC6B731-E078-4369-87C1-8DDD08030073}" srcOrd="7" destOrd="0" presId="urn:microsoft.com/office/officeart/2018/5/layout/IconCircleLabelList"/>
    <dgm:cxn modelId="{52CEA659-38F4-43B7-B297-8D634A6C86FA}" type="presParOf" srcId="{93F31619-1D45-4BA3-BE06-613E0367E823}" destId="{BE20AA24-6785-487A-B126-0811800B7693}" srcOrd="8" destOrd="0" presId="urn:microsoft.com/office/officeart/2018/5/layout/IconCircleLabelList"/>
    <dgm:cxn modelId="{70677C2A-0BA1-4070-A8B9-B2625CD03A56}" type="presParOf" srcId="{BE20AA24-6785-487A-B126-0811800B7693}" destId="{B6E74A0D-0651-4C8B-B476-8A4827DBCE87}" srcOrd="0" destOrd="0" presId="urn:microsoft.com/office/officeart/2018/5/layout/IconCircleLabelList"/>
    <dgm:cxn modelId="{68182D39-5D7C-4526-9185-A0EF4C1248F8}" type="presParOf" srcId="{BE20AA24-6785-487A-B126-0811800B7693}" destId="{18685557-1E3A-49EE-A6D6-6DF57854FEF0}" srcOrd="1" destOrd="0" presId="urn:microsoft.com/office/officeart/2018/5/layout/IconCircleLabelList"/>
    <dgm:cxn modelId="{A8D55F77-8291-4EBB-88DC-4C4FEB51A281}" type="presParOf" srcId="{BE20AA24-6785-487A-B126-0811800B7693}" destId="{8D1DA9CE-455D-478C-B2BA-1C2E816C640B}" srcOrd="2" destOrd="0" presId="urn:microsoft.com/office/officeart/2018/5/layout/IconCircleLabelList"/>
    <dgm:cxn modelId="{DC9D1DF7-9B44-403D-A6CD-01E960605D18}" type="presParOf" srcId="{BE20AA24-6785-487A-B126-0811800B7693}" destId="{AC40AE26-8FA6-4151-BD32-A8433433B3C5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89E632F-5276-4802-8739-EF6C05FF572E}" type="doc">
      <dgm:prSet loTypeId="urn:microsoft.com/office/officeart/2005/8/layout/venn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BE"/>
        </a:p>
      </dgm:t>
    </dgm:pt>
    <dgm:pt modelId="{CC36EAEC-7D16-45EC-8CDC-C44D5FAC05AB}">
      <dgm:prSet phldrT="[Texte]"/>
      <dgm:spPr/>
      <dgm:t>
        <a:bodyPr/>
        <a:lstStyle/>
        <a:p>
          <a:r>
            <a:rPr lang="fr-BE"/>
            <a:t>National Identities</a:t>
          </a:r>
        </a:p>
      </dgm:t>
    </dgm:pt>
    <dgm:pt modelId="{A6DC03BF-F32D-4A8C-8F74-5262C90F8823}" type="parTrans" cxnId="{A831FDAA-4B30-4DDE-BDCA-217F7F22BCCD}">
      <dgm:prSet/>
      <dgm:spPr/>
      <dgm:t>
        <a:bodyPr/>
        <a:lstStyle/>
        <a:p>
          <a:endParaRPr lang="fr-BE"/>
        </a:p>
      </dgm:t>
    </dgm:pt>
    <dgm:pt modelId="{6F3778DA-9903-45D6-A450-7F557C9F079F}" type="sibTrans" cxnId="{A831FDAA-4B30-4DDE-BDCA-217F7F22BCCD}">
      <dgm:prSet/>
      <dgm:spPr/>
      <dgm:t>
        <a:bodyPr/>
        <a:lstStyle/>
        <a:p>
          <a:endParaRPr lang="fr-BE"/>
        </a:p>
      </dgm:t>
    </dgm:pt>
    <dgm:pt modelId="{FC331A6F-9859-4020-B6ED-09BA423D6187}">
      <dgm:prSet phldrT="[Texte]" custT="1"/>
      <dgm:spPr/>
      <dgm:t>
        <a:bodyPr/>
        <a:lstStyle/>
        <a:p>
          <a:r>
            <a:rPr lang="fr-BE" sz="1200"/>
            <a:t>Evaluation of Regime Performance</a:t>
          </a:r>
        </a:p>
      </dgm:t>
    </dgm:pt>
    <dgm:pt modelId="{F4A624A7-5AC0-47FD-920A-16F738BC1D78}" type="parTrans" cxnId="{CA601437-15C1-4279-B0BD-D00590D0E19D}">
      <dgm:prSet/>
      <dgm:spPr/>
      <dgm:t>
        <a:bodyPr/>
        <a:lstStyle/>
        <a:p>
          <a:endParaRPr lang="fr-BE"/>
        </a:p>
      </dgm:t>
    </dgm:pt>
    <dgm:pt modelId="{2BC83DA2-2E2D-4D8A-BD40-09E13CDBB2C5}" type="sibTrans" cxnId="{CA601437-15C1-4279-B0BD-D00590D0E19D}">
      <dgm:prSet/>
      <dgm:spPr/>
      <dgm:t>
        <a:bodyPr/>
        <a:lstStyle/>
        <a:p>
          <a:endParaRPr lang="fr-BE"/>
        </a:p>
      </dgm:t>
    </dgm:pt>
    <dgm:pt modelId="{2C67E089-E66C-4DC9-9071-581994F08ED9}">
      <dgm:prSet phldrT="[Texte]" custT="1"/>
      <dgm:spPr/>
      <dgm:t>
        <a:bodyPr/>
        <a:lstStyle/>
        <a:p>
          <a:r>
            <a:rPr lang="fr-BE" sz="1200" b="1" dirty="0"/>
            <a:t>Confidence in </a:t>
          </a:r>
          <a:r>
            <a:rPr lang="fr-BE" sz="1200" b="1" dirty="0" err="1"/>
            <a:t>Regime</a:t>
          </a:r>
          <a:r>
            <a:rPr lang="fr-BE" sz="1200" b="1" dirty="0"/>
            <a:t> Institutions</a:t>
          </a:r>
        </a:p>
      </dgm:t>
    </dgm:pt>
    <dgm:pt modelId="{9012EDCC-191E-4E44-A480-902FC9E539D7}" type="parTrans" cxnId="{742CFDE1-4116-4B2B-B240-D7130019DDC7}">
      <dgm:prSet/>
      <dgm:spPr/>
      <dgm:t>
        <a:bodyPr/>
        <a:lstStyle/>
        <a:p>
          <a:endParaRPr lang="fr-BE"/>
        </a:p>
      </dgm:t>
    </dgm:pt>
    <dgm:pt modelId="{9CDAD190-BCA3-4F6C-B494-7F23A3AF351D}" type="sibTrans" cxnId="{742CFDE1-4116-4B2B-B240-D7130019DDC7}">
      <dgm:prSet/>
      <dgm:spPr/>
      <dgm:t>
        <a:bodyPr/>
        <a:lstStyle/>
        <a:p>
          <a:endParaRPr lang="fr-BE"/>
        </a:p>
      </dgm:t>
    </dgm:pt>
    <dgm:pt modelId="{5CA11306-B6BE-4873-AA8C-18F8B42E453E}">
      <dgm:prSet phldrT="[Texte]" custT="1"/>
      <dgm:spPr/>
      <dgm:t>
        <a:bodyPr/>
        <a:lstStyle/>
        <a:p>
          <a:r>
            <a:rPr lang="fr-BE" sz="1200" b="1" dirty="0" err="1"/>
            <a:t>Approval</a:t>
          </a:r>
          <a:r>
            <a:rPr lang="fr-BE" sz="1200" b="1" dirty="0"/>
            <a:t> of </a:t>
          </a:r>
          <a:r>
            <a:rPr lang="fr-BE" sz="1200" b="1" dirty="0" err="1"/>
            <a:t>incumbent</a:t>
          </a:r>
          <a:r>
            <a:rPr lang="fr-BE" sz="1200" b="1" dirty="0"/>
            <a:t> office </a:t>
          </a:r>
          <a:r>
            <a:rPr lang="fr-BE" sz="1200" b="1" dirty="0" err="1"/>
            <a:t>holders</a:t>
          </a:r>
          <a:endParaRPr lang="fr-BE" sz="1200" b="1" dirty="0"/>
        </a:p>
      </dgm:t>
    </dgm:pt>
    <dgm:pt modelId="{B11CB48C-2BF5-42F6-B530-ACE7B200AA29}" type="parTrans" cxnId="{5A193967-98AF-4C14-9918-AA463704941C}">
      <dgm:prSet/>
      <dgm:spPr/>
      <dgm:t>
        <a:bodyPr/>
        <a:lstStyle/>
        <a:p>
          <a:endParaRPr lang="fr-BE"/>
        </a:p>
      </dgm:t>
    </dgm:pt>
    <dgm:pt modelId="{EEA909AD-BDE6-484E-8BF6-DDDDD253AAFF}" type="sibTrans" cxnId="{5A193967-98AF-4C14-9918-AA463704941C}">
      <dgm:prSet/>
      <dgm:spPr/>
      <dgm:t>
        <a:bodyPr/>
        <a:lstStyle/>
        <a:p>
          <a:endParaRPr lang="fr-BE"/>
        </a:p>
      </dgm:t>
    </dgm:pt>
    <dgm:pt modelId="{73BB3D6C-B0F2-4644-981A-DC145C5B8760}">
      <dgm:prSet custT="1"/>
      <dgm:spPr/>
      <dgm:t>
        <a:bodyPr/>
        <a:lstStyle/>
        <a:p>
          <a:r>
            <a:rPr lang="fr-BE" sz="1200" dirty="0" err="1"/>
            <a:t>Approval</a:t>
          </a:r>
          <a:r>
            <a:rPr lang="fr-BE" sz="1200" dirty="0"/>
            <a:t> of </a:t>
          </a:r>
          <a:r>
            <a:rPr lang="fr-BE" sz="1200" dirty="0" err="1"/>
            <a:t>Regime</a:t>
          </a:r>
          <a:r>
            <a:rPr lang="fr-BE" sz="1200" dirty="0"/>
            <a:t> Principles and Values</a:t>
          </a:r>
        </a:p>
      </dgm:t>
    </dgm:pt>
    <dgm:pt modelId="{3B19A0CD-CA21-4C02-B59B-A899AB11E5F5}" type="parTrans" cxnId="{922BFF51-4CDE-455E-974F-5D5017AC1BA3}">
      <dgm:prSet/>
      <dgm:spPr/>
      <dgm:t>
        <a:bodyPr/>
        <a:lstStyle/>
        <a:p>
          <a:endParaRPr lang="fr-BE"/>
        </a:p>
      </dgm:t>
    </dgm:pt>
    <dgm:pt modelId="{F79E6C18-9CF6-4C77-B8AB-B34B74D9A517}" type="sibTrans" cxnId="{922BFF51-4CDE-455E-974F-5D5017AC1BA3}">
      <dgm:prSet/>
      <dgm:spPr/>
      <dgm:t>
        <a:bodyPr/>
        <a:lstStyle/>
        <a:p>
          <a:endParaRPr lang="fr-BE"/>
        </a:p>
      </dgm:t>
    </dgm:pt>
    <dgm:pt modelId="{86419AA2-B198-4E6E-B42B-9C7767580D37}" type="pres">
      <dgm:prSet presAssocID="{A89E632F-5276-4802-8739-EF6C05FF572E}" presName="Name0" presStyleCnt="0">
        <dgm:presLayoutVars>
          <dgm:chMax val="7"/>
          <dgm:resizeHandles val="exact"/>
        </dgm:presLayoutVars>
      </dgm:prSet>
      <dgm:spPr/>
    </dgm:pt>
    <dgm:pt modelId="{866EF174-9F4B-4AC8-BF69-FDCF2C9E4E80}" type="pres">
      <dgm:prSet presAssocID="{A89E632F-5276-4802-8739-EF6C05FF572E}" presName="comp1" presStyleCnt="0"/>
      <dgm:spPr/>
    </dgm:pt>
    <dgm:pt modelId="{0ED432FC-68F5-418C-88AA-CF5E6C5F0CCE}" type="pres">
      <dgm:prSet presAssocID="{A89E632F-5276-4802-8739-EF6C05FF572E}" presName="circle1" presStyleLbl="node1" presStyleIdx="0" presStyleCnt="5"/>
      <dgm:spPr/>
    </dgm:pt>
    <dgm:pt modelId="{EAE10F3C-974A-475B-81E1-9AC211239294}" type="pres">
      <dgm:prSet presAssocID="{A89E632F-5276-4802-8739-EF6C05FF572E}" presName="c1text" presStyleLbl="node1" presStyleIdx="0" presStyleCnt="5">
        <dgm:presLayoutVars>
          <dgm:bulletEnabled val="1"/>
        </dgm:presLayoutVars>
      </dgm:prSet>
      <dgm:spPr/>
    </dgm:pt>
    <dgm:pt modelId="{F583FF52-0988-4875-9E83-7FE80BA72202}" type="pres">
      <dgm:prSet presAssocID="{A89E632F-5276-4802-8739-EF6C05FF572E}" presName="comp2" presStyleCnt="0"/>
      <dgm:spPr/>
    </dgm:pt>
    <dgm:pt modelId="{6F238CF0-A731-4CB7-AB59-BD5CCB5949CC}" type="pres">
      <dgm:prSet presAssocID="{A89E632F-5276-4802-8739-EF6C05FF572E}" presName="circle2" presStyleLbl="node1" presStyleIdx="1" presStyleCnt="5"/>
      <dgm:spPr/>
    </dgm:pt>
    <dgm:pt modelId="{0EC1AA3C-EB8F-410C-9F15-4E68C8E79C47}" type="pres">
      <dgm:prSet presAssocID="{A89E632F-5276-4802-8739-EF6C05FF572E}" presName="c2text" presStyleLbl="node1" presStyleIdx="1" presStyleCnt="5">
        <dgm:presLayoutVars>
          <dgm:bulletEnabled val="1"/>
        </dgm:presLayoutVars>
      </dgm:prSet>
      <dgm:spPr/>
    </dgm:pt>
    <dgm:pt modelId="{9E271AC3-08F7-48CF-B4E7-D848C62D3A9A}" type="pres">
      <dgm:prSet presAssocID="{A89E632F-5276-4802-8739-EF6C05FF572E}" presName="comp3" presStyleCnt="0"/>
      <dgm:spPr/>
    </dgm:pt>
    <dgm:pt modelId="{48DBE47E-854F-454B-9793-6382E878F0F9}" type="pres">
      <dgm:prSet presAssocID="{A89E632F-5276-4802-8739-EF6C05FF572E}" presName="circle3" presStyleLbl="node1" presStyleIdx="2" presStyleCnt="5"/>
      <dgm:spPr/>
    </dgm:pt>
    <dgm:pt modelId="{F863196A-6E9A-45AA-9CF5-2EEEDC6805FD}" type="pres">
      <dgm:prSet presAssocID="{A89E632F-5276-4802-8739-EF6C05FF572E}" presName="c3text" presStyleLbl="node1" presStyleIdx="2" presStyleCnt="5">
        <dgm:presLayoutVars>
          <dgm:bulletEnabled val="1"/>
        </dgm:presLayoutVars>
      </dgm:prSet>
      <dgm:spPr/>
    </dgm:pt>
    <dgm:pt modelId="{AD03ADE2-0694-4A48-850E-FD5BE2007CCB}" type="pres">
      <dgm:prSet presAssocID="{A89E632F-5276-4802-8739-EF6C05FF572E}" presName="comp4" presStyleCnt="0"/>
      <dgm:spPr/>
    </dgm:pt>
    <dgm:pt modelId="{BBEB671B-8FA9-43FC-8314-EA21F0654DAC}" type="pres">
      <dgm:prSet presAssocID="{A89E632F-5276-4802-8739-EF6C05FF572E}" presName="circle4" presStyleLbl="node1" presStyleIdx="3" presStyleCnt="5"/>
      <dgm:spPr/>
    </dgm:pt>
    <dgm:pt modelId="{A45E5108-363E-4A3D-8EB3-1ECF45EB2A4B}" type="pres">
      <dgm:prSet presAssocID="{A89E632F-5276-4802-8739-EF6C05FF572E}" presName="c4text" presStyleLbl="node1" presStyleIdx="3" presStyleCnt="5">
        <dgm:presLayoutVars>
          <dgm:bulletEnabled val="1"/>
        </dgm:presLayoutVars>
      </dgm:prSet>
      <dgm:spPr/>
    </dgm:pt>
    <dgm:pt modelId="{FC801A3C-4447-4BB8-8894-7B0B7E7FBF67}" type="pres">
      <dgm:prSet presAssocID="{A89E632F-5276-4802-8739-EF6C05FF572E}" presName="comp5" presStyleCnt="0"/>
      <dgm:spPr/>
    </dgm:pt>
    <dgm:pt modelId="{3D764D00-B0F5-48B2-9B4E-CE32A6C2E4F0}" type="pres">
      <dgm:prSet presAssocID="{A89E632F-5276-4802-8739-EF6C05FF572E}" presName="circle5" presStyleLbl="node1" presStyleIdx="4" presStyleCnt="5" custScaleY="92404"/>
      <dgm:spPr/>
    </dgm:pt>
    <dgm:pt modelId="{396F29B4-7BEF-42CA-9C99-2D084979D64C}" type="pres">
      <dgm:prSet presAssocID="{A89E632F-5276-4802-8739-EF6C05FF572E}" presName="c5text" presStyleLbl="node1" presStyleIdx="4" presStyleCnt="5">
        <dgm:presLayoutVars>
          <dgm:bulletEnabled val="1"/>
        </dgm:presLayoutVars>
      </dgm:prSet>
      <dgm:spPr/>
    </dgm:pt>
  </dgm:ptLst>
  <dgm:cxnLst>
    <dgm:cxn modelId="{4CCB7A00-BB75-4D29-B869-0650C68F9ACD}" type="presOf" srcId="{5CA11306-B6BE-4873-AA8C-18F8B42E453E}" destId="{396F29B4-7BEF-42CA-9C99-2D084979D64C}" srcOrd="1" destOrd="0" presId="urn:microsoft.com/office/officeart/2005/8/layout/venn2"/>
    <dgm:cxn modelId="{C317BD07-1990-4F03-AE09-57E0CB715BA0}" type="presOf" srcId="{2C67E089-E66C-4DC9-9071-581994F08ED9}" destId="{A45E5108-363E-4A3D-8EB3-1ECF45EB2A4B}" srcOrd="1" destOrd="0" presId="urn:microsoft.com/office/officeart/2005/8/layout/venn2"/>
    <dgm:cxn modelId="{CA601437-15C1-4279-B0BD-D00590D0E19D}" srcId="{A89E632F-5276-4802-8739-EF6C05FF572E}" destId="{FC331A6F-9859-4020-B6ED-09BA423D6187}" srcOrd="2" destOrd="0" parTransId="{F4A624A7-5AC0-47FD-920A-16F738BC1D78}" sibTransId="{2BC83DA2-2E2D-4D8A-BD40-09E13CDBB2C5}"/>
    <dgm:cxn modelId="{5A193967-98AF-4C14-9918-AA463704941C}" srcId="{A89E632F-5276-4802-8739-EF6C05FF572E}" destId="{5CA11306-B6BE-4873-AA8C-18F8B42E453E}" srcOrd="4" destOrd="0" parTransId="{B11CB48C-2BF5-42F6-B530-ACE7B200AA29}" sibTransId="{EEA909AD-BDE6-484E-8BF6-DDDDD253AAFF}"/>
    <dgm:cxn modelId="{1BAE1870-D7E3-46D9-9DBA-43FD7B9EC0F2}" type="presOf" srcId="{A89E632F-5276-4802-8739-EF6C05FF572E}" destId="{86419AA2-B198-4E6E-B42B-9C7767580D37}" srcOrd="0" destOrd="0" presId="urn:microsoft.com/office/officeart/2005/8/layout/venn2"/>
    <dgm:cxn modelId="{922BFF51-4CDE-455E-974F-5D5017AC1BA3}" srcId="{A89E632F-5276-4802-8739-EF6C05FF572E}" destId="{73BB3D6C-B0F2-4644-981A-DC145C5B8760}" srcOrd="1" destOrd="0" parTransId="{3B19A0CD-CA21-4C02-B59B-A899AB11E5F5}" sibTransId="{F79E6C18-9CF6-4C77-B8AB-B34B74D9A517}"/>
    <dgm:cxn modelId="{196A4B7C-2FB8-40C2-ABC7-C8F1794A0DA1}" type="presOf" srcId="{FC331A6F-9859-4020-B6ED-09BA423D6187}" destId="{F863196A-6E9A-45AA-9CF5-2EEEDC6805FD}" srcOrd="1" destOrd="0" presId="urn:microsoft.com/office/officeart/2005/8/layout/venn2"/>
    <dgm:cxn modelId="{85342C84-42EE-41B6-9906-88417F57D33B}" type="presOf" srcId="{CC36EAEC-7D16-45EC-8CDC-C44D5FAC05AB}" destId="{EAE10F3C-974A-475B-81E1-9AC211239294}" srcOrd="1" destOrd="0" presId="urn:microsoft.com/office/officeart/2005/8/layout/venn2"/>
    <dgm:cxn modelId="{FC49A9A4-ABE6-4A41-818F-A712F1F13477}" type="presOf" srcId="{2C67E089-E66C-4DC9-9071-581994F08ED9}" destId="{BBEB671B-8FA9-43FC-8314-EA21F0654DAC}" srcOrd="0" destOrd="0" presId="urn:microsoft.com/office/officeart/2005/8/layout/venn2"/>
    <dgm:cxn modelId="{452D5BA7-B949-454B-A547-CB68C4004DDA}" type="presOf" srcId="{5CA11306-B6BE-4873-AA8C-18F8B42E453E}" destId="{3D764D00-B0F5-48B2-9B4E-CE32A6C2E4F0}" srcOrd="0" destOrd="0" presId="urn:microsoft.com/office/officeart/2005/8/layout/venn2"/>
    <dgm:cxn modelId="{A831FDAA-4B30-4DDE-BDCA-217F7F22BCCD}" srcId="{A89E632F-5276-4802-8739-EF6C05FF572E}" destId="{CC36EAEC-7D16-45EC-8CDC-C44D5FAC05AB}" srcOrd="0" destOrd="0" parTransId="{A6DC03BF-F32D-4A8C-8F74-5262C90F8823}" sibTransId="{6F3778DA-9903-45D6-A450-7F557C9F079F}"/>
    <dgm:cxn modelId="{508D99D3-239F-4E6F-B0B5-521BEEDB3AF0}" type="presOf" srcId="{73BB3D6C-B0F2-4644-981A-DC145C5B8760}" destId="{0EC1AA3C-EB8F-410C-9F15-4E68C8E79C47}" srcOrd="1" destOrd="0" presId="urn:microsoft.com/office/officeart/2005/8/layout/venn2"/>
    <dgm:cxn modelId="{B5A35ADB-B702-477C-9A8A-A03559E154A2}" type="presOf" srcId="{73BB3D6C-B0F2-4644-981A-DC145C5B8760}" destId="{6F238CF0-A731-4CB7-AB59-BD5CCB5949CC}" srcOrd="0" destOrd="0" presId="urn:microsoft.com/office/officeart/2005/8/layout/venn2"/>
    <dgm:cxn modelId="{F4B0F9DD-30D2-4439-8DE6-2CCDED778A58}" type="presOf" srcId="{FC331A6F-9859-4020-B6ED-09BA423D6187}" destId="{48DBE47E-854F-454B-9793-6382E878F0F9}" srcOrd="0" destOrd="0" presId="urn:microsoft.com/office/officeart/2005/8/layout/venn2"/>
    <dgm:cxn modelId="{742CFDE1-4116-4B2B-B240-D7130019DDC7}" srcId="{A89E632F-5276-4802-8739-EF6C05FF572E}" destId="{2C67E089-E66C-4DC9-9071-581994F08ED9}" srcOrd="3" destOrd="0" parTransId="{9012EDCC-191E-4E44-A480-902FC9E539D7}" sibTransId="{9CDAD190-BCA3-4F6C-B494-7F23A3AF351D}"/>
    <dgm:cxn modelId="{3B4060F9-DCFF-4DF9-A2AD-79E6AC8D78AC}" type="presOf" srcId="{CC36EAEC-7D16-45EC-8CDC-C44D5FAC05AB}" destId="{0ED432FC-68F5-418C-88AA-CF5E6C5F0CCE}" srcOrd="0" destOrd="0" presId="urn:microsoft.com/office/officeart/2005/8/layout/venn2"/>
    <dgm:cxn modelId="{33580769-0625-4F02-9404-6749C4EBAA46}" type="presParOf" srcId="{86419AA2-B198-4E6E-B42B-9C7767580D37}" destId="{866EF174-9F4B-4AC8-BF69-FDCF2C9E4E80}" srcOrd="0" destOrd="0" presId="urn:microsoft.com/office/officeart/2005/8/layout/venn2"/>
    <dgm:cxn modelId="{70DA1F16-82EE-4A42-AE00-7C5D515EAA61}" type="presParOf" srcId="{866EF174-9F4B-4AC8-BF69-FDCF2C9E4E80}" destId="{0ED432FC-68F5-418C-88AA-CF5E6C5F0CCE}" srcOrd="0" destOrd="0" presId="urn:microsoft.com/office/officeart/2005/8/layout/venn2"/>
    <dgm:cxn modelId="{3D6014A6-C6F7-4BF0-9365-32CCC6A00D5C}" type="presParOf" srcId="{866EF174-9F4B-4AC8-BF69-FDCF2C9E4E80}" destId="{EAE10F3C-974A-475B-81E1-9AC211239294}" srcOrd="1" destOrd="0" presId="urn:microsoft.com/office/officeart/2005/8/layout/venn2"/>
    <dgm:cxn modelId="{C83DFF00-12AB-43F6-B99B-B8A414083038}" type="presParOf" srcId="{86419AA2-B198-4E6E-B42B-9C7767580D37}" destId="{F583FF52-0988-4875-9E83-7FE80BA72202}" srcOrd="1" destOrd="0" presId="urn:microsoft.com/office/officeart/2005/8/layout/venn2"/>
    <dgm:cxn modelId="{6CC0573E-8FEC-4AA1-B3CC-2D4A71A84993}" type="presParOf" srcId="{F583FF52-0988-4875-9E83-7FE80BA72202}" destId="{6F238CF0-A731-4CB7-AB59-BD5CCB5949CC}" srcOrd="0" destOrd="0" presId="urn:microsoft.com/office/officeart/2005/8/layout/venn2"/>
    <dgm:cxn modelId="{A5648A5A-F2B7-48B1-9EAA-C8C0BD0ECAB1}" type="presParOf" srcId="{F583FF52-0988-4875-9E83-7FE80BA72202}" destId="{0EC1AA3C-EB8F-410C-9F15-4E68C8E79C47}" srcOrd="1" destOrd="0" presId="urn:microsoft.com/office/officeart/2005/8/layout/venn2"/>
    <dgm:cxn modelId="{ECFE5ED1-94BA-4BFE-9715-2AF6BE8CA778}" type="presParOf" srcId="{86419AA2-B198-4E6E-B42B-9C7767580D37}" destId="{9E271AC3-08F7-48CF-B4E7-D848C62D3A9A}" srcOrd="2" destOrd="0" presId="urn:microsoft.com/office/officeart/2005/8/layout/venn2"/>
    <dgm:cxn modelId="{989A1958-7D64-4465-B39D-49864433EE05}" type="presParOf" srcId="{9E271AC3-08F7-48CF-B4E7-D848C62D3A9A}" destId="{48DBE47E-854F-454B-9793-6382E878F0F9}" srcOrd="0" destOrd="0" presId="urn:microsoft.com/office/officeart/2005/8/layout/venn2"/>
    <dgm:cxn modelId="{CA927BA7-043C-46FC-B0EA-C7CFD8532B01}" type="presParOf" srcId="{9E271AC3-08F7-48CF-B4E7-D848C62D3A9A}" destId="{F863196A-6E9A-45AA-9CF5-2EEEDC6805FD}" srcOrd="1" destOrd="0" presId="urn:microsoft.com/office/officeart/2005/8/layout/venn2"/>
    <dgm:cxn modelId="{FEE927D7-0EC1-4021-8DB8-E7BDD8DB9779}" type="presParOf" srcId="{86419AA2-B198-4E6E-B42B-9C7767580D37}" destId="{AD03ADE2-0694-4A48-850E-FD5BE2007CCB}" srcOrd="3" destOrd="0" presId="urn:microsoft.com/office/officeart/2005/8/layout/venn2"/>
    <dgm:cxn modelId="{FFB52FB7-0B86-45CD-B4DC-03D0075C104E}" type="presParOf" srcId="{AD03ADE2-0694-4A48-850E-FD5BE2007CCB}" destId="{BBEB671B-8FA9-43FC-8314-EA21F0654DAC}" srcOrd="0" destOrd="0" presId="urn:microsoft.com/office/officeart/2005/8/layout/venn2"/>
    <dgm:cxn modelId="{3BA31D40-4DBF-4BDB-94BC-74A2C8B3CC07}" type="presParOf" srcId="{AD03ADE2-0694-4A48-850E-FD5BE2007CCB}" destId="{A45E5108-363E-4A3D-8EB3-1ECF45EB2A4B}" srcOrd="1" destOrd="0" presId="urn:microsoft.com/office/officeart/2005/8/layout/venn2"/>
    <dgm:cxn modelId="{A663408C-54C0-4966-A26D-F830565634FC}" type="presParOf" srcId="{86419AA2-B198-4E6E-B42B-9C7767580D37}" destId="{FC801A3C-4447-4BB8-8894-7B0B7E7FBF67}" srcOrd="4" destOrd="0" presId="urn:microsoft.com/office/officeart/2005/8/layout/venn2"/>
    <dgm:cxn modelId="{DEA210C7-D83F-489A-89E6-9A7B5F2713DF}" type="presParOf" srcId="{FC801A3C-4447-4BB8-8894-7B0B7E7FBF67}" destId="{3D764D00-B0F5-48B2-9B4E-CE32A6C2E4F0}" srcOrd="0" destOrd="0" presId="urn:microsoft.com/office/officeart/2005/8/layout/venn2"/>
    <dgm:cxn modelId="{96945FFC-ED11-4281-AC98-A1AC8FDA76F0}" type="presParOf" srcId="{FC801A3C-4447-4BB8-8894-7B0B7E7FBF67}" destId="{396F29B4-7BEF-42CA-9C99-2D084979D64C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1545AFB-80F9-4346-B148-50804BF96B67}" type="doc">
      <dgm:prSet loTypeId="urn:microsoft.com/office/officeart/2005/8/layout/list1" loCatId="list" qsTypeId="urn:microsoft.com/office/officeart/2005/8/quickstyle/simple1" qsCatId="simple" csTypeId="urn:microsoft.com/office/officeart/2005/8/colors/accent2_4" csCatId="accent2" phldr="1"/>
      <dgm:spPr/>
      <dgm:t>
        <a:bodyPr/>
        <a:lstStyle/>
        <a:p>
          <a:endParaRPr lang="fr-BE"/>
        </a:p>
      </dgm:t>
    </dgm:pt>
    <dgm:pt modelId="{5C904B1F-6746-4BEC-8B81-8D117CA11D4F}">
      <dgm:prSet phldrT="[Texte]"/>
      <dgm:spPr/>
      <dgm:t>
        <a:bodyPr/>
        <a:lstStyle/>
        <a:p>
          <a:r>
            <a: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 RELATION CITOYENS/PARLEMENTAIRES</a:t>
          </a:r>
          <a:endParaRPr lang="fr-BE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E94A2E2-0771-4B82-8508-A4EC0A09FC20}" type="parTrans" cxnId="{E586BC77-127E-4F87-971F-8D36606DD28E}">
      <dgm:prSet/>
      <dgm:spPr/>
      <dgm:t>
        <a:bodyPr/>
        <a:lstStyle/>
        <a:p>
          <a:endParaRPr lang="fr-BE"/>
        </a:p>
      </dgm:t>
    </dgm:pt>
    <dgm:pt modelId="{DB85A0CE-421A-464C-92BB-9526592044A7}" type="sibTrans" cxnId="{E586BC77-127E-4F87-971F-8D36606DD28E}">
      <dgm:prSet/>
      <dgm:spPr/>
      <dgm:t>
        <a:bodyPr/>
        <a:lstStyle/>
        <a:p>
          <a:endParaRPr lang="fr-BE"/>
        </a:p>
      </dgm:t>
    </dgm:pt>
    <dgm:pt modelId="{0BA31AC5-B774-4C8F-A8D5-6B9807B8EC60}">
      <dgm:prSet phldrT="[Texte]"/>
      <dgm:spPr/>
      <dgm:t>
        <a:bodyPr/>
        <a:lstStyle/>
        <a:p>
          <a:pPr marL="0" lvl="0" indent="0" defTabSz="1022350">
            <a:spcBef>
              <a:spcPct val="0"/>
            </a:spcBef>
            <a:spcAft>
              <a:spcPct val="35000"/>
            </a:spcAft>
            <a:buNone/>
          </a:pPr>
          <a:r>
            <a:rPr lang="fr-FR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 Next LT Pro"/>
              <a:ea typeface="+mn-ea"/>
              <a:cs typeface="+mn-cs"/>
            </a:rPr>
            <a:t>LA RELATION PARLEMENT/GOUVERNEMENT</a:t>
          </a:r>
          <a:endParaRPr lang="fr-BE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venir Next LT Pro"/>
            <a:ea typeface="+mn-ea"/>
            <a:cs typeface="+mn-cs"/>
          </a:endParaRPr>
        </a:p>
      </dgm:t>
    </dgm:pt>
    <dgm:pt modelId="{AF43A6AC-3D45-4BE7-966B-55C490A3C5E0}" type="parTrans" cxnId="{D1BB2953-BB01-4A9C-BF10-3963D26D337B}">
      <dgm:prSet/>
      <dgm:spPr/>
      <dgm:t>
        <a:bodyPr/>
        <a:lstStyle/>
        <a:p>
          <a:endParaRPr lang="fr-BE"/>
        </a:p>
      </dgm:t>
    </dgm:pt>
    <dgm:pt modelId="{74EE2DCC-188F-46BD-91ED-60394AD704A3}" type="sibTrans" cxnId="{D1BB2953-BB01-4A9C-BF10-3963D26D337B}">
      <dgm:prSet/>
      <dgm:spPr/>
      <dgm:t>
        <a:bodyPr/>
        <a:lstStyle/>
        <a:p>
          <a:endParaRPr lang="fr-BE"/>
        </a:p>
      </dgm:t>
    </dgm:pt>
    <dgm:pt modelId="{E793F4EA-B3B5-47F6-80C7-1050EFC83E6C}">
      <dgm:prSet phldrT="[Texte]"/>
      <dgm:spPr/>
      <dgm:t>
        <a:bodyPr/>
        <a:lstStyle/>
        <a:p>
          <a:pPr marL="0" lvl="0" indent="0" defTabSz="1022350">
            <a:spcBef>
              <a:spcPct val="0"/>
            </a:spcBef>
            <a:spcAft>
              <a:spcPct val="35000"/>
            </a:spcAft>
            <a:buNone/>
          </a:pPr>
          <a:r>
            <a:rPr lang="fr-FR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 Next LT Pro"/>
              <a:ea typeface="+mn-ea"/>
              <a:cs typeface="+mn-cs"/>
            </a:rPr>
            <a:t>LA RELATION GOUVERNANTS/GOUVERNÉS</a:t>
          </a:r>
          <a:endParaRPr lang="fr-BE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venir Next LT Pro"/>
            <a:ea typeface="+mn-ea"/>
            <a:cs typeface="+mn-cs"/>
          </a:endParaRPr>
        </a:p>
      </dgm:t>
    </dgm:pt>
    <dgm:pt modelId="{566267EC-5177-4824-8E4D-5922D792CB47}" type="parTrans" cxnId="{230D1FD8-FF08-40E0-A632-F16EC980D5CB}">
      <dgm:prSet/>
      <dgm:spPr/>
      <dgm:t>
        <a:bodyPr/>
        <a:lstStyle/>
        <a:p>
          <a:endParaRPr lang="fr-BE"/>
        </a:p>
      </dgm:t>
    </dgm:pt>
    <dgm:pt modelId="{A3962ECE-54E5-45A7-A572-E61F3C147B57}" type="sibTrans" cxnId="{230D1FD8-FF08-40E0-A632-F16EC980D5CB}">
      <dgm:prSet/>
      <dgm:spPr/>
      <dgm:t>
        <a:bodyPr/>
        <a:lstStyle/>
        <a:p>
          <a:endParaRPr lang="fr-BE"/>
        </a:p>
      </dgm:t>
    </dgm:pt>
    <dgm:pt modelId="{6CADFD30-B831-4796-8532-30BC72D16DBF}">
      <dgm:prSet phldrT="[Texte]"/>
      <dgm:spPr/>
      <dgm:t>
        <a:bodyPr/>
        <a:lstStyle/>
        <a:p>
          <a:endParaRPr lang="fr-BE" dirty="0"/>
        </a:p>
      </dgm:t>
    </dgm:pt>
    <dgm:pt modelId="{C6DBBBBC-8A8D-46D7-97F6-DFA884798AD6}" type="parTrans" cxnId="{1699F9DD-FD09-4FB7-B530-4762F33B9301}">
      <dgm:prSet/>
      <dgm:spPr/>
      <dgm:t>
        <a:bodyPr/>
        <a:lstStyle/>
        <a:p>
          <a:endParaRPr lang="fr-BE"/>
        </a:p>
      </dgm:t>
    </dgm:pt>
    <dgm:pt modelId="{57C59FF3-EF29-4A37-8F47-780DCF1A5FC5}" type="sibTrans" cxnId="{1699F9DD-FD09-4FB7-B530-4762F33B9301}">
      <dgm:prSet/>
      <dgm:spPr/>
      <dgm:t>
        <a:bodyPr/>
        <a:lstStyle/>
        <a:p>
          <a:endParaRPr lang="fr-BE"/>
        </a:p>
      </dgm:t>
    </dgm:pt>
    <dgm:pt modelId="{6FDED575-622B-478E-9F1D-7A5E1AC5C7C3}">
      <dgm:prSet phldrT="[Texte]"/>
      <dgm:spPr/>
      <dgm:t>
        <a:bodyPr/>
        <a:lstStyle/>
        <a:p>
          <a:pPr algn="just"/>
          <a:endParaRPr lang="fr-BE" dirty="0"/>
        </a:p>
      </dgm:t>
    </dgm:pt>
    <dgm:pt modelId="{BAA8D39F-EC8C-4DD5-8999-686FED777E21}" type="parTrans" cxnId="{2663E9BD-53AA-4431-B239-C47E207D96E6}">
      <dgm:prSet/>
      <dgm:spPr/>
      <dgm:t>
        <a:bodyPr/>
        <a:lstStyle/>
        <a:p>
          <a:endParaRPr lang="fr-BE"/>
        </a:p>
      </dgm:t>
    </dgm:pt>
    <dgm:pt modelId="{9314414F-2CD7-43C5-9F47-DD7E9D73B272}" type="sibTrans" cxnId="{2663E9BD-53AA-4431-B239-C47E207D96E6}">
      <dgm:prSet/>
      <dgm:spPr/>
      <dgm:t>
        <a:bodyPr/>
        <a:lstStyle/>
        <a:p>
          <a:endParaRPr lang="fr-BE"/>
        </a:p>
      </dgm:t>
    </dgm:pt>
    <dgm:pt modelId="{3FE9FD6C-89BA-4760-9386-CD2254567786}">
      <dgm:prSet phldrT="[Texte]"/>
      <dgm:spPr/>
      <dgm:t>
        <a:bodyPr/>
        <a:lstStyle/>
        <a:p>
          <a:endParaRPr lang="fr-BE" dirty="0"/>
        </a:p>
      </dgm:t>
    </dgm:pt>
    <dgm:pt modelId="{0598416C-32A6-4A74-B4D1-50190D6E77DC}" type="parTrans" cxnId="{A1560F8D-8C87-438E-98E9-CF0B591114DC}">
      <dgm:prSet/>
      <dgm:spPr/>
      <dgm:t>
        <a:bodyPr/>
        <a:lstStyle/>
        <a:p>
          <a:endParaRPr lang="fr-FR"/>
        </a:p>
      </dgm:t>
    </dgm:pt>
    <dgm:pt modelId="{D0042E28-4CB6-422A-9BF3-582734FBEAFC}" type="sibTrans" cxnId="{A1560F8D-8C87-438E-98E9-CF0B591114DC}">
      <dgm:prSet/>
      <dgm:spPr/>
      <dgm:t>
        <a:bodyPr/>
        <a:lstStyle/>
        <a:p>
          <a:endParaRPr lang="fr-FR"/>
        </a:p>
      </dgm:t>
    </dgm:pt>
    <dgm:pt modelId="{0CED1FA6-F226-43C3-87ED-B91C1573E985}" type="pres">
      <dgm:prSet presAssocID="{41545AFB-80F9-4346-B148-50804BF96B67}" presName="linear" presStyleCnt="0">
        <dgm:presLayoutVars>
          <dgm:dir/>
          <dgm:animLvl val="lvl"/>
          <dgm:resizeHandles val="exact"/>
        </dgm:presLayoutVars>
      </dgm:prSet>
      <dgm:spPr/>
    </dgm:pt>
    <dgm:pt modelId="{D8B6DE68-3E66-46D0-A66A-03F73D506688}" type="pres">
      <dgm:prSet presAssocID="{5C904B1F-6746-4BEC-8B81-8D117CA11D4F}" presName="parentLin" presStyleCnt="0"/>
      <dgm:spPr/>
    </dgm:pt>
    <dgm:pt modelId="{F83B6802-7A1E-4058-8CF9-6DC3D54377DC}" type="pres">
      <dgm:prSet presAssocID="{5C904B1F-6746-4BEC-8B81-8D117CA11D4F}" presName="parentLeftMargin" presStyleLbl="node1" presStyleIdx="0" presStyleCnt="3"/>
      <dgm:spPr/>
    </dgm:pt>
    <dgm:pt modelId="{CBDEB252-5C87-4CF8-B447-2AD55C4E0DC7}" type="pres">
      <dgm:prSet presAssocID="{5C904B1F-6746-4BEC-8B81-8D117CA11D4F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4EFBF320-B5D4-465B-9B25-B2DC7FF73835}" type="pres">
      <dgm:prSet presAssocID="{5C904B1F-6746-4BEC-8B81-8D117CA11D4F}" presName="negativeSpace" presStyleCnt="0"/>
      <dgm:spPr/>
    </dgm:pt>
    <dgm:pt modelId="{E493E628-4AAE-4176-85D6-7A5F8E998C3C}" type="pres">
      <dgm:prSet presAssocID="{5C904B1F-6746-4BEC-8B81-8D117CA11D4F}" presName="childText" presStyleLbl="conFgAcc1" presStyleIdx="0" presStyleCnt="3">
        <dgm:presLayoutVars>
          <dgm:bulletEnabled val="1"/>
        </dgm:presLayoutVars>
      </dgm:prSet>
      <dgm:spPr/>
    </dgm:pt>
    <dgm:pt modelId="{9DB6E50A-9F64-4C26-8373-45E7C3FBD040}" type="pres">
      <dgm:prSet presAssocID="{DB85A0CE-421A-464C-92BB-9526592044A7}" presName="spaceBetweenRectangles" presStyleCnt="0"/>
      <dgm:spPr/>
    </dgm:pt>
    <dgm:pt modelId="{87B82337-0921-4CB0-A2BF-32E2D44D3C9F}" type="pres">
      <dgm:prSet presAssocID="{0BA31AC5-B774-4C8F-A8D5-6B9807B8EC60}" presName="parentLin" presStyleCnt="0"/>
      <dgm:spPr/>
    </dgm:pt>
    <dgm:pt modelId="{6DC4A4F4-687F-4F46-8DED-FE2586B832AF}" type="pres">
      <dgm:prSet presAssocID="{0BA31AC5-B774-4C8F-A8D5-6B9807B8EC60}" presName="parentLeftMargin" presStyleLbl="node1" presStyleIdx="0" presStyleCnt="3"/>
      <dgm:spPr/>
    </dgm:pt>
    <dgm:pt modelId="{B9BC9BAD-D62D-4EE5-9CE6-9A9B8EE9F64D}" type="pres">
      <dgm:prSet presAssocID="{0BA31AC5-B774-4C8F-A8D5-6B9807B8EC60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4BA6B514-4BA6-4E85-B75C-9A3CE9C9E91F}" type="pres">
      <dgm:prSet presAssocID="{0BA31AC5-B774-4C8F-A8D5-6B9807B8EC60}" presName="negativeSpace" presStyleCnt="0"/>
      <dgm:spPr/>
    </dgm:pt>
    <dgm:pt modelId="{510C69DE-FF86-4B9D-A616-FB95593296B2}" type="pres">
      <dgm:prSet presAssocID="{0BA31AC5-B774-4C8F-A8D5-6B9807B8EC60}" presName="childText" presStyleLbl="conFgAcc1" presStyleIdx="1" presStyleCnt="3">
        <dgm:presLayoutVars>
          <dgm:bulletEnabled val="1"/>
        </dgm:presLayoutVars>
      </dgm:prSet>
      <dgm:spPr/>
    </dgm:pt>
    <dgm:pt modelId="{631CF505-FBAB-417D-95F5-56A5065D7E13}" type="pres">
      <dgm:prSet presAssocID="{74EE2DCC-188F-46BD-91ED-60394AD704A3}" presName="spaceBetweenRectangles" presStyleCnt="0"/>
      <dgm:spPr/>
    </dgm:pt>
    <dgm:pt modelId="{A04971C6-A106-4945-9BC0-D708BB781DBC}" type="pres">
      <dgm:prSet presAssocID="{E793F4EA-B3B5-47F6-80C7-1050EFC83E6C}" presName="parentLin" presStyleCnt="0"/>
      <dgm:spPr/>
    </dgm:pt>
    <dgm:pt modelId="{17F206EA-D78F-4545-AAE5-163D2DCB0285}" type="pres">
      <dgm:prSet presAssocID="{E793F4EA-B3B5-47F6-80C7-1050EFC83E6C}" presName="parentLeftMargin" presStyleLbl="node1" presStyleIdx="1" presStyleCnt="3"/>
      <dgm:spPr/>
    </dgm:pt>
    <dgm:pt modelId="{77AFA2D5-9254-4754-8250-AB22D912789A}" type="pres">
      <dgm:prSet presAssocID="{E793F4EA-B3B5-47F6-80C7-1050EFC83E6C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E0C9B4A8-A78E-41C5-B478-D2996350222B}" type="pres">
      <dgm:prSet presAssocID="{E793F4EA-B3B5-47F6-80C7-1050EFC83E6C}" presName="negativeSpace" presStyleCnt="0"/>
      <dgm:spPr/>
    </dgm:pt>
    <dgm:pt modelId="{DDCAE0AB-B276-4630-82DC-DB471D5D40F3}" type="pres">
      <dgm:prSet presAssocID="{E793F4EA-B3B5-47F6-80C7-1050EFC83E6C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881C8439-1B16-4ACF-A4FD-CF5B05050426}" type="presOf" srcId="{6CADFD30-B831-4796-8532-30BC72D16DBF}" destId="{DDCAE0AB-B276-4630-82DC-DB471D5D40F3}" srcOrd="0" destOrd="0" presId="urn:microsoft.com/office/officeart/2005/8/layout/list1"/>
    <dgm:cxn modelId="{F2CE276B-D449-486A-874D-F307A8E1DE24}" type="presOf" srcId="{0BA31AC5-B774-4C8F-A8D5-6B9807B8EC60}" destId="{B9BC9BAD-D62D-4EE5-9CE6-9A9B8EE9F64D}" srcOrd="1" destOrd="0" presId="urn:microsoft.com/office/officeart/2005/8/layout/list1"/>
    <dgm:cxn modelId="{D1BB2953-BB01-4A9C-BF10-3963D26D337B}" srcId="{41545AFB-80F9-4346-B148-50804BF96B67}" destId="{0BA31AC5-B774-4C8F-A8D5-6B9807B8EC60}" srcOrd="1" destOrd="0" parTransId="{AF43A6AC-3D45-4BE7-966B-55C490A3C5E0}" sibTransId="{74EE2DCC-188F-46BD-91ED-60394AD704A3}"/>
    <dgm:cxn modelId="{E586BC77-127E-4F87-971F-8D36606DD28E}" srcId="{41545AFB-80F9-4346-B148-50804BF96B67}" destId="{5C904B1F-6746-4BEC-8B81-8D117CA11D4F}" srcOrd="0" destOrd="0" parTransId="{BE94A2E2-0771-4B82-8508-A4EC0A09FC20}" sibTransId="{DB85A0CE-421A-464C-92BB-9526592044A7}"/>
    <dgm:cxn modelId="{782F057D-1903-407C-ADF5-F15B94D63123}" type="presOf" srcId="{6FDED575-622B-478E-9F1D-7A5E1AC5C7C3}" destId="{510C69DE-FF86-4B9D-A616-FB95593296B2}" srcOrd="0" destOrd="0" presId="urn:microsoft.com/office/officeart/2005/8/layout/list1"/>
    <dgm:cxn modelId="{A1560F8D-8C87-438E-98E9-CF0B591114DC}" srcId="{5C904B1F-6746-4BEC-8B81-8D117CA11D4F}" destId="{3FE9FD6C-89BA-4760-9386-CD2254567786}" srcOrd="0" destOrd="0" parTransId="{0598416C-32A6-4A74-B4D1-50190D6E77DC}" sibTransId="{D0042E28-4CB6-422A-9BF3-582734FBEAFC}"/>
    <dgm:cxn modelId="{8B276D93-271B-45CD-ADE0-A27E4ADBAC2B}" type="presOf" srcId="{5C904B1F-6746-4BEC-8B81-8D117CA11D4F}" destId="{CBDEB252-5C87-4CF8-B447-2AD55C4E0DC7}" srcOrd="1" destOrd="0" presId="urn:microsoft.com/office/officeart/2005/8/layout/list1"/>
    <dgm:cxn modelId="{F7F4DCB2-E3E5-4BDC-8940-DDC755940546}" type="presOf" srcId="{3FE9FD6C-89BA-4760-9386-CD2254567786}" destId="{E493E628-4AAE-4176-85D6-7A5F8E998C3C}" srcOrd="0" destOrd="0" presId="urn:microsoft.com/office/officeart/2005/8/layout/list1"/>
    <dgm:cxn modelId="{C9CB6EB3-3AB8-41A0-A94B-353807F2A3E9}" type="presOf" srcId="{41545AFB-80F9-4346-B148-50804BF96B67}" destId="{0CED1FA6-F226-43C3-87ED-B91C1573E985}" srcOrd="0" destOrd="0" presId="urn:microsoft.com/office/officeart/2005/8/layout/list1"/>
    <dgm:cxn modelId="{2663E9BD-53AA-4431-B239-C47E207D96E6}" srcId="{0BA31AC5-B774-4C8F-A8D5-6B9807B8EC60}" destId="{6FDED575-622B-478E-9F1D-7A5E1AC5C7C3}" srcOrd="0" destOrd="0" parTransId="{BAA8D39F-EC8C-4DD5-8999-686FED777E21}" sibTransId="{9314414F-2CD7-43C5-9F47-DD7E9D73B272}"/>
    <dgm:cxn modelId="{2A365BC4-FD61-4993-8A2E-15D368C8B4DA}" type="presOf" srcId="{E793F4EA-B3B5-47F6-80C7-1050EFC83E6C}" destId="{17F206EA-D78F-4545-AAE5-163D2DCB0285}" srcOrd="0" destOrd="0" presId="urn:microsoft.com/office/officeart/2005/8/layout/list1"/>
    <dgm:cxn modelId="{61E133CF-49A2-4062-9D65-19E2FE588193}" type="presOf" srcId="{E793F4EA-B3B5-47F6-80C7-1050EFC83E6C}" destId="{77AFA2D5-9254-4754-8250-AB22D912789A}" srcOrd="1" destOrd="0" presId="urn:microsoft.com/office/officeart/2005/8/layout/list1"/>
    <dgm:cxn modelId="{5E9302D1-5C69-4733-B00C-B81E196BA397}" type="presOf" srcId="{5C904B1F-6746-4BEC-8B81-8D117CA11D4F}" destId="{F83B6802-7A1E-4058-8CF9-6DC3D54377DC}" srcOrd="0" destOrd="0" presId="urn:microsoft.com/office/officeart/2005/8/layout/list1"/>
    <dgm:cxn modelId="{230D1FD8-FF08-40E0-A632-F16EC980D5CB}" srcId="{41545AFB-80F9-4346-B148-50804BF96B67}" destId="{E793F4EA-B3B5-47F6-80C7-1050EFC83E6C}" srcOrd="2" destOrd="0" parTransId="{566267EC-5177-4824-8E4D-5922D792CB47}" sibTransId="{A3962ECE-54E5-45A7-A572-E61F3C147B57}"/>
    <dgm:cxn modelId="{1699F9DD-FD09-4FB7-B530-4762F33B9301}" srcId="{E793F4EA-B3B5-47F6-80C7-1050EFC83E6C}" destId="{6CADFD30-B831-4796-8532-30BC72D16DBF}" srcOrd="0" destOrd="0" parTransId="{C6DBBBBC-8A8D-46D7-97F6-DFA884798AD6}" sibTransId="{57C59FF3-EF29-4A37-8F47-780DCF1A5FC5}"/>
    <dgm:cxn modelId="{DA5095E8-BE59-4051-8213-45C56345EE9C}" type="presOf" srcId="{0BA31AC5-B774-4C8F-A8D5-6B9807B8EC60}" destId="{6DC4A4F4-687F-4F46-8DED-FE2586B832AF}" srcOrd="0" destOrd="0" presId="urn:microsoft.com/office/officeart/2005/8/layout/list1"/>
    <dgm:cxn modelId="{87769AC4-CBA4-4C5E-8F4D-40EE0C8CADDD}" type="presParOf" srcId="{0CED1FA6-F226-43C3-87ED-B91C1573E985}" destId="{D8B6DE68-3E66-46D0-A66A-03F73D506688}" srcOrd="0" destOrd="0" presId="urn:microsoft.com/office/officeart/2005/8/layout/list1"/>
    <dgm:cxn modelId="{1BEBDE09-6351-419C-B90E-07B9D10C6967}" type="presParOf" srcId="{D8B6DE68-3E66-46D0-A66A-03F73D506688}" destId="{F83B6802-7A1E-4058-8CF9-6DC3D54377DC}" srcOrd="0" destOrd="0" presId="urn:microsoft.com/office/officeart/2005/8/layout/list1"/>
    <dgm:cxn modelId="{63426E5B-108B-4F61-84DE-1CA221BC56D9}" type="presParOf" srcId="{D8B6DE68-3E66-46D0-A66A-03F73D506688}" destId="{CBDEB252-5C87-4CF8-B447-2AD55C4E0DC7}" srcOrd="1" destOrd="0" presId="urn:microsoft.com/office/officeart/2005/8/layout/list1"/>
    <dgm:cxn modelId="{A9AD5C40-E429-4ABB-AEC1-FCC554A0BA0F}" type="presParOf" srcId="{0CED1FA6-F226-43C3-87ED-B91C1573E985}" destId="{4EFBF320-B5D4-465B-9B25-B2DC7FF73835}" srcOrd="1" destOrd="0" presId="urn:microsoft.com/office/officeart/2005/8/layout/list1"/>
    <dgm:cxn modelId="{AD364F88-E3AD-44DE-B7FD-AC3D7E3E6DAE}" type="presParOf" srcId="{0CED1FA6-F226-43C3-87ED-B91C1573E985}" destId="{E493E628-4AAE-4176-85D6-7A5F8E998C3C}" srcOrd="2" destOrd="0" presId="urn:microsoft.com/office/officeart/2005/8/layout/list1"/>
    <dgm:cxn modelId="{E1D45925-33A5-4288-AA50-4285F401D488}" type="presParOf" srcId="{0CED1FA6-F226-43C3-87ED-B91C1573E985}" destId="{9DB6E50A-9F64-4C26-8373-45E7C3FBD040}" srcOrd="3" destOrd="0" presId="urn:microsoft.com/office/officeart/2005/8/layout/list1"/>
    <dgm:cxn modelId="{1A13DAFD-EB8F-4CD2-BB9D-89DD1E0F708D}" type="presParOf" srcId="{0CED1FA6-F226-43C3-87ED-B91C1573E985}" destId="{87B82337-0921-4CB0-A2BF-32E2D44D3C9F}" srcOrd="4" destOrd="0" presId="urn:microsoft.com/office/officeart/2005/8/layout/list1"/>
    <dgm:cxn modelId="{3EB60EC2-C872-43B0-A42D-5228E509A42D}" type="presParOf" srcId="{87B82337-0921-4CB0-A2BF-32E2D44D3C9F}" destId="{6DC4A4F4-687F-4F46-8DED-FE2586B832AF}" srcOrd="0" destOrd="0" presId="urn:microsoft.com/office/officeart/2005/8/layout/list1"/>
    <dgm:cxn modelId="{CF01A81E-F715-4AEE-8D4A-AFDF84DC48DE}" type="presParOf" srcId="{87B82337-0921-4CB0-A2BF-32E2D44D3C9F}" destId="{B9BC9BAD-D62D-4EE5-9CE6-9A9B8EE9F64D}" srcOrd="1" destOrd="0" presId="urn:microsoft.com/office/officeart/2005/8/layout/list1"/>
    <dgm:cxn modelId="{0B063D95-D43D-425F-A37C-3073746640DD}" type="presParOf" srcId="{0CED1FA6-F226-43C3-87ED-B91C1573E985}" destId="{4BA6B514-4BA6-4E85-B75C-9A3CE9C9E91F}" srcOrd="5" destOrd="0" presId="urn:microsoft.com/office/officeart/2005/8/layout/list1"/>
    <dgm:cxn modelId="{90736BDE-83DB-421C-9BB8-6B16F0E4DCA6}" type="presParOf" srcId="{0CED1FA6-F226-43C3-87ED-B91C1573E985}" destId="{510C69DE-FF86-4B9D-A616-FB95593296B2}" srcOrd="6" destOrd="0" presId="urn:microsoft.com/office/officeart/2005/8/layout/list1"/>
    <dgm:cxn modelId="{13BD7950-1D6C-46FE-A7D0-3920FD64E20D}" type="presParOf" srcId="{0CED1FA6-F226-43C3-87ED-B91C1573E985}" destId="{631CF505-FBAB-417D-95F5-56A5065D7E13}" srcOrd="7" destOrd="0" presId="urn:microsoft.com/office/officeart/2005/8/layout/list1"/>
    <dgm:cxn modelId="{517ED030-52F2-4E20-B18F-AD427608DF1C}" type="presParOf" srcId="{0CED1FA6-F226-43C3-87ED-B91C1573E985}" destId="{A04971C6-A106-4945-9BC0-D708BB781DBC}" srcOrd="8" destOrd="0" presId="urn:microsoft.com/office/officeart/2005/8/layout/list1"/>
    <dgm:cxn modelId="{71E07A73-4789-4C0C-9E67-C6892B0E9669}" type="presParOf" srcId="{A04971C6-A106-4945-9BC0-D708BB781DBC}" destId="{17F206EA-D78F-4545-AAE5-163D2DCB0285}" srcOrd="0" destOrd="0" presId="urn:microsoft.com/office/officeart/2005/8/layout/list1"/>
    <dgm:cxn modelId="{70B75A94-5B07-46F8-8CD9-7C6052621976}" type="presParOf" srcId="{A04971C6-A106-4945-9BC0-D708BB781DBC}" destId="{77AFA2D5-9254-4754-8250-AB22D912789A}" srcOrd="1" destOrd="0" presId="urn:microsoft.com/office/officeart/2005/8/layout/list1"/>
    <dgm:cxn modelId="{15EB9117-6B7C-4BC2-863E-C885814F392E}" type="presParOf" srcId="{0CED1FA6-F226-43C3-87ED-B91C1573E985}" destId="{E0C9B4A8-A78E-41C5-B478-D2996350222B}" srcOrd="9" destOrd="0" presId="urn:microsoft.com/office/officeart/2005/8/layout/list1"/>
    <dgm:cxn modelId="{03DC1517-1910-460A-AC08-0591C09A5066}" type="presParOf" srcId="{0CED1FA6-F226-43C3-87ED-B91C1573E985}" destId="{DDCAE0AB-B276-4630-82DC-DB471D5D40F3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1545AFB-80F9-4346-B148-50804BF96B67}" type="doc">
      <dgm:prSet loTypeId="urn:microsoft.com/office/officeart/2005/8/layout/list1" loCatId="list" qsTypeId="urn:microsoft.com/office/officeart/2005/8/quickstyle/simple1" qsCatId="simple" csTypeId="urn:microsoft.com/office/officeart/2005/8/colors/accent2_4" csCatId="accent2" phldr="1"/>
      <dgm:spPr/>
      <dgm:t>
        <a:bodyPr/>
        <a:lstStyle/>
        <a:p>
          <a:endParaRPr lang="fr-BE"/>
        </a:p>
      </dgm:t>
    </dgm:pt>
    <dgm:pt modelId="{5C904B1F-6746-4BEC-8B81-8D117CA11D4F}">
      <dgm:prSet phldrT="[Texte]"/>
      <dgm:spPr/>
      <dgm:t>
        <a:bodyPr/>
        <a:lstStyle/>
        <a:p>
          <a:r>
            <a: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 RELATION CITOYENS/PARLEMENTAIRES</a:t>
          </a:r>
          <a:endParaRPr lang="fr-BE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E94A2E2-0771-4B82-8508-A4EC0A09FC20}" type="parTrans" cxnId="{E586BC77-127E-4F87-971F-8D36606DD28E}">
      <dgm:prSet/>
      <dgm:spPr/>
      <dgm:t>
        <a:bodyPr/>
        <a:lstStyle/>
        <a:p>
          <a:endParaRPr lang="fr-BE"/>
        </a:p>
      </dgm:t>
    </dgm:pt>
    <dgm:pt modelId="{DB85A0CE-421A-464C-92BB-9526592044A7}" type="sibTrans" cxnId="{E586BC77-127E-4F87-971F-8D36606DD28E}">
      <dgm:prSet/>
      <dgm:spPr/>
      <dgm:t>
        <a:bodyPr/>
        <a:lstStyle/>
        <a:p>
          <a:endParaRPr lang="fr-BE"/>
        </a:p>
      </dgm:t>
    </dgm:pt>
    <dgm:pt modelId="{75E99C08-4E9B-4386-AA8E-D4211C529927}">
      <dgm:prSet phldrT="[Texte]"/>
      <dgm:spPr/>
      <dgm:t>
        <a:bodyPr/>
        <a:lstStyle/>
        <a:p>
          <a:r>
            <a:rPr lang="fr-FR" dirty="0"/>
            <a:t>Quel est l’objet de confiance « réel » ?</a:t>
          </a:r>
          <a:endParaRPr lang="fr-BE" dirty="0"/>
        </a:p>
      </dgm:t>
    </dgm:pt>
    <dgm:pt modelId="{EFF8D580-E19F-4A2E-96B6-0FE54EF53285}" type="parTrans" cxnId="{DA3951AF-BB50-4735-80F0-4E131BE1AD49}">
      <dgm:prSet/>
      <dgm:spPr/>
      <dgm:t>
        <a:bodyPr/>
        <a:lstStyle/>
        <a:p>
          <a:endParaRPr lang="fr-BE"/>
        </a:p>
      </dgm:t>
    </dgm:pt>
    <dgm:pt modelId="{863F7D97-A5C5-4676-AF9D-02EAB11A0145}" type="sibTrans" cxnId="{DA3951AF-BB50-4735-80F0-4E131BE1AD49}">
      <dgm:prSet/>
      <dgm:spPr/>
      <dgm:t>
        <a:bodyPr/>
        <a:lstStyle/>
        <a:p>
          <a:endParaRPr lang="fr-BE"/>
        </a:p>
      </dgm:t>
    </dgm:pt>
    <dgm:pt modelId="{0BA31AC5-B774-4C8F-A8D5-6B9807B8EC60}">
      <dgm:prSet phldrT="[Texte]"/>
      <dgm:spPr/>
      <dgm:t>
        <a:bodyPr/>
        <a:lstStyle/>
        <a:p>
          <a:pPr marL="0" lvl="0" indent="0" defTabSz="1022350">
            <a:spcBef>
              <a:spcPct val="0"/>
            </a:spcBef>
            <a:spcAft>
              <a:spcPct val="35000"/>
            </a:spcAft>
            <a:buNone/>
          </a:pPr>
          <a:r>
            <a:rPr lang="fr-FR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 Next LT Pro"/>
              <a:ea typeface="+mn-ea"/>
              <a:cs typeface="+mn-cs"/>
            </a:rPr>
            <a:t>LA RELATION PARLEMENT/GOUVERNEMENT</a:t>
          </a:r>
          <a:endParaRPr lang="fr-BE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venir Next LT Pro"/>
            <a:ea typeface="+mn-ea"/>
            <a:cs typeface="+mn-cs"/>
          </a:endParaRPr>
        </a:p>
      </dgm:t>
    </dgm:pt>
    <dgm:pt modelId="{AF43A6AC-3D45-4BE7-966B-55C490A3C5E0}" type="parTrans" cxnId="{D1BB2953-BB01-4A9C-BF10-3963D26D337B}">
      <dgm:prSet/>
      <dgm:spPr/>
      <dgm:t>
        <a:bodyPr/>
        <a:lstStyle/>
        <a:p>
          <a:endParaRPr lang="fr-BE"/>
        </a:p>
      </dgm:t>
    </dgm:pt>
    <dgm:pt modelId="{74EE2DCC-188F-46BD-91ED-60394AD704A3}" type="sibTrans" cxnId="{D1BB2953-BB01-4A9C-BF10-3963D26D337B}">
      <dgm:prSet/>
      <dgm:spPr/>
      <dgm:t>
        <a:bodyPr/>
        <a:lstStyle/>
        <a:p>
          <a:endParaRPr lang="fr-BE"/>
        </a:p>
      </dgm:t>
    </dgm:pt>
    <dgm:pt modelId="{E793F4EA-B3B5-47F6-80C7-1050EFC83E6C}">
      <dgm:prSet phldrT="[Texte]"/>
      <dgm:spPr/>
      <dgm:t>
        <a:bodyPr/>
        <a:lstStyle/>
        <a:p>
          <a:pPr marL="0" lvl="0" indent="0" defTabSz="1022350">
            <a:spcBef>
              <a:spcPct val="0"/>
            </a:spcBef>
            <a:spcAft>
              <a:spcPct val="35000"/>
            </a:spcAft>
            <a:buNone/>
          </a:pPr>
          <a:r>
            <a:rPr lang="fr-FR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 Next LT Pro"/>
              <a:ea typeface="+mn-ea"/>
              <a:cs typeface="+mn-cs"/>
            </a:rPr>
            <a:t>LA RELATION GOUVERNANTS/GOUVERNÉS</a:t>
          </a:r>
          <a:endParaRPr lang="fr-BE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venir Next LT Pro"/>
            <a:ea typeface="+mn-ea"/>
            <a:cs typeface="+mn-cs"/>
          </a:endParaRPr>
        </a:p>
      </dgm:t>
    </dgm:pt>
    <dgm:pt modelId="{566267EC-5177-4824-8E4D-5922D792CB47}" type="parTrans" cxnId="{230D1FD8-FF08-40E0-A632-F16EC980D5CB}">
      <dgm:prSet/>
      <dgm:spPr/>
      <dgm:t>
        <a:bodyPr/>
        <a:lstStyle/>
        <a:p>
          <a:endParaRPr lang="fr-BE"/>
        </a:p>
      </dgm:t>
    </dgm:pt>
    <dgm:pt modelId="{A3962ECE-54E5-45A7-A572-E61F3C147B57}" type="sibTrans" cxnId="{230D1FD8-FF08-40E0-A632-F16EC980D5CB}">
      <dgm:prSet/>
      <dgm:spPr/>
      <dgm:t>
        <a:bodyPr/>
        <a:lstStyle/>
        <a:p>
          <a:endParaRPr lang="fr-BE"/>
        </a:p>
      </dgm:t>
    </dgm:pt>
    <dgm:pt modelId="{6CADFD30-B831-4796-8532-30BC72D16DBF}">
      <dgm:prSet phldrT="[Texte]"/>
      <dgm:spPr/>
      <dgm:t>
        <a:bodyPr/>
        <a:lstStyle/>
        <a:p>
          <a:r>
            <a:rPr lang="fr-FR" dirty="0"/>
            <a:t>Quel est l’objet de confiance juridiquement formalisé ?</a:t>
          </a:r>
          <a:endParaRPr lang="fr-BE" dirty="0"/>
        </a:p>
      </dgm:t>
    </dgm:pt>
    <dgm:pt modelId="{C6DBBBBC-8A8D-46D7-97F6-DFA884798AD6}" type="parTrans" cxnId="{1699F9DD-FD09-4FB7-B530-4762F33B9301}">
      <dgm:prSet/>
      <dgm:spPr/>
      <dgm:t>
        <a:bodyPr/>
        <a:lstStyle/>
        <a:p>
          <a:endParaRPr lang="fr-BE"/>
        </a:p>
      </dgm:t>
    </dgm:pt>
    <dgm:pt modelId="{57C59FF3-EF29-4A37-8F47-780DCF1A5FC5}" type="sibTrans" cxnId="{1699F9DD-FD09-4FB7-B530-4762F33B9301}">
      <dgm:prSet/>
      <dgm:spPr/>
      <dgm:t>
        <a:bodyPr/>
        <a:lstStyle/>
        <a:p>
          <a:endParaRPr lang="fr-BE"/>
        </a:p>
      </dgm:t>
    </dgm:pt>
    <dgm:pt modelId="{6FDED575-622B-478E-9F1D-7A5E1AC5C7C3}">
      <dgm:prSet phldrT="[Texte]"/>
      <dgm:spPr/>
      <dgm:t>
        <a:bodyPr/>
        <a:lstStyle/>
        <a:p>
          <a:pPr algn="just"/>
          <a:r>
            <a:rPr lang="fr-FR" dirty="0"/>
            <a:t>Quel est l’objet de confiance juridiquement formalisé ?</a:t>
          </a:r>
          <a:endParaRPr lang="fr-BE" dirty="0"/>
        </a:p>
      </dgm:t>
    </dgm:pt>
    <dgm:pt modelId="{BAA8D39F-EC8C-4DD5-8999-686FED777E21}" type="parTrans" cxnId="{2663E9BD-53AA-4431-B239-C47E207D96E6}">
      <dgm:prSet/>
      <dgm:spPr/>
      <dgm:t>
        <a:bodyPr/>
        <a:lstStyle/>
        <a:p>
          <a:endParaRPr lang="fr-BE"/>
        </a:p>
      </dgm:t>
    </dgm:pt>
    <dgm:pt modelId="{9314414F-2CD7-43C5-9F47-DD7E9D73B272}" type="sibTrans" cxnId="{2663E9BD-53AA-4431-B239-C47E207D96E6}">
      <dgm:prSet/>
      <dgm:spPr/>
      <dgm:t>
        <a:bodyPr/>
        <a:lstStyle/>
        <a:p>
          <a:endParaRPr lang="fr-BE"/>
        </a:p>
      </dgm:t>
    </dgm:pt>
    <dgm:pt modelId="{3FE9FD6C-89BA-4760-9386-CD2254567786}">
      <dgm:prSet phldrT="[Texte]"/>
      <dgm:spPr/>
      <dgm:t>
        <a:bodyPr/>
        <a:lstStyle/>
        <a:p>
          <a:r>
            <a:rPr lang="fr-FR" dirty="0"/>
            <a:t>Quel est l’objet de confiance juridiquement formalisé ?</a:t>
          </a:r>
          <a:endParaRPr lang="fr-BE" dirty="0"/>
        </a:p>
      </dgm:t>
    </dgm:pt>
    <dgm:pt modelId="{0598416C-32A6-4A74-B4D1-50190D6E77DC}" type="parTrans" cxnId="{A1560F8D-8C87-438E-98E9-CF0B591114DC}">
      <dgm:prSet/>
      <dgm:spPr/>
      <dgm:t>
        <a:bodyPr/>
        <a:lstStyle/>
        <a:p>
          <a:endParaRPr lang="fr-FR"/>
        </a:p>
      </dgm:t>
    </dgm:pt>
    <dgm:pt modelId="{D0042E28-4CB6-422A-9BF3-582734FBEAFC}" type="sibTrans" cxnId="{A1560F8D-8C87-438E-98E9-CF0B591114DC}">
      <dgm:prSet/>
      <dgm:spPr/>
      <dgm:t>
        <a:bodyPr/>
        <a:lstStyle/>
        <a:p>
          <a:endParaRPr lang="fr-FR"/>
        </a:p>
      </dgm:t>
    </dgm:pt>
    <dgm:pt modelId="{28A1957A-35AD-480D-9531-E8BD15D5E6BF}">
      <dgm:prSet/>
      <dgm:spPr/>
      <dgm:t>
        <a:bodyPr/>
        <a:lstStyle/>
        <a:p>
          <a:pPr algn="just"/>
          <a:r>
            <a:rPr lang="fr-FR" dirty="0"/>
            <a:t>Quel est l’objet de confiance « réel » ?</a:t>
          </a:r>
          <a:endParaRPr lang="fr-BE" dirty="0"/>
        </a:p>
      </dgm:t>
    </dgm:pt>
    <dgm:pt modelId="{CA3245FA-5E1C-4896-B885-87FF71CDC172}" type="parTrans" cxnId="{22881DD4-151E-41A2-A3A1-0287DC1C27A0}">
      <dgm:prSet/>
      <dgm:spPr/>
      <dgm:t>
        <a:bodyPr/>
        <a:lstStyle/>
        <a:p>
          <a:endParaRPr lang="fr-BE"/>
        </a:p>
      </dgm:t>
    </dgm:pt>
    <dgm:pt modelId="{55DD76D5-2421-432F-A3BF-8778B60CC77A}" type="sibTrans" cxnId="{22881DD4-151E-41A2-A3A1-0287DC1C27A0}">
      <dgm:prSet/>
      <dgm:spPr/>
      <dgm:t>
        <a:bodyPr/>
        <a:lstStyle/>
        <a:p>
          <a:endParaRPr lang="fr-BE"/>
        </a:p>
      </dgm:t>
    </dgm:pt>
    <dgm:pt modelId="{905F88F0-9F4B-4EBB-9C1A-544B9A8CEBAA}">
      <dgm:prSet/>
      <dgm:spPr/>
      <dgm:t>
        <a:bodyPr/>
        <a:lstStyle/>
        <a:p>
          <a:r>
            <a:rPr lang="fr-FR" dirty="0"/>
            <a:t>Quel est l’objet de confiance « réel » ?</a:t>
          </a:r>
          <a:endParaRPr lang="fr-BE" dirty="0"/>
        </a:p>
      </dgm:t>
    </dgm:pt>
    <dgm:pt modelId="{AB34728C-98E8-41AB-ADD6-123E63C83C73}" type="parTrans" cxnId="{6B7CFA99-545A-4574-BAAD-4A23DD1D9B96}">
      <dgm:prSet/>
      <dgm:spPr/>
      <dgm:t>
        <a:bodyPr/>
        <a:lstStyle/>
        <a:p>
          <a:endParaRPr lang="fr-BE"/>
        </a:p>
      </dgm:t>
    </dgm:pt>
    <dgm:pt modelId="{8C6B075C-9287-4D68-A797-B5A00EC3270D}" type="sibTrans" cxnId="{6B7CFA99-545A-4574-BAAD-4A23DD1D9B96}">
      <dgm:prSet/>
      <dgm:spPr/>
      <dgm:t>
        <a:bodyPr/>
        <a:lstStyle/>
        <a:p>
          <a:endParaRPr lang="fr-BE"/>
        </a:p>
      </dgm:t>
    </dgm:pt>
    <dgm:pt modelId="{0CED1FA6-F226-43C3-87ED-B91C1573E985}" type="pres">
      <dgm:prSet presAssocID="{41545AFB-80F9-4346-B148-50804BF96B67}" presName="linear" presStyleCnt="0">
        <dgm:presLayoutVars>
          <dgm:dir/>
          <dgm:animLvl val="lvl"/>
          <dgm:resizeHandles val="exact"/>
        </dgm:presLayoutVars>
      </dgm:prSet>
      <dgm:spPr/>
    </dgm:pt>
    <dgm:pt modelId="{D8B6DE68-3E66-46D0-A66A-03F73D506688}" type="pres">
      <dgm:prSet presAssocID="{5C904B1F-6746-4BEC-8B81-8D117CA11D4F}" presName="parentLin" presStyleCnt="0"/>
      <dgm:spPr/>
    </dgm:pt>
    <dgm:pt modelId="{F83B6802-7A1E-4058-8CF9-6DC3D54377DC}" type="pres">
      <dgm:prSet presAssocID="{5C904B1F-6746-4BEC-8B81-8D117CA11D4F}" presName="parentLeftMargin" presStyleLbl="node1" presStyleIdx="0" presStyleCnt="3"/>
      <dgm:spPr/>
    </dgm:pt>
    <dgm:pt modelId="{CBDEB252-5C87-4CF8-B447-2AD55C4E0DC7}" type="pres">
      <dgm:prSet presAssocID="{5C904B1F-6746-4BEC-8B81-8D117CA11D4F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4EFBF320-B5D4-465B-9B25-B2DC7FF73835}" type="pres">
      <dgm:prSet presAssocID="{5C904B1F-6746-4BEC-8B81-8D117CA11D4F}" presName="negativeSpace" presStyleCnt="0"/>
      <dgm:spPr/>
    </dgm:pt>
    <dgm:pt modelId="{E493E628-4AAE-4176-85D6-7A5F8E998C3C}" type="pres">
      <dgm:prSet presAssocID="{5C904B1F-6746-4BEC-8B81-8D117CA11D4F}" presName="childText" presStyleLbl="conFgAcc1" presStyleIdx="0" presStyleCnt="3">
        <dgm:presLayoutVars>
          <dgm:bulletEnabled val="1"/>
        </dgm:presLayoutVars>
      </dgm:prSet>
      <dgm:spPr/>
    </dgm:pt>
    <dgm:pt modelId="{9DB6E50A-9F64-4C26-8373-45E7C3FBD040}" type="pres">
      <dgm:prSet presAssocID="{DB85A0CE-421A-464C-92BB-9526592044A7}" presName="spaceBetweenRectangles" presStyleCnt="0"/>
      <dgm:spPr/>
    </dgm:pt>
    <dgm:pt modelId="{87B82337-0921-4CB0-A2BF-32E2D44D3C9F}" type="pres">
      <dgm:prSet presAssocID="{0BA31AC5-B774-4C8F-A8D5-6B9807B8EC60}" presName="parentLin" presStyleCnt="0"/>
      <dgm:spPr/>
    </dgm:pt>
    <dgm:pt modelId="{6DC4A4F4-687F-4F46-8DED-FE2586B832AF}" type="pres">
      <dgm:prSet presAssocID="{0BA31AC5-B774-4C8F-A8D5-6B9807B8EC60}" presName="parentLeftMargin" presStyleLbl="node1" presStyleIdx="0" presStyleCnt="3"/>
      <dgm:spPr/>
    </dgm:pt>
    <dgm:pt modelId="{B9BC9BAD-D62D-4EE5-9CE6-9A9B8EE9F64D}" type="pres">
      <dgm:prSet presAssocID="{0BA31AC5-B774-4C8F-A8D5-6B9807B8EC60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4BA6B514-4BA6-4E85-B75C-9A3CE9C9E91F}" type="pres">
      <dgm:prSet presAssocID="{0BA31AC5-B774-4C8F-A8D5-6B9807B8EC60}" presName="negativeSpace" presStyleCnt="0"/>
      <dgm:spPr/>
    </dgm:pt>
    <dgm:pt modelId="{510C69DE-FF86-4B9D-A616-FB95593296B2}" type="pres">
      <dgm:prSet presAssocID="{0BA31AC5-B774-4C8F-A8D5-6B9807B8EC60}" presName="childText" presStyleLbl="conFgAcc1" presStyleIdx="1" presStyleCnt="3">
        <dgm:presLayoutVars>
          <dgm:bulletEnabled val="1"/>
        </dgm:presLayoutVars>
      </dgm:prSet>
      <dgm:spPr/>
    </dgm:pt>
    <dgm:pt modelId="{631CF505-FBAB-417D-95F5-56A5065D7E13}" type="pres">
      <dgm:prSet presAssocID="{74EE2DCC-188F-46BD-91ED-60394AD704A3}" presName="spaceBetweenRectangles" presStyleCnt="0"/>
      <dgm:spPr/>
    </dgm:pt>
    <dgm:pt modelId="{A04971C6-A106-4945-9BC0-D708BB781DBC}" type="pres">
      <dgm:prSet presAssocID="{E793F4EA-B3B5-47F6-80C7-1050EFC83E6C}" presName="parentLin" presStyleCnt="0"/>
      <dgm:spPr/>
    </dgm:pt>
    <dgm:pt modelId="{17F206EA-D78F-4545-AAE5-163D2DCB0285}" type="pres">
      <dgm:prSet presAssocID="{E793F4EA-B3B5-47F6-80C7-1050EFC83E6C}" presName="parentLeftMargin" presStyleLbl="node1" presStyleIdx="1" presStyleCnt="3"/>
      <dgm:spPr/>
    </dgm:pt>
    <dgm:pt modelId="{77AFA2D5-9254-4754-8250-AB22D912789A}" type="pres">
      <dgm:prSet presAssocID="{E793F4EA-B3B5-47F6-80C7-1050EFC83E6C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E0C9B4A8-A78E-41C5-B478-D2996350222B}" type="pres">
      <dgm:prSet presAssocID="{E793F4EA-B3B5-47F6-80C7-1050EFC83E6C}" presName="negativeSpace" presStyleCnt="0"/>
      <dgm:spPr/>
    </dgm:pt>
    <dgm:pt modelId="{DDCAE0AB-B276-4630-82DC-DB471D5D40F3}" type="pres">
      <dgm:prSet presAssocID="{E793F4EA-B3B5-47F6-80C7-1050EFC83E6C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5C35D705-55D5-4627-91F0-CF0AEFC136D5}" type="presOf" srcId="{905F88F0-9F4B-4EBB-9C1A-544B9A8CEBAA}" destId="{DDCAE0AB-B276-4630-82DC-DB471D5D40F3}" srcOrd="0" destOrd="1" presId="urn:microsoft.com/office/officeart/2005/8/layout/list1"/>
    <dgm:cxn modelId="{9AFD4027-75CE-4FB0-B4ED-20AF9EC09829}" type="presOf" srcId="{75E99C08-4E9B-4386-AA8E-D4211C529927}" destId="{E493E628-4AAE-4176-85D6-7A5F8E998C3C}" srcOrd="0" destOrd="1" presId="urn:microsoft.com/office/officeart/2005/8/layout/list1"/>
    <dgm:cxn modelId="{B0C8382D-A0AA-41F7-899F-BD4AE58F8CEC}" type="presOf" srcId="{28A1957A-35AD-480D-9531-E8BD15D5E6BF}" destId="{510C69DE-FF86-4B9D-A616-FB95593296B2}" srcOrd="0" destOrd="1" presId="urn:microsoft.com/office/officeart/2005/8/layout/list1"/>
    <dgm:cxn modelId="{881C8439-1B16-4ACF-A4FD-CF5B05050426}" type="presOf" srcId="{6CADFD30-B831-4796-8532-30BC72D16DBF}" destId="{DDCAE0AB-B276-4630-82DC-DB471D5D40F3}" srcOrd="0" destOrd="0" presId="urn:microsoft.com/office/officeart/2005/8/layout/list1"/>
    <dgm:cxn modelId="{F2CE276B-D449-486A-874D-F307A8E1DE24}" type="presOf" srcId="{0BA31AC5-B774-4C8F-A8D5-6B9807B8EC60}" destId="{B9BC9BAD-D62D-4EE5-9CE6-9A9B8EE9F64D}" srcOrd="1" destOrd="0" presId="urn:microsoft.com/office/officeart/2005/8/layout/list1"/>
    <dgm:cxn modelId="{D1BB2953-BB01-4A9C-BF10-3963D26D337B}" srcId="{41545AFB-80F9-4346-B148-50804BF96B67}" destId="{0BA31AC5-B774-4C8F-A8D5-6B9807B8EC60}" srcOrd="1" destOrd="0" parTransId="{AF43A6AC-3D45-4BE7-966B-55C490A3C5E0}" sibTransId="{74EE2DCC-188F-46BD-91ED-60394AD704A3}"/>
    <dgm:cxn modelId="{E586BC77-127E-4F87-971F-8D36606DD28E}" srcId="{41545AFB-80F9-4346-B148-50804BF96B67}" destId="{5C904B1F-6746-4BEC-8B81-8D117CA11D4F}" srcOrd="0" destOrd="0" parTransId="{BE94A2E2-0771-4B82-8508-A4EC0A09FC20}" sibTransId="{DB85A0CE-421A-464C-92BB-9526592044A7}"/>
    <dgm:cxn modelId="{782F057D-1903-407C-ADF5-F15B94D63123}" type="presOf" srcId="{6FDED575-622B-478E-9F1D-7A5E1AC5C7C3}" destId="{510C69DE-FF86-4B9D-A616-FB95593296B2}" srcOrd="0" destOrd="0" presId="urn:microsoft.com/office/officeart/2005/8/layout/list1"/>
    <dgm:cxn modelId="{A1560F8D-8C87-438E-98E9-CF0B591114DC}" srcId="{5C904B1F-6746-4BEC-8B81-8D117CA11D4F}" destId="{3FE9FD6C-89BA-4760-9386-CD2254567786}" srcOrd="0" destOrd="0" parTransId="{0598416C-32A6-4A74-B4D1-50190D6E77DC}" sibTransId="{D0042E28-4CB6-422A-9BF3-582734FBEAFC}"/>
    <dgm:cxn modelId="{8B276D93-271B-45CD-ADE0-A27E4ADBAC2B}" type="presOf" srcId="{5C904B1F-6746-4BEC-8B81-8D117CA11D4F}" destId="{CBDEB252-5C87-4CF8-B447-2AD55C4E0DC7}" srcOrd="1" destOrd="0" presId="urn:microsoft.com/office/officeart/2005/8/layout/list1"/>
    <dgm:cxn modelId="{6B7CFA99-545A-4574-BAAD-4A23DD1D9B96}" srcId="{E793F4EA-B3B5-47F6-80C7-1050EFC83E6C}" destId="{905F88F0-9F4B-4EBB-9C1A-544B9A8CEBAA}" srcOrd="1" destOrd="0" parTransId="{AB34728C-98E8-41AB-ADD6-123E63C83C73}" sibTransId="{8C6B075C-9287-4D68-A797-B5A00EC3270D}"/>
    <dgm:cxn modelId="{DA3951AF-BB50-4735-80F0-4E131BE1AD49}" srcId="{5C904B1F-6746-4BEC-8B81-8D117CA11D4F}" destId="{75E99C08-4E9B-4386-AA8E-D4211C529927}" srcOrd="1" destOrd="0" parTransId="{EFF8D580-E19F-4A2E-96B6-0FE54EF53285}" sibTransId="{863F7D97-A5C5-4676-AF9D-02EAB11A0145}"/>
    <dgm:cxn modelId="{F7F4DCB2-E3E5-4BDC-8940-DDC755940546}" type="presOf" srcId="{3FE9FD6C-89BA-4760-9386-CD2254567786}" destId="{E493E628-4AAE-4176-85D6-7A5F8E998C3C}" srcOrd="0" destOrd="0" presId="urn:microsoft.com/office/officeart/2005/8/layout/list1"/>
    <dgm:cxn modelId="{C9CB6EB3-3AB8-41A0-A94B-353807F2A3E9}" type="presOf" srcId="{41545AFB-80F9-4346-B148-50804BF96B67}" destId="{0CED1FA6-F226-43C3-87ED-B91C1573E985}" srcOrd="0" destOrd="0" presId="urn:microsoft.com/office/officeart/2005/8/layout/list1"/>
    <dgm:cxn modelId="{2663E9BD-53AA-4431-B239-C47E207D96E6}" srcId="{0BA31AC5-B774-4C8F-A8D5-6B9807B8EC60}" destId="{6FDED575-622B-478E-9F1D-7A5E1AC5C7C3}" srcOrd="0" destOrd="0" parTransId="{BAA8D39F-EC8C-4DD5-8999-686FED777E21}" sibTransId="{9314414F-2CD7-43C5-9F47-DD7E9D73B272}"/>
    <dgm:cxn modelId="{2A365BC4-FD61-4993-8A2E-15D368C8B4DA}" type="presOf" srcId="{E793F4EA-B3B5-47F6-80C7-1050EFC83E6C}" destId="{17F206EA-D78F-4545-AAE5-163D2DCB0285}" srcOrd="0" destOrd="0" presId="urn:microsoft.com/office/officeart/2005/8/layout/list1"/>
    <dgm:cxn modelId="{61E133CF-49A2-4062-9D65-19E2FE588193}" type="presOf" srcId="{E793F4EA-B3B5-47F6-80C7-1050EFC83E6C}" destId="{77AFA2D5-9254-4754-8250-AB22D912789A}" srcOrd="1" destOrd="0" presId="urn:microsoft.com/office/officeart/2005/8/layout/list1"/>
    <dgm:cxn modelId="{5E9302D1-5C69-4733-B00C-B81E196BA397}" type="presOf" srcId="{5C904B1F-6746-4BEC-8B81-8D117CA11D4F}" destId="{F83B6802-7A1E-4058-8CF9-6DC3D54377DC}" srcOrd="0" destOrd="0" presId="urn:microsoft.com/office/officeart/2005/8/layout/list1"/>
    <dgm:cxn modelId="{22881DD4-151E-41A2-A3A1-0287DC1C27A0}" srcId="{0BA31AC5-B774-4C8F-A8D5-6B9807B8EC60}" destId="{28A1957A-35AD-480D-9531-E8BD15D5E6BF}" srcOrd="1" destOrd="0" parTransId="{CA3245FA-5E1C-4896-B885-87FF71CDC172}" sibTransId="{55DD76D5-2421-432F-A3BF-8778B60CC77A}"/>
    <dgm:cxn modelId="{230D1FD8-FF08-40E0-A632-F16EC980D5CB}" srcId="{41545AFB-80F9-4346-B148-50804BF96B67}" destId="{E793F4EA-B3B5-47F6-80C7-1050EFC83E6C}" srcOrd="2" destOrd="0" parTransId="{566267EC-5177-4824-8E4D-5922D792CB47}" sibTransId="{A3962ECE-54E5-45A7-A572-E61F3C147B57}"/>
    <dgm:cxn modelId="{1699F9DD-FD09-4FB7-B530-4762F33B9301}" srcId="{E793F4EA-B3B5-47F6-80C7-1050EFC83E6C}" destId="{6CADFD30-B831-4796-8532-30BC72D16DBF}" srcOrd="0" destOrd="0" parTransId="{C6DBBBBC-8A8D-46D7-97F6-DFA884798AD6}" sibTransId="{57C59FF3-EF29-4A37-8F47-780DCF1A5FC5}"/>
    <dgm:cxn modelId="{DA5095E8-BE59-4051-8213-45C56345EE9C}" type="presOf" srcId="{0BA31AC5-B774-4C8F-A8D5-6B9807B8EC60}" destId="{6DC4A4F4-687F-4F46-8DED-FE2586B832AF}" srcOrd="0" destOrd="0" presId="urn:microsoft.com/office/officeart/2005/8/layout/list1"/>
    <dgm:cxn modelId="{87769AC4-CBA4-4C5E-8F4D-40EE0C8CADDD}" type="presParOf" srcId="{0CED1FA6-F226-43C3-87ED-B91C1573E985}" destId="{D8B6DE68-3E66-46D0-A66A-03F73D506688}" srcOrd="0" destOrd="0" presId="urn:microsoft.com/office/officeart/2005/8/layout/list1"/>
    <dgm:cxn modelId="{1BEBDE09-6351-419C-B90E-07B9D10C6967}" type="presParOf" srcId="{D8B6DE68-3E66-46D0-A66A-03F73D506688}" destId="{F83B6802-7A1E-4058-8CF9-6DC3D54377DC}" srcOrd="0" destOrd="0" presId="urn:microsoft.com/office/officeart/2005/8/layout/list1"/>
    <dgm:cxn modelId="{63426E5B-108B-4F61-84DE-1CA221BC56D9}" type="presParOf" srcId="{D8B6DE68-3E66-46D0-A66A-03F73D506688}" destId="{CBDEB252-5C87-4CF8-B447-2AD55C4E0DC7}" srcOrd="1" destOrd="0" presId="urn:microsoft.com/office/officeart/2005/8/layout/list1"/>
    <dgm:cxn modelId="{A9AD5C40-E429-4ABB-AEC1-FCC554A0BA0F}" type="presParOf" srcId="{0CED1FA6-F226-43C3-87ED-B91C1573E985}" destId="{4EFBF320-B5D4-465B-9B25-B2DC7FF73835}" srcOrd="1" destOrd="0" presId="urn:microsoft.com/office/officeart/2005/8/layout/list1"/>
    <dgm:cxn modelId="{AD364F88-E3AD-44DE-B7FD-AC3D7E3E6DAE}" type="presParOf" srcId="{0CED1FA6-F226-43C3-87ED-B91C1573E985}" destId="{E493E628-4AAE-4176-85D6-7A5F8E998C3C}" srcOrd="2" destOrd="0" presId="urn:microsoft.com/office/officeart/2005/8/layout/list1"/>
    <dgm:cxn modelId="{E1D45925-33A5-4288-AA50-4285F401D488}" type="presParOf" srcId="{0CED1FA6-F226-43C3-87ED-B91C1573E985}" destId="{9DB6E50A-9F64-4C26-8373-45E7C3FBD040}" srcOrd="3" destOrd="0" presId="urn:microsoft.com/office/officeart/2005/8/layout/list1"/>
    <dgm:cxn modelId="{1A13DAFD-EB8F-4CD2-BB9D-89DD1E0F708D}" type="presParOf" srcId="{0CED1FA6-F226-43C3-87ED-B91C1573E985}" destId="{87B82337-0921-4CB0-A2BF-32E2D44D3C9F}" srcOrd="4" destOrd="0" presId="urn:microsoft.com/office/officeart/2005/8/layout/list1"/>
    <dgm:cxn modelId="{3EB60EC2-C872-43B0-A42D-5228E509A42D}" type="presParOf" srcId="{87B82337-0921-4CB0-A2BF-32E2D44D3C9F}" destId="{6DC4A4F4-687F-4F46-8DED-FE2586B832AF}" srcOrd="0" destOrd="0" presId="urn:microsoft.com/office/officeart/2005/8/layout/list1"/>
    <dgm:cxn modelId="{CF01A81E-F715-4AEE-8D4A-AFDF84DC48DE}" type="presParOf" srcId="{87B82337-0921-4CB0-A2BF-32E2D44D3C9F}" destId="{B9BC9BAD-D62D-4EE5-9CE6-9A9B8EE9F64D}" srcOrd="1" destOrd="0" presId="urn:microsoft.com/office/officeart/2005/8/layout/list1"/>
    <dgm:cxn modelId="{0B063D95-D43D-425F-A37C-3073746640DD}" type="presParOf" srcId="{0CED1FA6-F226-43C3-87ED-B91C1573E985}" destId="{4BA6B514-4BA6-4E85-B75C-9A3CE9C9E91F}" srcOrd="5" destOrd="0" presId="urn:microsoft.com/office/officeart/2005/8/layout/list1"/>
    <dgm:cxn modelId="{90736BDE-83DB-421C-9BB8-6B16F0E4DCA6}" type="presParOf" srcId="{0CED1FA6-F226-43C3-87ED-B91C1573E985}" destId="{510C69DE-FF86-4B9D-A616-FB95593296B2}" srcOrd="6" destOrd="0" presId="urn:microsoft.com/office/officeart/2005/8/layout/list1"/>
    <dgm:cxn modelId="{13BD7950-1D6C-46FE-A7D0-3920FD64E20D}" type="presParOf" srcId="{0CED1FA6-F226-43C3-87ED-B91C1573E985}" destId="{631CF505-FBAB-417D-95F5-56A5065D7E13}" srcOrd="7" destOrd="0" presId="urn:microsoft.com/office/officeart/2005/8/layout/list1"/>
    <dgm:cxn modelId="{517ED030-52F2-4E20-B18F-AD427608DF1C}" type="presParOf" srcId="{0CED1FA6-F226-43C3-87ED-B91C1573E985}" destId="{A04971C6-A106-4945-9BC0-D708BB781DBC}" srcOrd="8" destOrd="0" presId="urn:microsoft.com/office/officeart/2005/8/layout/list1"/>
    <dgm:cxn modelId="{71E07A73-4789-4C0C-9E67-C6892B0E9669}" type="presParOf" srcId="{A04971C6-A106-4945-9BC0-D708BB781DBC}" destId="{17F206EA-D78F-4545-AAE5-163D2DCB0285}" srcOrd="0" destOrd="0" presId="urn:microsoft.com/office/officeart/2005/8/layout/list1"/>
    <dgm:cxn modelId="{70B75A94-5B07-46F8-8CD9-7C6052621976}" type="presParOf" srcId="{A04971C6-A106-4945-9BC0-D708BB781DBC}" destId="{77AFA2D5-9254-4754-8250-AB22D912789A}" srcOrd="1" destOrd="0" presId="urn:microsoft.com/office/officeart/2005/8/layout/list1"/>
    <dgm:cxn modelId="{15EB9117-6B7C-4BC2-863E-C885814F392E}" type="presParOf" srcId="{0CED1FA6-F226-43C3-87ED-B91C1573E985}" destId="{E0C9B4A8-A78E-41C5-B478-D2996350222B}" srcOrd="9" destOrd="0" presId="urn:microsoft.com/office/officeart/2005/8/layout/list1"/>
    <dgm:cxn modelId="{03DC1517-1910-460A-AC08-0591C09A5066}" type="presParOf" srcId="{0CED1FA6-F226-43C3-87ED-B91C1573E985}" destId="{DDCAE0AB-B276-4630-82DC-DB471D5D40F3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1545AFB-80F9-4346-B148-50804BF96B67}" type="doc">
      <dgm:prSet loTypeId="urn:microsoft.com/office/officeart/2005/8/layout/list1" loCatId="list" qsTypeId="urn:microsoft.com/office/officeart/2005/8/quickstyle/simple1" qsCatId="simple" csTypeId="urn:microsoft.com/office/officeart/2005/8/colors/accent2_4" csCatId="accent2" phldr="1"/>
      <dgm:spPr/>
      <dgm:t>
        <a:bodyPr/>
        <a:lstStyle/>
        <a:p>
          <a:endParaRPr lang="fr-BE"/>
        </a:p>
      </dgm:t>
    </dgm:pt>
    <dgm:pt modelId="{5C904B1F-6746-4BEC-8B81-8D117CA11D4F}">
      <dgm:prSet phldrT="[Texte]"/>
      <dgm:spPr/>
      <dgm:t>
        <a:bodyPr/>
        <a:lstStyle/>
        <a:p>
          <a:r>
            <a: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 RELATION CITOYENS/PARLEMENTAIRES</a:t>
          </a:r>
          <a:endParaRPr lang="fr-BE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E94A2E2-0771-4B82-8508-A4EC0A09FC20}" type="parTrans" cxnId="{E586BC77-127E-4F87-971F-8D36606DD28E}">
      <dgm:prSet/>
      <dgm:spPr/>
      <dgm:t>
        <a:bodyPr/>
        <a:lstStyle/>
        <a:p>
          <a:endParaRPr lang="fr-BE"/>
        </a:p>
      </dgm:t>
    </dgm:pt>
    <dgm:pt modelId="{DB85A0CE-421A-464C-92BB-9526592044A7}" type="sibTrans" cxnId="{E586BC77-127E-4F87-971F-8D36606DD28E}">
      <dgm:prSet/>
      <dgm:spPr/>
      <dgm:t>
        <a:bodyPr/>
        <a:lstStyle/>
        <a:p>
          <a:endParaRPr lang="fr-BE"/>
        </a:p>
      </dgm:t>
    </dgm:pt>
    <dgm:pt modelId="{75E99C08-4E9B-4386-AA8E-D4211C529927}">
      <dgm:prSet phldrT="[Texte]"/>
      <dgm:spPr/>
      <dgm:t>
        <a:bodyPr/>
        <a:lstStyle/>
        <a:p>
          <a:r>
            <a:rPr lang="fr-FR" dirty="0"/>
            <a:t>Quel est l’objet de confiance « réel » ?</a:t>
          </a:r>
          <a:endParaRPr lang="fr-BE" dirty="0"/>
        </a:p>
      </dgm:t>
    </dgm:pt>
    <dgm:pt modelId="{EFF8D580-E19F-4A2E-96B6-0FE54EF53285}" type="parTrans" cxnId="{DA3951AF-BB50-4735-80F0-4E131BE1AD49}">
      <dgm:prSet/>
      <dgm:spPr/>
      <dgm:t>
        <a:bodyPr/>
        <a:lstStyle/>
        <a:p>
          <a:endParaRPr lang="fr-BE"/>
        </a:p>
      </dgm:t>
    </dgm:pt>
    <dgm:pt modelId="{863F7D97-A5C5-4676-AF9D-02EAB11A0145}" type="sibTrans" cxnId="{DA3951AF-BB50-4735-80F0-4E131BE1AD49}">
      <dgm:prSet/>
      <dgm:spPr/>
      <dgm:t>
        <a:bodyPr/>
        <a:lstStyle/>
        <a:p>
          <a:endParaRPr lang="fr-BE"/>
        </a:p>
      </dgm:t>
    </dgm:pt>
    <dgm:pt modelId="{0BA31AC5-B774-4C8F-A8D5-6B9807B8EC60}">
      <dgm:prSet phldrT="[Texte]"/>
      <dgm:spPr/>
      <dgm:t>
        <a:bodyPr/>
        <a:lstStyle/>
        <a:p>
          <a:pPr marL="0" lvl="0" indent="0" defTabSz="1022350">
            <a:spcBef>
              <a:spcPct val="0"/>
            </a:spcBef>
            <a:spcAft>
              <a:spcPct val="35000"/>
            </a:spcAft>
            <a:buNone/>
          </a:pPr>
          <a:r>
            <a:rPr lang="fr-FR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 Next LT Pro"/>
              <a:ea typeface="+mn-ea"/>
              <a:cs typeface="+mn-cs"/>
            </a:rPr>
            <a:t>LA RELATION PARLEMENT/GOUVERNEMENT</a:t>
          </a:r>
          <a:endParaRPr lang="fr-BE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venir Next LT Pro"/>
            <a:ea typeface="+mn-ea"/>
            <a:cs typeface="+mn-cs"/>
          </a:endParaRPr>
        </a:p>
      </dgm:t>
    </dgm:pt>
    <dgm:pt modelId="{AF43A6AC-3D45-4BE7-966B-55C490A3C5E0}" type="parTrans" cxnId="{D1BB2953-BB01-4A9C-BF10-3963D26D337B}">
      <dgm:prSet/>
      <dgm:spPr/>
      <dgm:t>
        <a:bodyPr/>
        <a:lstStyle/>
        <a:p>
          <a:endParaRPr lang="fr-BE"/>
        </a:p>
      </dgm:t>
    </dgm:pt>
    <dgm:pt modelId="{74EE2DCC-188F-46BD-91ED-60394AD704A3}" type="sibTrans" cxnId="{D1BB2953-BB01-4A9C-BF10-3963D26D337B}">
      <dgm:prSet/>
      <dgm:spPr/>
      <dgm:t>
        <a:bodyPr/>
        <a:lstStyle/>
        <a:p>
          <a:endParaRPr lang="fr-BE"/>
        </a:p>
      </dgm:t>
    </dgm:pt>
    <dgm:pt modelId="{E793F4EA-B3B5-47F6-80C7-1050EFC83E6C}">
      <dgm:prSet phldrT="[Texte]"/>
      <dgm:spPr/>
      <dgm:t>
        <a:bodyPr/>
        <a:lstStyle/>
        <a:p>
          <a:pPr marL="0" lvl="0" indent="0" defTabSz="1022350">
            <a:spcBef>
              <a:spcPct val="0"/>
            </a:spcBef>
            <a:spcAft>
              <a:spcPct val="35000"/>
            </a:spcAft>
            <a:buNone/>
          </a:pPr>
          <a:r>
            <a:rPr lang="fr-FR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 Next LT Pro"/>
              <a:ea typeface="+mn-ea"/>
              <a:cs typeface="+mn-cs"/>
            </a:rPr>
            <a:t>LA RELATION GOUVERNANTS/GOUVERNÉS</a:t>
          </a:r>
          <a:endParaRPr lang="fr-BE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venir Next LT Pro"/>
            <a:ea typeface="+mn-ea"/>
            <a:cs typeface="+mn-cs"/>
          </a:endParaRPr>
        </a:p>
      </dgm:t>
    </dgm:pt>
    <dgm:pt modelId="{566267EC-5177-4824-8E4D-5922D792CB47}" type="parTrans" cxnId="{230D1FD8-FF08-40E0-A632-F16EC980D5CB}">
      <dgm:prSet/>
      <dgm:spPr/>
      <dgm:t>
        <a:bodyPr/>
        <a:lstStyle/>
        <a:p>
          <a:endParaRPr lang="fr-BE"/>
        </a:p>
      </dgm:t>
    </dgm:pt>
    <dgm:pt modelId="{A3962ECE-54E5-45A7-A572-E61F3C147B57}" type="sibTrans" cxnId="{230D1FD8-FF08-40E0-A632-F16EC980D5CB}">
      <dgm:prSet/>
      <dgm:spPr/>
      <dgm:t>
        <a:bodyPr/>
        <a:lstStyle/>
        <a:p>
          <a:endParaRPr lang="fr-BE"/>
        </a:p>
      </dgm:t>
    </dgm:pt>
    <dgm:pt modelId="{6CADFD30-B831-4796-8532-30BC72D16DBF}">
      <dgm:prSet phldrT="[Texte]"/>
      <dgm:spPr/>
      <dgm:t>
        <a:bodyPr/>
        <a:lstStyle/>
        <a:p>
          <a:r>
            <a:rPr lang="fr-FR" dirty="0"/>
            <a:t>Quel est l’objet de confiance juridiquement formalisé ?</a:t>
          </a:r>
          <a:endParaRPr lang="fr-BE" dirty="0"/>
        </a:p>
      </dgm:t>
    </dgm:pt>
    <dgm:pt modelId="{C6DBBBBC-8A8D-46D7-97F6-DFA884798AD6}" type="parTrans" cxnId="{1699F9DD-FD09-4FB7-B530-4762F33B9301}">
      <dgm:prSet/>
      <dgm:spPr/>
      <dgm:t>
        <a:bodyPr/>
        <a:lstStyle/>
        <a:p>
          <a:endParaRPr lang="fr-BE"/>
        </a:p>
      </dgm:t>
    </dgm:pt>
    <dgm:pt modelId="{57C59FF3-EF29-4A37-8F47-780DCF1A5FC5}" type="sibTrans" cxnId="{1699F9DD-FD09-4FB7-B530-4762F33B9301}">
      <dgm:prSet/>
      <dgm:spPr/>
      <dgm:t>
        <a:bodyPr/>
        <a:lstStyle/>
        <a:p>
          <a:endParaRPr lang="fr-BE"/>
        </a:p>
      </dgm:t>
    </dgm:pt>
    <dgm:pt modelId="{6FDED575-622B-478E-9F1D-7A5E1AC5C7C3}">
      <dgm:prSet phldrT="[Texte]"/>
      <dgm:spPr/>
      <dgm:t>
        <a:bodyPr/>
        <a:lstStyle/>
        <a:p>
          <a:pPr algn="just"/>
          <a:r>
            <a:rPr lang="fr-FR" dirty="0"/>
            <a:t>Quel est l’objet de confiance juridiquement formalisé ?</a:t>
          </a:r>
          <a:endParaRPr lang="fr-BE" dirty="0"/>
        </a:p>
      </dgm:t>
    </dgm:pt>
    <dgm:pt modelId="{BAA8D39F-EC8C-4DD5-8999-686FED777E21}" type="parTrans" cxnId="{2663E9BD-53AA-4431-B239-C47E207D96E6}">
      <dgm:prSet/>
      <dgm:spPr/>
      <dgm:t>
        <a:bodyPr/>
        <a:lstStyle/>
        <a:p>
          <a:endParaRPr lang="fr-BE"/>
        </a:p>
      </dgm:t>
    </dgm:pt>
    <dgm:pt modelId="{9314414F-2CD7-43C5-9F47-DD7E9D73B272}" type="sibTrans" cxnId="{2663E9BD-53AA-4431-B239-C47E207D96E6}">
      <dgm:prSet/>
      <dgm:spPr/>
      <dgm:t>
        <a:bodyPr/>
        <a:lstStyle/>
        <a:p>
          <a:endParaRPr lang="fr-BE"/>
        </a:p>
      </dgm:t>
    </dgm:pt>
    <dgm:pt modelId="{3FE9FD6C-89BA-4760-9386-CD2254567786}">
      <dgm:prSet phldrT="[Texte]"/>
      <dgm:spPr/>
      <dgm:t>
        <a:bodyPr/>
        <a:lstStyle/>
        <a:p>
          <a:r>
            <a:rPr lang="fr-FR" dirty="0"/>
            <a:t>Quel est l’objet de confiance juridiquement formalisé ?</a:t>
          </a:r>
          <a:endParaRPr lang="fr-BE" dirty="0"/>
        </a:p>
      </dgm:t>
    </dgm:pt>
    <dgm:pt modelId="{0598416C-32A6-4A74-B4D1-50190D6E77DC}" type="parTrans" cxnId="{A1560F8D-8C87-438E-98E9-CF0B591114DC}">
      <dgm:prSet/>
      <dgm:spPr/>
      <dgm:t>
        <a:bodyPr/>
        <a:lstStyle/>
        <a:p>
          <a:endParaRPr lang="fr-FR"/>
        </a:p>
      </dgm:t>
    </dgm:pt>
    <dgm:pt modelId="{D0042E28-4CB6-422A-9BF3-582734FBEAFC}" type="sibTrans" cxnId="{A1560F8D-8C87-438E-98E9-CF0B591114DC}">
      <dgm:prSet/>
      <dgm:spPr/>
      <dgm:t>
        <a:bodyPr/>
        <a:lstStyle/>
        <a:p>
          <a:endParaRPr lang="fr-FR"/>
        </a:p>
      </dgm:t>
    </dgm:pt>
    <dgm:pt modelId="{28A1957A-35AD-480D-9531-E8BD15D5E6BF}">
      <dgm:prSet/>
      <dgm:spPr/>
      <dgm:t>
        <a:bodyPr/>
        <a:lstStyle/>
        <a:p>
          <a:pPr algn="just"/>
          <a:r>
            <a:rPr lang="fr-FR" dirty="0"/>
            <a:t>Quel est l’objet de confiance « réel » ?</a:t>
          </a:r>
          <a:endParaRPr lang="fr-BE" dirty="0"/>
        </a:p>
      </dgm:t>
    </dgm:pt>
    <dgm:pt modelId="{CA3245FA-5E1C-4896-B885-87FF71CDC172}" type="parTrans" cxnId="{22881DD4-151E-41A2-A3A1-0287DC1C27A0}">
      <dgm:prSet/>
      <dgm:spPr/>
      <dgm:t>
        <a:bodyPr/>
        <a:lstStyle/>
        <a:p>
          <a:endParaRPr lang="fr-BE"/>
        </a:p>
      </dgm:t>
    </dgm:pt>
    <dgm:pt modelId="{55DD76D5-2421-432F-A3BF-8778B60CC77A}" type="sibTrans" cxnId="{22881DD4-151E-41A2-A3A1-0287DC1C27A0}">
      <dgm:prSet/>
      <dgm:spPr/>
      <dgm:t>
        <a:bodyPr/>
        <a:lstStyle/>
        <a:p>
          <a:endParaRPr lang="fr-BE"/>
        </a:p>
      </dgm:t>
    </dgm:pt>
    <dgm:pt modelId="{905F88F0-9F4B-4EBB-9C1A-544B9A8CEBAA}">
      <dgm:prSet/>
      <dgm:spPr/>
      <dgm:t>
        <a:bodyPr/>
        <a:lstStyle/>
        <a:p>
          <a:r>
            <a:rPr lang="fr-FR" dirty="0"/>
            <a:t>Quel est l’objet de confiance « réel » ?</a:t>
          </a:r>
          <a:endParaRPr lang="fr-BE" dirty="0"/>
        </a:p>
      </dgm:t>
    </dgm:pt>
    <dgm:pt modelId="{AB34728C-98E8-41AB-ADD6-123E63C83C73}" type="parTrans" cxnId="{6B7CFA99-545A-4574-BAAD-4A23DD1D9B96}">
      <dgm:prSet/>
      <dgm:spPr/>
      <dgm:t>
        <a:bodyPr/>
        <a:lstStyle/>
        <a:p>
          <a:endParaRPr lang="fr-BE"/>
        </a:p>
      </dgm:t>
    </dgm:pt>
    <dgm:pt modelId="{8C6B075C-9287-4D68-A797-B5A00EC3270D}" type="sibTrans" cxnId="{6B7CFA99-545A-4574-BAAD-4A23DD1D9B96}">
      <dgm:prSet/>
      <dgm:spPr/>
      <dgm:t>
        <a:bodyPr/>
        <a:lstStyle/>
        <a:p>
          <a:endParaRPr lang="fr-BE"/>
        </a:p>
      </dgm:t>
    </dgm:pt>
    <dgm:pt modelId="{0CED1FA6-F226-43C3-87ED-B91C1573E985}" type="pres">
      <dgm:prSet presAssocID="{41545AFB-80F9-4346-B148-50804BF96B67}" presName="linear" presStyleCnt="0">
        <dgm:presLayoutVars>
          <dgm:dir/>
          <dgm:animLvl val="lvl"/>
          <dgm:resizeHandles val="exact"/>
        </dgm:presLayoutVars>
      </dgm:prSet>
      <dgm:spPr/>
    </dgm:pt>
    <dgm:pt modelId="{D8B6DE68-3E66-46D0-A66A-03F73D506688}" type="pres">
      <dgm:prSet presAssocID="{5C904B1F-6746-4BEC-8B81-8D117CA11D4F}" presName="parentLin" presStyleCnt="0"/>
      <dgm:spPr/>
    </dgm:pt>
    <dgm:pt modelId="{F83B6802-7A1E-4058-8CF9-6DC3D54377DC}" type="pres">
      <dgm:prSet presAssocID="{5C904B1F-6746-4BEC-8B81-8D117CA11D4F}" presName="parentLeftMargin" presStyleLbl="node1" presStyleIdx="0" presStyleCnt="3"/>
      <dgm:spPr/>
    </dgm:pt>
    <dgm:pt modelId="{CBDEB252-5C87-4CF8-B447-2AD55C4E0DC7}" type="pres">
      <dgm:prSet presAssocID="{5C904B1F-6746-4BEC-8B81-8D117CA11D4F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4EFBF320-B5D4-465B-9B25-B2DC7FF73835}" type="pres">
      <dgm:prSet presAssocID="{5C904B1F-6746-4BEC-8B81-8D117CA11D4F}" presName="negativeSpace" presStyleCnt="0"/>
      <dgm:spPr/>
    </dgm:pt>
    <dgm:pt modelId="{E493E628-4AAE-4176-85D6-7A5F8E998C3C}" type="pres">
      <dgm:prSet presAssocID="{5C904B1F-6746-4BEC-8B81-8D117CA11D4F}" presName="childText" presStyleLbl="conFgAcc1" presStyleIdx="0" presStyleCnt="3">
        <dgm:presLayoutVars>
          <dgm:bulletEnabled val="1"/>
        </dgm:presLayoutVars>
      </dgm:prSet>
      <dgm:spPr/>
    </dgm:pt>
    <dgm:pt modelId="{9DB6E50A-9F64-4C26-8373-45E7C3FBD040}" type="pres">
      <dgm:prSet presAssocID="{DB85A0CE-421A-464C-92BB-9526592044A7}" presName="spaceBetweenRectangles" presStyleCnt="0"/>
      <dgm:spPr/>
    </dgm:pt>
    <dgm:pt modelId="{87B82337-0921-4CB0-A2BF-32E2D44D3C9F}" type="pres">
      <dgm:prSet presAssocID="{0BA31AC5-B774-4C8F-A8D5-6B9807B8EC60}" presName="parentLin" presStyleCnt="0"/>
      <dgm:spPr/>
    </dgm:pt>
    <dgm:pt modelId="{6DC4A4F4-687F-4F46-8DED-FE2586B832AF}" type="pres">
      <dgm:prSet presAssocID="{0BA31AC5-B774-4C8F-A8D5-6B9807B8EC60}" presName="parentLeftMargin" presStyleLbl="node1" presStyleIdx="0" presStyleCnt="3"/>
      <dgm:spPr/>
    </dgm:pt>
    <dgm:pt modelId="{B9BC9BAD-D62D-4EE5-9CE6-9A9B8EE9F64D}" type="pres">
      <dgm:prSet presAssocID="{0BA31AC5-B774-4C8F-A8D5-6B9807B8EC60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4BA6B514-4BA6-4E85-B75C-9A3CE9C9E91F}" type="pres">
      <dgm:prSet presAssocID="{0BA31AC5-B774-4C8F-A8D5-6B9807B8EC60}" presName="negativeSpace" presStyleCnt="0"/>
      <dgm:spPr/>
    </dgm:pt>
    <dgm:pt modelId="{510C69DE-FF86-4B9D-A616-FB95593296B2}" type="pres">
      <dgm:prSet presAssocID="{0BA31AC5-B774-4C8F-A8D5-6B9807B8EC60}" presName="childText" presStyleLbl="conFgAcc1" presStyleIdx="1" presStyleCnt="3">
        <dgm:presLayoutVars>
          <dgm:bulletEnabled val="1"/>
        </dgm:presLayoutVars>
      </dgm:prSet>
      <dgm:spPr/>
    </dgm:pt>
    <dgm:pt modelId="{631CF505-FBAB-417D-95F5-56A5065D7E13}" type="pres">
      <dgm:prSet presAssocID="{74EE2DCC-188F-46BD-91ED-60394AD704A3}" presName="spaceBetweenRectangles" presStyleCnt="0"/>
      <dgm:spPr/>
    </dgm:pt>
    <dgm:pt modelId="{A04971C6-A106-4945-9BC0-D708BB781DBC}" type="pres">
      <dgm:prSet presAssocID="{E793F4EA-B3B5-47F6-80C7-1050EFC83E6C}" presName="parentLin" presStyleCnt="0"/>
      <dgm:spPr/>
    </dgm:pt>
    <dgm:pt modelId="{17F206EA-D78F-4545-AAE5-163D2DCB0285}" type="pres">
      <dgm:prSet presAssocID="{E793F4EA-B3B5-47F6-80C7-1050EFC83E6C}" presName="parentLeftMargin" presStyleLbl="node1" presStyleIdx="1" presStyleCnt="3"/>
      <dgm:spPr/>
    </dgm:pt>
    <dgm:pt modelId="{77AFA2D5-9254-4754-8250-AB22D912789A}" type="pres">
      <dgm:prSet presAssocID="{E793F4EA-B3B5-47F6-80C7-1050EFC83E6C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E0C9B4A8-A78E-41C5-B478-D2996350222B}" type="pres">
      <dgm:prSet presAssocID="{E793F4EA-B3B5-47F6-80C7-1050EFC83E6C}" presName="negativeSpace" presStyleCnt="0"/>
      <dgm:spPr/>
    </dgm:pt>
    <dgm:pt modelId="{DDCAE0AB-B276-4630-82DC-DB471D5D40F3}" type="pres">
      <dgm:prSet presAssocID="{E793F4EA-B3B5-47F6-80C7-1050EFC83E6C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5C35D705-55D5-4627-91F0-CF0AEFC136D5}" type="presOf" srcId="{905F88F0-9F4B-4EBB-9C1A-544B9A8CEBAA}" destId="{DDCAE0AB-B276-4630-82DC-DB471D5D40F3}" srcOrd="0" destOrd="1" presId="urn:microsoft.com/office/officeart/2005/8/layout/list1"/>
    <dgm:cxn modelId="{9AFD4027-75CE-4FB0-B4ED-20AF9EC09829}" type="presOf" srcId="{75E99C08-4E9B-4386-AA8E-D4211C529927}" destId="{E493E628-4AAE-4176-85D6-7A5F8E998C3C}" srcOrd="0" destOrd="1" presId="urn:microsoft.com/office/officeart/2005/8/layout/list1"/>
    <dgm:cxn modelId="{B0C8382D-A0AA-41F7-899F-BD4AE58F8CEC}" type="presOf" srcId="{28A1957A-35AD-480D-9531-E8BD15D5E6BF}" destId="{510C69DE-FF86-4B9D-A616-FB95593296B2}" srcOrd="0" destOrd="1" presId="urn:microsoft.com/office/officeart/2005/8/layout/list1"/>
    <dgm:cxn modelId="{881C8439-1B16-4ACF-A4FD-CF5B05050426}" type="presOf" srcId="{6CADFD30-B831-4796-8532-30BC72D16DBF}" destId="{DDCAE0AB-B276-4630-82DC-DB471D5D40F3}" srcOrd="0" destOrd="0" presId="urn:microsoft.com/office/officeart/2005/8/layout/list1"/>
    <dgm:cxn modelId="{F2CE276B-D449-486A-874D-F307A8E1DE24}" type="presOf" srcId="{0BA31AC5-B774-4C8F-A8D5-6B9807B8EC60}" destId="{B9BC9BAD-D62D-4EE5-9CE6-9A9B8EE9F64D}" srcOrd="1" destOrd="0" presId="urn:microsoft.com/office/officeart/2005/8/layout/list1"/>
    <dgm:cxn modelId="{D1BB2953-BB01-4A9C-BF10-3963D26D337B}" srcId="{41545AFB-80F9-4346-B148-50804BF96B67}" destId="{0BA31AC5-B774-4C8F-A8D5-6B9807B8EC60}" srcOrd="1" destOrd="0" parTransId="{AF43A6AC-3D45-4BE7-966B-55C490A3C5E0}" sibTransId="{74EE2DCC-188F-46BD-91ED-60394AD704A3}"/>
    <dgm:cxn modelId="{E586BC77-127E-4F87-971F-8D36606DD28E}" srcId="{41545AFB-80F9-4346-B148-50804BF96B67}" destId="{5C904B1F-6746-4BEC-8B81-8D117CA11D4F}" srcOrd="0" destOrd="0" parTransId="{BE94A2E2-0771-4B82-8508-A4EC0A09FC20}" sibTransId="{DB85A0CE-421A-464C-92BB-9526592044A7}"/>
    <dgm:cxn modelId="{782F057D-1903-407C-ADF5-F15B94D63123}" type="presOf" srcId="{6FDED575-622B-478E-9F1D-7A5E1AC5C7C3}" destId="{510C69DE-FF86-4B9D-A616-FB95593296B2}" srcOrd="0" destOrd="0" presId="urn:microsoft.com/office/officeart/2005/8/layout/list1"/>
    <dgm:cxn modelId="{A1560F8D-8C87-438E-98E9-CF0B591114DC}" srcId="{5C904B1F-6746-4BEC-8B81-8D117CA11D4F}" destId="{3FE9FD6C-89BA-4760-9386-CD2254567786}" srcOrd="0" destOrd="0" parTransId="{0598416C-32A6-4A74-B4D1-50190D6E77DC}" sibTransId="{D0042E28-4CB6-422A-9BF3-582734FBEAFC}"/>
    <dgm:cxn modelId="{8B276D93-271B-45CD-ADE0-A27E4ADBAC2B}" type="presOf" srcId="{5C904B1F-6746-4BEC-8B81-8D117CA11D4F}" destId="{CBDEB252-5C87-4CF8-B447-2AD55C4E0DC7}" srcOrd="1" destOrd="0" presId="urn:microsoft.com/office/officeart/2005/8/layout/list1"/>
    <dgm:cxn modelId="{6B7CFA99-545A-4574-BAAD-4A23DD1D9B96}" srcId="{E793F4EA-B3B5-47F6-80C7-1050EFC83E6C}" destId="{905F88F0-9F4B-4EBB-9C1A-544B9A8CEBAA}" srcOrd="1" destOrd="0" parTransId="{AB34728C-98E8-41AB-ADD6-123E63C83C73}" sibTransId="{8C6B075C-9287-4D68-A797-B5A00EC3270D}"/>
    <dgm:cxn modelId="{DA3951AF-BB50-4735-80F0-4E131BE1AD49}" srcId="{5C904B1F-6746-4BEC-8B81-8D117CA11D4F}" destId="{75E99C08-4E9B-4386-AA8E-D4211C529927}" srcOrd="1" destOrd="0" parTransId="{EFF8D580-E19F-4A2E-96B6-0FE54EF53285}" sibTransId="{863F7D97-A5C5-4676-AF9D-02EAB11A0145}"/>
    <dgm:cxn modelId="{F7F4DCB2-E3E5-4BDC-8940-DDC755940546}" type="presOf" srcId="{3FE9FD6C-89BA-4760-9386-CD2254567786}" destId="{E493E628-4AAE-4176-85D6-7A5F8E998C3C}" srcOrd="0" destOrd="0" presId="urn:microsoft.com/office/officeart/2005/8/layout/list1"/>
    <dgm:cxn modelId="{C9CB6EB3-3AB8-41A0-A94B-353807F2A3E9}" type="presOf" srcId="{41545AFB-80F9-4346-B148-50804BF96B67}" destId="{0CED1FA6-F226-43C3-87ED-B91C1573E985}" srcOrd="0" destOrd="0" presId="urn:microsoft.com/office/officeart/2005/8/layout/list1"/>
    <dgm:cxn modelId="{2663E9BD-53AA-4431-B239-C47E207D96E6}" srcId="{0BA31AC5-B774-4C8F-A8D5-6B9807B8EC60}" destId="{6FDED575-622B-478E-9F1D-7A5E1AC5C7C3}" srcOrd="0" destOrd="0" parTransId="{BAA8D39F-EC8C-4DD5-8999-686FED777E21}" sibTransId="{9314414F-2CD7-43C5-9F47-DD7E9D73B272}"/>
    <dgm:cxn modelId="{2A365BC4-FD61-4993-8A2E-15D368C8B4DA}" type="presOf" srcId="{E793F4EA-B3B5-47F6-80C7-1050EFC83E6C}" destId="{17F206EA-D78F-4545-AAE5-163D2DCB0285}" srcOrd="0" destOrd="0" presId="urn:microsoft.com/office/officeart/2005/8/layout/list1"/>
    <dgm:cxn modelId="{61E133CF-49A2-4062-9D65-19E2FE588193}" type="presOf" srcId="{E793F4EA-B3B5-47F6-80C7-1050EFC83E6C}" destId="{77AFA2D5-9254-4754-8250-AB22D912789A}" srcOrd="1" destOrd="0" presId="urn:microsoft.com/office/officeart/2005/8/layout/list1"/>
    <dgm:cxn modelId="{5E9302D1-5C69-4733-B00C-B81E196BA397}" type="presOf" srcId="{5C904B1F-6746-4BEC-8B81-8D117CA11D4F}" destId="{F83B6802-7A1E-4058-8CF9-6DC3D54377DC}" srcOrd="0" destOrd="0" presId="urn:microsoft.com/office/officeart/2005/8/layout/list1"/>
    <dgm:cxn modelId="{22881DD4-151E-41A2-A3A1-0287DC1C27A0}" srcId="{0BA31AC5-B774-4C8F-A8D5-6B9807B8EC60}" destId="{28A1957A-35AD-480D-9531-E8BD15D5E6BF}" srcOrd="1" destOrd="0" parTransId="{CA3245FA-5E1C-4896-B885-87FF71CDC172}" sibTransId="{55DD76D5-2421-432F-A3BF-8778B60CC77A}"/>
    <dgm:cxn modelId="{230D1FD8-FF08-40E0-A632-F16EC980D5CB}" srcId="{41545AFB-80F9-4346-B148-50804BF96B67}" destId="{E793F4EA-B3B5-47F6-80C7-1050EFC83E6C}" srcOrd="2" destOrd="0" parTransId="{566267EC-5177-4824-8E4D-5922D792CB47}" sibTransId="{A3962ECE-54E5-45A7-A572-E61F3C147B57}"/>
    <dgm:cxn modelId="{1699F9DD-FD09-4FB7-B530-4762F33B9301}" srcId="{E793F4EA-B3B5-47F6-80C7-1050EFC83E6C}" destId="{6CADFD30-B831-4796-8532-30BC72D16DBF}" srcOrd="0" destOrd="0" parTransId="{C6DBBBBC-8A8D-46D7-97F6-DFA884798AD6}" sibTransId="{57C59FF3-EF29-4A37-8F47-780DCF1A5FC5}"/>
    <dgm:cxn modelId="{DA5095E8-BE59-4051-8213-45C56345EE9C}" type="presOf" srcId="{0BA31AC5-B774-4C8F-A8D5-6B9807B8EC60}" destId="{6DC4A4F4-687F-4F46-8DED-FE2586B832AF}" srcOrd="0" destOrd="0" presId="urn:microsoft.com/office/officeart/2005/8/layout/list1"/>
    <dgm:cxn modelId="{87769AC4-CBA4-4C5E-8F4D-40EE0C8CADDD}" type="presParOf" srcId="{0CED1FA6-F226-43C3-87ED-B91C1573E985}" destId="{D8B6DE68-3E66-46D0-A66A-03F73D506688}" srcOrd="0" destOrd="0" presId="urn:microsoft.com/office/officeart/2005/8/layout/list1"/>
    <dgm:cxn modelId="{1BEBDE09-6351-419C-B90E-07B9D10C6967}" type="presParOf" srcId="{D8B6DE68-3E66-46D0-A66A-03F73D506688}" destId="{F83B6802-7A1E-4058-8CF9-6DC3D54377DC}" srcOrd="0" destOrd="0" presId="urn:microsoft.com/office/officeart/2005/8/layout/list1"/>
    <dgm:cxn modelId="{63426E5B-108B-4F61-84DE-1CA221BC56D9}" type="presParOf" srcId="{D8B6DE68-3E66-46D0-A66A-03F73D506688}" destId="{CBDEB252-5C87-4CF8-B447-2AD55C4E0DC7}" srcOrd="1" destOrd="0" presId="urn:microsoft.com/office/officeart/2005/8/layout/list1"/>
    <dgm:cxn modelId="{A9AD5C40-E429-4ABB-AEC1-FCC554A0BA0F}" type="presParOf" srcId="{0CED1FA6-F226-43C3-87ED-B91C1573E985}" destId="{4EFBF320-B5D4-465B-9B25-B2DC7FF73835}" srcOrd="1" destOrd="0" presId="urn:microsoft.com/office/officeart/2005/8/layout/list1"/>
    <dgm:cxn modelId="{AD364F88-E3AD-44DE-B7FD-AC3D7E3E6DAE}" type="presParOf" srcId="{0CED1FA6-F226-43C3-87ED-B91C1573E985}" destId="{E493E628-4AAE-4176-85D6-7A5F8E998C3C}" srcOrd="2" destOrd="0" presId="urn:microsoft.com/office/officeart/2005/8/layout/list1"/>
    <dgm:cxn modelId="{E1D45925-33A5-4288-AA50-4285F401D488}" type="presParOf" srcId="{0CED1FA6-F226-43C3-87ED-B91C1573E985}" destId="{9DB6E50A-9F64-4C26-8373-45E7C3FBD040}" srcOrd="3" destOrd="0" presId="urn:microsoft.com/office/officeart/2005/8/layout/list1"/>
    <dgm:cxn modelId="{1A13DAFD-EB8F-4CD2-BB9D-89DD1E0F708D}" type="presParOf" srcId="{0CED1FA6-F226-43C3-87ED-B91C1573E985}" destId="{87B82337-0921-4CB0-A2BF-32E2D44D3C9F}" srcOrd="4" destOrd="0" presId="urn:microsoft.com/office/officeart/2005/8/layout/list1"/>
    <dgm:cxn modelId="{3EB60EC2-C872-43B0-A42D-5228E509A42D}" type="presParOf" srcId="{87B82337-0921-4CB0-A2BF-32E2D44D3C9F}" destId="{6DC4A4F4-687F-4F46-8DED-FE2586B832AF}" srcOrd="0" destOrd="0" presId="urn:microsoft.com/office/officeart/2005/8/layout/list1"/>
    <dgm:cxn modelId="{CF01A81E-F715-4AEE-8D4A-AFDF84DC48DE}" type="presParOf" srcId="{87B82337-0921-4CB0-A2BF-32E2D44D3C9F}" destId="{B9BC9BAD-D62D-4EE5-9CE6-9A9B8EE9F64D}" srcOrd="1" destOrd="0" presId="urn:microsoft.com/office/officeart/2005/8/layout/list1"/>
    <dgm:cxn modelId="{0B063D95-D43D-425F-A37C-3073746640DD}" type="presParOf" srcId="{0CED1FA6-F226-43C3-87ED-B91C1573E985}" destId="{4BA6B514-4BA6-4E85-B75C-9A3CE9C9E91F}" srcOrd="5" destOrd="0" presId="urn:microsoft.com/office/officeart/2005/8/layout/list1"/>
    <dgm:cxn modelId="{90736BDE-83DB-421C-9BB8-6B16F0E4DCA6}" type="presParOf" srcId="{0CED1FA6-F226-43C3-87ED-B91C1573E985}" destId="{510C69DE-FF86-4B9D-A616-FB95593296B2}" srcOrd="6" destOrd="0" presId="urn:microsoft.com/office/officeart/2005/8/layout/list1"/>
    <dgm:cxn modelId="{13BD7950-1D6C-46FE-A7D0-3920FD64E20D}" type="presParOf" srcId="{0CED1FA6-F226-43C3-87ED-B91C1573E985}" destId="{631CF505-FBAB-417D-95F5-56A5065D7E13}" srcOrd="7" destOrd="0" presId="urn:microsoft.com/office/officeart/2005/8/layout/list1"/>
    <dgm:cxn modelId="{517ED030-52F2-4E20-B18F-AD427608DF1C}" type="presParOf" srcId="{0CED1FA6-F226-43C3-87ED-B91C1573E985}" destId="{A04971C6-A106-4945-9BC0-D708BB781DBC}" srcOrd="8" destOrd="0" presId="urn:microsoft.com/office/officeart/2005/8/layout/list1"/>
    <dgm:cxn modelId="{71E07A73-4789-4C0C-9E67-C6892B0E9669}" type="presParOf" srcId="{A04971C6-A106-4945-9BC0-D708BB781DBC}" destId="{17F206EA-D78F-4545-AAE5-163D2DCB0285}" srcOrd="0" destOrd="0" presId="urn:microsoft.com/office/officeart/2005/8/layout/list1"/>
    <dgm:cxn modelId="{70B75A94-5B07-46F8-8CD9-7C6052621976}" type="presParOf" srcId="{A04971C6-A106-4945-9BC0-D708BB781DBC}" destId="{77AFA2D5-9254-4754-8250-AB22D912789A}" srcOrd="1" destOrd="0" presId="urn:microsoft.com/office/officeart/2005/8/layout/list1"/>
    <dgm:cxn modelId="{15EB9117-6B7C-4BC2-863E-C885814F392E}" type="presParOf" srcId="{0CED1FA6-F226-43C3-87ED-B91C1573E985}" destId="{E0C9B4A8-A78E-41C5-B478-D2996350222B}" srcOrd="9" destOrd="0" presId="urn:microsoft.com/office/officeart/2005/8/layout/list1"/>
    <dgm:cxn modelId="{03DC1517-1910-460A-AC08-0591C09A5066}" type="presParOf" srcId="{0CED1FA6-F226-43C3-87ED-B91C1573E985}" destId="{DDCAE0AB-B276-4630-82DC-DB471D5D40F3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1545AFB-80F9-4346-B148-50804BF96B67}" type="doc">
      <dgm:prSet loTypeId="urn:microsoft.com/office/officeart/2005/8/layout/list1" loCatId="list" qsTypeId="urn:microsoft.com/office/officeart/2005/8/quickstyle/simple1" qsCatId="simple" csTypeId="urn:microsoft.com/office/officeart/2005/8/colors/accent2_4" csCatId="accent2" phldr="1"/>
      <dgm:spPr/>
      <dgm:t>
        <a:bodyPr/>
        <a:lstStyle/>
        <a:p>
          <a:endParaRPr lang="fr-BE"/>
        </a:p>
      </dgm:t>
    </dgm:pt>
    <dgm:pt modelId="{5C904B1F-6746-4BEC-8B81-8D117CA11D4F}">
      <dgm:prSet phldrT="[Texte]" custT="1"/>
      <dgm:spPr/>
      <dgm:t>
        <a:bodyPr/>
        <a:lstStyle/>
        <a:p>
          <a:r>
            <a:rPr lang="fr-FR" sz="2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 RELATION CITOYENS/PARLEMENTAIRES</a:t>
          </a:r>
          <a:endParaRPr lang="fr-BE" sz="21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E94A2E2-0771-4B82-8508-A4EC0A09FC20}" type="parTrans" cxnId="{E586BC77-127E-4F87-971F-8D36606DD28E}">
      <dgm:prSet/>
      <dgm:spPr/>
      <dgm:t>
        <a:bodyPr/>
        <a:lstStyle/>
        <a:p>
          <a:endParaRPr lang="fr-BE"/>
        </a:p>
      </dgm:t>
    </dgm:pt>
    <dgm:pt modelId="{DB85A0CE-421A-464C-92BB-9526592044A7}" type="sibTrans" cxnId="{E586BC77-127E-4F87-971F-8D36606DD28E}">
      <dgm:prSet/>
      <dgm:spPr/>
      <dgm:t>
        <a:bodyPr/>
        <a:lstStyle/>
        <a:p>
          <a:endParaRPr lang="fr-BE"/>
        </a:p>
      </dgm:t>
    </dgm:pt>
    <dgm:pt modelId="{0BA31AC5-B774-4C8F-A8D5-6B9807B8EC60}">
      <dgm:prSet phldrT="[Texte]" custT="1"/>
      <dgm:spPr/>
      <dgm:t>
        <a:bodyPr/>
        <a:lstStyle/>
        <a:p>
          <a:pPr marL="0" lvl="0" indent="0" defTabSz="1022350">
            <a:spcBef>
              <a:spcPct val="0"/>
            </a:spcBef>
            <a:spcAft>
              <a:spcPct val="35000"/>
            </a:spcAft>
            <a:buNone/>
          </a:pPr>
          <a:r>
            <a:rPr lang="fr-FR" sz="2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 Next LT Pro"/>
              <a:ea typeface="+mn-ea"/>
              <a:cs typeface="+mn-cs"/>
            </a:rPr>
            <a:t>LA RELATION PARLEMENT/GOUVERNEMENT</a:t>
          </a:r>
          <a:endParaRPr lang="fr-BE" sz="21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venir Next LT Pro"/>
            <a:ea typeface="+mn-ea"/>
            <a:cs typeface="+mn-cs"/>
          </a:endParaRPr>
        </a:p>
      </dgm:t>
    </dgm:pt>
    <dgm:pt modelId="{AF43A6AC-3D45-4BE7-966B-55C490A3C5E0}" type="parTrans" cxnId="{D1BB2953-BB01-4A9C-BF10-3963D26D337B}">
      <dgm:prSet/>
      <dgm:spPr/>
      <dgm:t>
        <a:bodyPr/>
        <a:lstStyle/>
        <a:p>
          <a:endParaRPr lang="fr-BE"/>
        </a:p>
      </dgm:t>
    </dgm:pt>
    <dgm:pt modelId="{74EE2DCC-188F-46BD-91ED-60394AD704A3}" type="sibTrans" cxnId="{D1BB2953-BB01-4A9C-BF10-3963D26D337B}">
      <dgm:prSet/>
      <dgm:spPr/>
      <dgm:t>
        <a:bodyPr/>
        <a:lstStyle/>
        <a:p>
          <a:endParaRPr lang="fr-BE"/>
        </a:p>
      </dgm:t>
    </dgm:pt>
    <dgm:pt modelId="{E793F4EA-B3B5-47F6-80C7-1050EFC83E6C}">
      <dgm:prSet phldrT="[Texte]" custT="1"/>
      <dgm:spPr/>
      <dgm:t>
        <a:bodyPr/>
        <a:lstStyle/>
        <a:p>
          <a:pPr marL="0" lvl="0" indent="0" defTabSz="1022350">
            <a:spcBef>
              <a:spcPct val="0"/>
            </a:spcBef>
            <a:spcAft>
              <a:spcPct val="35000"/>
            </a:spcAft>
            <a:buNone/>
          </a:pPr>
          <a:r>
            <a:rPr lang="fr-FR" sz="2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 Next LT Pro"/>
              <a:ea typeface="+mn-ea"/>
              <a:cs typeface="+mn-cs"/>
            </a:rPr>
            <a:t>LA RELATION GOUVERNANTS/GOUVERNÉS</a:t>
          </a:r>
          <a:endParaRPr lang="fr-BE" sz="21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venir Next LT Pro"/>
            <a:ea typeface="+mn-ea"/>
            <a:cs typeface="+mn-cs"/>
          </a:endParaRPr>
        </a:p>
      </dgm:t>
    </dgm:pt>
    <dgm:pt modelId="{566267EC-5177-4824-8E4D-5922D792CB47}" type="parTrans" cxnId="{230D1FD8-FF08-40E0-A632-F16EC980D5CB}">
      <dgm:prSet/>
      <dgm:spPr/>
      <dgm:t>
        <a:bodyPr/>
        <a:lstStyle/>
        <a:p>
          <a:endParaRPr lang="fr-BE"/>
        </a:p>
      </dgm:t>
    </dgm:pt>
    <dgm:pt modelId="{A3962ECE-54E5-45A7-A572-E61F3C147B57}" type="sibTrans" cxnId="{230D1FD8-FF08-40E0-A632-F16EC980D5CB}">
      <dgm:prSet/>
      <dgm:spPr/>
      <dgm:t>
        <a:bodyPr/>
        <a:lstStyle/>
        <a:p>
          <a:endParaRPr lang="fr-BE"/>
        </a:p>
      </dgm:t>
    </dgm:pt>
    <dgm:pt modelId="{6CADFD30-B831-4796-8532-30BC72D16DBF}">
      <dgm:prSet phldrT="[Texte]" custT="1"/>
      <dgm:spPr/>
      <dgm:t>
        <a:bodyPr/>
        <a:lstStyle/>
        <a:p>
          <a:r>
            <a:rPr lang="fr-FR" sz="2000" dirty="0"/>
            <a:t>Importance de la lisibilité des règles</a:t>
          </a:r>
          <a:endParaRPr lang="fr-BE" sz="2000" dirty="0"/>
        </a:p>
      </dgm:t>
    </dgm:pt>
    <dgm:pt modelId="{C6DBBBBC-8A8D-46D7-97F6-DFA884798AD6}" type="parTrans" cxnId="{1699F9DD-FD09-4FB7-B530-4762F33B9301}">
      <dgm:prSet/>
      <dgm:spPr/>
      <dgm:t>
        <a:bodyPr/>
        <a:lstStyle/>
        <a:p>
          <a:endParaRPr lang="fr-BE"/>
        </a:p>
      </dgm:t>
    </dgm:pt>
    <dgm:pt modelId="{57C59FF3-EF29-4A37-8F47-780DCF1A5FC5}" type="sibTrans" cxnId="{1699F9DD-FD09-4FB7-B530-4762F33B9301}">
      <dgm:prSet/>
      <dgm:spPr/>
      <dgm:t>
        <a:bodyPr/>
        <a:lstStyle/>
        <a:p>
          <a:endParaRPr lang="fr-BE"/>
        </a:p>
      </dgm:t>
    </dgm:pt>
    <dgm:pt modelId="{6FDED575-622B-478E-9F1D-7A5E1AC5C7C3}">
      <dgm:prSet phldrT="[Texte]" custT="1"/>
      <dgm:spPr/>
      <dgm:t>
        <a:bodyPr/>
        <a:lstStyle/>
        <a:p>
          <a:pPr algn="just"/>
          <a:r>
            <a:rPr lang="fr-FR" sz="2000" dirty="0"/>
            <a:t>Clarifier et renforcer la responsabilité politique</a:t>
          </a:r>
          <a:endParaRPr lang="fr-BE" sz="2000" dirty="0"/>
        </a:p>
      </dgm:t>
    </dgm:pt>
    <dgm:pt modelId="{BAA8D39F-EC8C-4DD5-8999-686FED777E21}" type="parTrans" cxnId="{2663E9BD-53AA-4431-B239-C47E207D96E6}">
      <dgm:prSet/>
      <dgm:spPr/>
      <dgm:t>
        <a:bodyPr/>
        <a:lstStyle/>
        <a:p>
          <a:endParaRPr lang="fr-BE"/>
        </a:p>
      </dgm:t>
    </dgm:pt>
    <dgm:pt modelId="{9314414F-2CD7-43C5-9F47-DD7E9D73B272}" type="sibTrans" cxnId="{2663E9BD-53AA-4431-B239-C47E207D96E6}">
      <dgm:prSet/>
      <dgm:spPr/>
      <dgm:t>
        <a:bodyPr/>
        <a:lstStyle/>
        <a:p>
          <a:endParaRPr lang="fr-BE"/>
        </a:p>
      </dgm:t>
    </dgm:pt>
    <dgm:pt modelId="{3FE9FD6C-89BA-4760-9386-CD2254567786}">
      <dgm:prSet phldrT="[Texte]" custT="1"/>
      <dgm:spPr/>
      <dgm:t>
        <a:bodyPr/>
        <a:lstStyle/>
        <a:p>
          <a:pPr algn="just"/>
          <a:r>
            <a:rPr lang="fr-FR" sz="2000" dirty="0"/>
            <a:t>Quels sont les </a:t>
          </a:r>
          <a:r>
            <a:rPr lang="fr-FR" sz="2000" i="1" dirty="0"/>
            <a:t>effets</a:t>
          </a:r>
          <a:r>
            <a:rPr lang="fr-FR" sz="2000" dirty="0"/>
            <a:t> des règles adoptées pour renforcer la confiance dans les parlementaires ?</a:t>
          </a:r>
          <a:endParaRPr lang="fr-BE" sz="2000" dirty="0"/>
        </a:p>
      </dgm:t>
    </dgm:pt>
    <dgm:pt modelId="{0598416C-32A6-4A74-B4D1-50190D6E77DC}" type="parTrans" cxnId="{A1560F8D-8C87-438E-98E9-CF0B591114DC}">
      <dgm:prSet/>
      <dgm:spPr/>
      <dgm:t>
        <a:bodyPr/>
        <a:lstStyle/>
        <a:p>
          <a:endParaRPr lang="fr-FR"/>
        </a:p>
      </dgm:t>
    </dgm:pt>
    <dgm:pt modelId="{D0042E28-4CB6-422A-9BF3-582734FBEAFC}" type="sibTrans" cxnId="{A1560F8D-8C87-438E-98E9-CF0B591114DC}">
      <dgm:prSet/>
      <dgm:spPr/>
      <dgm:t>
        <a:bodyPr/>
        <a:lstStyle/>
        <a:p>
          <a:endParaRPr lang="fr-FR"/>
        </a:p>
      </dgm:t>
    </dgm:pt>
    <dgm:pt modelId="{904DED77-3CA5-4AE7-B642-1171F148B668}">
      <dgm:prSet phldrT="[Texte]" custT="1"/>
      <dgm:spPr/>
      <dgm:t>
        <a:bodyPr/>
        <a:lstStyle/>
        <a:p>
          <a:pPr algn="just"/>
          <a:r>
            <a:rPr lang="fr-BE" sz="2000" dirty="0"/>
            <a:t>Quelles sont les </a:t>
          </a:r>
          <a:r>
            <a:rPr lang="fr-BE" sz="2000" i="1" dirty="0"/>
            <a:t>règles</a:t>
          </a:r>
          <a:r>
            <a:rPr lang="fr-BE" sz="2000" dirty="0"/>
            <a:t> qui pourraient avoir un impact sur la confiance dans les parlementaires ?</a:t>
          </a:r>
        </a:p>
      </dgm:t>
    </dgm:pt>
    <dgm:pt modelId="{31510280-7FA8-4F30-8C21-10DECEC135A8}" type="parTrans" cxnId="{FFDAD80F-61D8-4C90-8CE9-8F93BC84312F}">
      <dgm:prSet/>
      <dgm:spPr/>
      <dgm:t>
        <a:bodyPr/>
        <a:lstStyle/>
        <a:p>
          <a:endParaRPr lang="fr-BE"/>
        </a:p>
      </dgm:t>
    </dgm:pt>
    <dgm:pt modelId="{BBA29646-506B-4664-AF95-F39E092440D1}" type="sibTrans" cxnId="{FFDAD80F-61D8-4C90-8CE9-8F93BC84312F}">
      <dgm:prSet/>
      <dgm:spPr/>
      <dgm:t>
        <a:bodyPr/>
        <a:lstStyle/>
        <a:p>
          <a:endParaRPr lang="fr-BE"/>
        </a:p>
      </dgm:t>
    </dgm:pt>
    <dgm:pt modelId="{91B924B4-305B-4EC6-8701-2DAC2D302DF7}">
      <dgm:prSet phldrT="[Texte]" custT="1"/>
      <dgm:spPr/>
      <dgm:t>
        <a:bodyPr/>
        <a:lstStyle/>
        <a:p>
          <a:r>
            <a:rPr lang="fr-BE" sz="2000" dirty="0"/>
            <a:t>Rôle de la vérité</a:t>
          </a:r>
        </a:p>
      </dgm:t>
    </dgm:pt>
    <dgm:pt modelId="{5E65307F-EE23-4659-8197-30B7444C0DDD}" type="parTrans" cxnId="{C709427F-F72F-430F-A91E-9CB3E0393A64}">
      <dgm:prSet/>
      <dgm:spPr/>
      <dgm:t>
        <a:bodyPr/>
        <a:lstStyle/>
        <a:p>
          <a:endParaRPr lang="fr-BE"/>
        </a:p>
      </dgm:t>
    </dgm:pt>
    <dgm:pt modelId="{28517802-AC7A-475F-8F05-D4A9BFA92D84}" type="sibTrans" cxnId="{C709427F-F72F-430F-A91E-9CB3E0393A64}">
      <dgm:prSet/>
      <dgm:spPr/>
      <dgm:t>
        <a:bodyPr/>
        <a:lstStyle/>
        <a:p>
          <a:endParaRPr lang="fr-BE"/>
        </a:p>
      </dgm:t>
    </dgm:pt>
    <dgm:pt modelId="{3F0F0FFE-A6CD-4DBE-B31C-B40D1B8AA157}">
      <dgm:prSet phldrT="[Texte]" custT="1"/>
      <dgm:spPr/>
      <dgm:t>
        <a:bodyPr/>
        <a:lstStyle/>
        <a:p>
          <a:r>
            <a:rPr lang="fr-BE" sz="2000" dirty="0"/>
            <a:t>Développer davantage les enjeux d’équité et de solidarité</a:t>
          </a:r>
        </a:p>
      </dgm:t>
    </dgm:pt>
    <dgm:pt modelId="{991FC2CC-B5F6-49F3-A724-5A4CB5504037}" type="parTrans" cxnId="{362DBE3D-5B13-4856-BDCA-4DE7CC06389F}">
      <dgm:prSet/>
      <dgm:spPr/>
      <dgm:t>
        <a:bodyPr/>
        <a:lstStyle/>
        <a:p>
          <a:endParaRPr lang="fr-BE"/>
        </a:p>
      </dgm:t>
    </dgm:pt>
    <dgm:pt modelId="{3A465467-4857-47D6-BD5B-52D4B8DFC913}" type="sibTrans" cxnId="{362DBE3D-5B13-4856-BDCA-4DE7CC06389F}">
      <dgm:prSet/>
      <dgm:spPr/>
      <dgm:t>
        <a:bodyPr/>
        <a:lstStyle/>
        <a:p>
          <a:endParaRPr lang="fr-BE"/>
        </a:p>
      </dgm:t>
    </dgm:pt>
    <dgm:pt modelId="{87873606-E31B-4831-9E31-6B20503983C8}">
      <dgm:prSet phldrT="[Texte]" custT="1"/>
      <dgm:spPr/>
      <dgm:t>
        <a:bodyPr/>
        <a:lstStyle/>
        <a:p>
          <a:r>
            <a:rPr lang="fr-BE" sz="2000" dirty="0"/>
            <a:t>Renforcer la responsabilité « pour l’avenir »</a:t>
          </a:r>
        </a:p>
      </dgm:t>
    </dgm:pt>
    <dgm:pt modelId="{026671DA-6E58-46D9-9E6E-5EFF2F3A9889}" type="parTrans" cxnId="{9FDC22BD-DDD9-450A-82DB-7506F6EC9CD1}">
      <dgm:prSet/>
      <dgm:spPr/>
      <dgm:t>
        <a:bodyPr/>
        <a:lstStyle/>
        <a:p>
          <a:endParaRPr lang="fr-BE"/>
        </a:p>
      </dgm:t>
    </dgm:pt>
    <dgm:pt modelId="{F9E98100-1FC0-4798-AA2E-AC885BA09BAB}" type="sibTrans" cxnId="{9FDC22BD-DDD9-450A-82DB-7506F6EC9CD1}">
      <dgm:prSet/>
      <dgm:spPr/>
      <dgm:t>
        <a:bodyPr/>
        <a:lstStyle/>
        <a:p>
          <a:endParaRPr lang="fr-BE"/>
        </a:p>
      </dgm:t>
    </dgm:pt>
    <dgm:pt modelId="{0CED1FA6-F226-43C3-87ED-B91C1573E985}" type="pres">
      <dgm:prSet presAssocID="{41545AFB-80F9-4346-B148-50804BF96B67}" presName="linear" presStyleCnt="0">
        <dgm:presLayoutVars>
          <dgm:dir/>
          <dgm:animLvl val="lvl"/>
          <dgm:resizeHandles val="exact"/>
        </dgm:presLayoutVars>
      </dgm:prSet>
      <dgm:spPr/>
    </dgm:pt>
    <dgm:pt modelId="{D8B6DE68-3E66-46D0-A66A-03F73D506688}" type="pres">
      <dgm:prSet presAssocID="{5C904B1F-6746-4BEC-8B81-8D117CA11D4F}" presName="parentLin" presStyleCnt="0"/>
      <dgm:spPr/>
    </dgm:pt>
    <dgm:pt modelId="{F83B6802-7A1E-4058-8CF9-6DC3D54377DC}" type="pres">
      <dgm:prSet presAssocID="{5C904B1F-6746-4BEC-8B81-8D117CA11D4F}" presName="parentLeftMargin" presStyleLbl="node1" presStyleIdx="0" presStyleCnt="3"/>
      <dgm:spPr/>
    </dgm:pt>
    <dgm:pt modelId="{CBDEB252-5C87-4CF8-B447-2AD55C4E0DC7}" type="pres">
      <dgm:prSet presAssocID="{5C904B1F-6746-4BEC-8B81-8D117CA11D4F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4EFBF320-B5D4-465B-9B25-B2DC7FF73835}" type="pres">
      <dgm:prSet presAssocID="{5C904B1F-6746-4BEC-8B81-8D117CA11D4F}" presName="negativeSpace" presStyleCnt="0"/>
      <dgm:spPr/>
    </dgm:pt>
    <dgm:pt modelId="{E493E628-4AAE-4176-85D6-7A5F8E998C3C}" type="pres">
      <dgm:prSet presAssocID="{5C904B1F-6746-4BEC-8B81-8D117CA11D4F}" presName="childText" presStyleLbl="conFgAcc1" presStyleIdx="0" presStyleCnt="3">
        <dgm:presLayoutVars>
          <dgm:bulletEnabled val="1"/>
        </dgm:presLayoutVars>
      </dgm:prSet>
      <dgm:spPr/>
    </dgm:pt>
    <dgm:pt modelId="{9DB6E50A-9F64-4C26-8373-45E7C3FBD040}" type="pres">
      <dgm:prSet presAssocID="{DB85A0CE-421A-464C-92BB-9526592044A7}" presName="spaceBetweenRectangles" presStyleCnt="0"/>
      <dgm:spPr/>
    </dgm:pt>
    <dgm:pt modelId="{87B82337-0921-4CB0-A2BF-32E2D44D3C9F}" type="pres">
      <dgm:prSet presAssocID="{0BA31AC5-B774-4C8F-A8D5-6B9807B8EC60}" presName="parentLin" presStyleCnt="0"/>
      <dgm:spPr/>
    </dgm:pt>
    <dgm:pt modelId="{6DC4A4F4-687F-4F46-8DED-FE2586B832AF}" type="pres">
      <dgm:prSet presAssocID="{0BA31AC5-B774-4C8F-A8D5-6B9807B8EC60}" presName="parentLeftMargin" presStyleLbl="node1" presStyleIdx="0" presStyleCnt="3"/>
      <dgm:spPr/>
    </dgm:pt>
    <dgm:pt modelId="{B9BC9BAD-D62D-4EE5-9CE6-9A9B8EE9F64D}" type="pres">
      <dgm:prSet presAssocID="{0BA31AC5-B774-4C8F-A8D5-6B9807B8EC60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4BA6B514-4BA6-4E85-B75C-9A3CE9C9E91F}" type="pres">
      <dgm:prSet presAssocID="{0BA31AC5-B774-4C8F-A8D5-6B9807B8EC60}" presName="negativeSpace" presStyleCnt="0"/>
      <dgm:spPr/>
    </dgm:pt>
    <dgm:pt modelId="{510C69DE-FF86-4B9D-A616-FB95593296B2}" type="pres">
      <dgm:prSet presAssocID="{0BA31AC5-B774-4C8F-A8D5-6B9807B8EC60}" presName="childText" presStyleLbl="conFgAcc1" presStyleIdx="1" presStyleCnt="3">
        <dgm:presLayoutVars>
          <dgm:bulletEnabled val="1"/>
        </dgm:presLayoutVars>
      </dgm:prSet>
      <dgm:spPr/>
    </dgm:pt>
    <dgm:pt modelId="{631CF505-FBAB-417D-95F5-56A5065D7E13}" type="pres">
      <dgm:prSet presAssocID="{74EE2DCC-188F-46BD-91ED-60394AD704A3}" presName="spaceBetweenRectangles" presStyleCnt="0"/>
      <dgm:spPr/>
    </dgm:pt>
    <dgm:pt modelId="{A04971C6-A106-4945-9BC0-D708BB781DBC}" type="pres">
      <dgm:prSet presAssocID="{E793F4EA-B3B5-47F6-80C7-1050EFC83E6C}" presName="parentLin" presStyleCnt="0"/>
      <dgm:spPr/>
    </dgm:pt>
    <dgm:pt modelId="{17F206EA-D78F-4545-AAE5-163D2DCB0285}" type="pres">
      <dgm:prSet presAssocID="{E793F4EA-B3B5-47F6-80C7-1050EFC83E6C}" presName="parentLeftMargin" presStyleLbl="node1" presStyleIdx="1" presStyleCnt="3"/>
      <dgm:spPr/>
    </dgm:pt>
    <dgm:pt modelId="{77AFA2D5-9254-4754-8250-AB22D912789A}" type="pres">
      <dgm:prSet presAssocID="{E793F4EA-B3B5-47F6-80C7-1050EFC83E6C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E0C9B4A8-A78E-41C5-B478-D2996350222B}" type="pres">
      <dgm:prSet presAssocID="{E793F4EA-B3B5-47F6-80C7-1050EFC83E6C}" presName="negativeSpace" presStyleCnt="0"/>
      <dgm:spPr/>
    </dgm:pt>
    <dgm:pt modelId="{DDCAE0AB-B276-4630-82DC-DB471D5D40F3}" type="pres">
      <dgm:prSet presAssocID="{E793F4EA-B3B5-47F6-80C7-1050EFC83E6C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28A0E00B-8B7C-4BFB-B960-EBAF16A4B74F}" type="presOf" srcId="{904DED77-3CA5-4AE7-B642-1171F148B668}" destId="{E493E628-4AAE-4176-85D6-7A5F8E998C3C}" srcOrd="0" destOrd="1" presId="urn:microsoft.com/office/officeart/2005/8/layout/list1"/>
    <dgm:cxn modelId="{FFDAD80F-61D8-4C90-8CE9-8F93BC84312F}" srcId="{5C904B1F-6746-4BEC-8B81-8D117CA11D4F}" destId="{904DED77-3CA5-4AE7-B642-1171F148B668}" srcOrd="1" destOrd="0" parTransId="{31510280-7FA8-4F30-8C21-10DECEC135A8}" sibTransId="{BBA29646-506B-4664-AF95-F39E092440D1}"/>
    <dgm:cxn modelId="{881C8439-1B16-4ACF-A4FD-CF5B05050426}" type="presOf" srcId="{6CADFD30-B831-4796-8532-30BC72D16DBF}" destId="{DDCAE0AB-B276-4630-82DC-DB471D5D40F3}" srcOrd="0" destOrd="0" presId="urn:microsoft.com/office/officeart/2005/8/layout/list1"/>
    <dgm:cxn modelId="{D9395C3A-5D1C-4629-AB25-1A8983D04795}" type="presOf" srcId="{87873606-E31B-4831-9E31-6B20503983C8}" destId="{DDCAE0AB-B276-4630-82DC-DB471D5D40F3}" srcOrd="0" destOrd="3" presId="urn:microsoft.com/office/officeart/2005/8/layout/list1"/>
    <dgm:cxn modelId="{362DBE3D-5B13-4856-BDCA-4DE7CC06389F}" srcId="{E793F4EA-B3B5-47F6-80C7-1050EFC83E6C}" destId="{3F0F0FFE-A6CD-4DBE-B31C-B40D1B8AA157}" srcOrd="2" destOrd="0" parTransId="{991FC2CC-B5F6-49F3-A724-5A4CB5504037}" sibTransId="{3A465467-4857-47D6-BD5B-52D4B8DFC913}"/>
    <dgm:cxn modelId="{F2CE276B-D449-486A-874D-F307A8E1DE24}" type="presOf" srcId="{0BA31AC5-B774-4C8F-A8D5-6B9807B8EC60}" destId="{B9BC9BAD-D62D-4EE5-9CE6-9A9B8EE9F64D}" srcOrd="1" destOrd="0" presId="urn:microsoft.com/office/officeart/2005/8/layout/list1"/>
    <dgm:cxn modelId="{D1BB2953-BB01-4A9C-BF10-3963D26D337B}" srcId="{41545AFB-80F9-4346-B148-50804BF96B67}" destId="{0BA31AC5-B774-4C8F-A8D5-6B9807B8EC60}" srcOrd="1" destOrd="0" parTransId="{AF43A6AC-3D45-4BE7-966B-55C490A3C5E0}" sibTransId="{74EE2DCC-188F-46BD-91ED-60394AD704A3}"/>
    <dgm:cxn modelId="{E586BC77-127E-4F87-971F-8D36606DD28E}" srcId="{41545AFB-80F9-4346-B148-50804BF96B67}" destId="{5C904B1F-6746-4BEC-8B81-8D117CA11D4F}" srcOrd="0" destOrd="0" parTransId="{BE94A2E2-0771-4B82-8508-A4EC0A09FC20}" sibTransId="{DB85A0CE-421A-464C-92BB-9526592044A7}"/>
    <dgm:cxn modelId="{782F057D-1903-407C-ADF5-F15B94D63123}" type="presOf" srcId="{6FDED575-622B-478E-9F1D-7A5E1AC5C7C3}" destId="{510C69DE-FF86-4B9D-A616-FB95593296B2}" srcOrd="0" destOrd="0" presId="urn:microsoft.com/office/officeart/2005/8/layout/list1"/>
    <dgm:cxn modelId="{C709427F-F72F-430F-A91E-9CB3E0393A64}" srcId="{E793F4EA-B3B5-47F6-80C7-1050EFC83E6C}" destId="{91B924B4-305B-4EC6-8701-2DAC2D302DF7}" srcOrd="1" destOrd="0" parTransId="{5E65307F-EE23-4659-8197-30B7444C0DDD}" sibTransId="{28517802-AC7A-475F-8F05-D4A9BFA92D84}"/>
    <dgm:cxn modelId="{A1560F8D-8C87-438E-98E9-CF0B591114DC}" srcId="{5C904B1F-6746-4BEC-8B81-8D117CA11D4F}" destId="{3FE9FD6C-89BA-4760-9386-CD2254567786}" srcOrd="0" destOrd="0" parTransId="{0598416C-32A6-4A74-B4D1-50190D6E77DC}" sibTransId="{D0042E28-4CB6-422A-9BF3-582734FBEAFC}"/>
    <dgm:cxn modelId="{8B276D93-271B-45CD-ADE0-A27E4ADBAC2B}" type="presOf" srcId="{5C904B1F-6746-4BEC-8B81-8D117CA11D4F}" destId="{CBDEB252-5C87-4CF8-B447-2AD55C4E0DC7}" srcOrd="1" destOrd="0" presId="urn:microsoft.com/office/officeart/2005/8/layout/list1"/>
    <dgm:cxn modelId="{0D53ABB1-0839-417A-A991-0F3FF3017568}" type="presOf" srcId="{91B924B4-305B-4EC6-8701-2DAC2D302DF7}" destId="{DDCAE0AB-B276-4630-82DC-DB471D5D40F3}" srcOrd="0" destOrd="1" presId="urn:microsoft.com/office/officeart/2005/8/layout/list1"/>
    <dgm:cxn modelId="{F7F4DCB2-E3E5-4BDC-8940-DDC755940546}" type="presOf" srcId="{3FE9FD6C-89BA-4760-9386-CD2254567786}" destId="{E493E628-4AAE-4176-85D6-7A5F8E998C3C}" srcOrd="0" destOrd="0" presId="urn:microsoft.com/office/officeart/2005/8/layout/list1"/>
    <dgm:cxn modelId="{C9CB6EB3-3AB8-41A0-A94B-353807F2A3E9}" type="presOf" srcId="{41545AFB-80F9-4346-B148-50804BF96B67}" destId="{0CED1FA6-F226-43C3-87ED-B91C1573E985}" srcOrd="0" destOrd="0" presId="urn:microsoft.com/office/officeart/2005/8/layout/list1"/>
    <dgm:cxn modelId="{9FDC22BD-DDD9-450A-82DB-7506F6EC9CD1}" srcId="{E793F4EA-B3B5-47F6-80C7-1050EFC83E6C}" destId="{87873606-E31B-4831-9E31-6B20503983C8}" srcOrd="3" destOrd="0" parTransId="{026671DA-6E58-46D9-9E6E-5EFF2F3A9889}" sibTransId="{F9E98100-1FC0-4798-AA2E-AC885BA09BAB}"/>
    <dgm:cxn modelId="{2663E9BD-53AA-4431-B239-C47E207D96E6}" srcId="{0BA31AC5-B774-4C8F-A8D5-6B9807B8EC60}" destId="{6FDED575-622B-478E-9F1D-7A5E1AC5C7C3}" srcOrd="0" destOrd="0" parTransId="{BAA8D39F-EC8C-4DD5-8999-686FED777E21}" sibTransId="{9314414F-2CD7-43C5-9F47-DD7E9D73B272}"/>
    <dgm:cxn modelId="{2A365BC4-FD61-4993-8A2E-15D368C8B4DA}" type="presOf" srcId="{E793F4EA-B3B5-47F6-80C7-1050EFC83E6C}" destId="{17F206EA-D78F-4545-AAE5-163D2DCB0285}" srcOrd="0" destOrd="0" presId="urn:microsoft.com/office/officeart/2005/8/layout/list1"/>
    <dgm:cxn modelId="{61E133CF-49A2-4062-9D65-19E2FE588193}" type="presOf" srcId="{E793F4EA-B3B5-47F6-80C7-1050EFC83E6C}" destId="{77AFA2D5-9254-4754-8250-AB22D912789A}" srcOrd="1" destOrd="0" presId="urn:microsoft.com/office/officeart/2005/8/layout/list1"/>
    <dgm:cxn modelId="{5E9302D1-5C69-4733-B00C-B81E196BA397}" type="presOf" srcId="{5C904B1F-6746-4BEC-8B81-8D117CA11D4F}" destId="{F83B6802-7A1E-4058-8CF9-6DC3D54377DC}" srcOrd="0" destOrd="0" presId="urn:microsoft.com/office/officeart/2005/8/layout/list1"/>
    <dgm:cxn modelId="{230D1FD8-FF08-40E0-A632-F16EC980D5CB}" srcId="{41545AFB-80F9-4346-B148-50804BF96B67}" destId="{E793F4EA-B3B5-47F6-80C7-1050EFC83E6C}" srcOrd="2" destOrd="0" parTransId="{566267EC-5177-4824-8E4D-5922D792CB47}" sibTransId="{A3962ECE-54E5-45A7-A572-E61F3C147B57}"/>
    <dgm:cxn modelId="{1699F9DD-FD09-4FB7-B530-4762F33B9301}" srcId="{E793F4EA-B3B5-47F6-80C7-1050EFC83E6C}" destId="{6CADFD30-B831-4796-8532-30BC72D16DBF}" srcOrd="0" destOrd="0" parTransId="{C6DBBBBC-8A8D-46D7-97F6-DFA884798AD6}" sibTransId="{57C59FF3-EF29-4A37-8F47-780DCF1A5FC5}"/>
    <dgm:cxn modelId="{DA5095E8-BE59-4051-8213-45C56345EE9C}" type="presOf" srcId="{0BA31AC5-B774-4C8F-A8D5-6B9807B8EC60}" destId="{6DC4A4F4-687F-4F46-8DED-FE2586B832AF}" srcOrd="0" destOrd="0" presId="urn:microsoft.com/office/officeart/2005/8/layout/list1"/>
    <dgm:cxn modelId="{C07854FA-DE91-4A7C-96EA-AADD42EABFBE}" type="presOf" srcId="{3F0F0FFE-A6CD-4DBE-B31C-B40D1B8AA157}" destId="{DDCAE0AB-B276-4630-82DC-DB471D5D40F3}" srcOrd="0" destOrd="2" presId="urn:microsoft.com/office/officeart/2005/8/layout/list1"/>
    <dgm:cxn modelId="{87769AC4-CBA4-4C5E-8F4D-40EE0C8CADDD}" type="presParOf" srcId="{0CED1FA6-F226-43C3-87ED-B91C1573E985}" destId="{D8B6DE68-3E66-46D0-A66A-03F73D506688}" srcOrd="0" destOrd="0" presId="urn:microsoft.com/office/officeart/2005/8/layout/list1"/>
    <dgm:cxn modelId="{1BEBDE09-6351-419C-B90E-07B9D10C6967}" type="presParOf" srcId="{D8B6DE68-3E66-46D0-A66A-03F73D506688}" destId="{F83B6802-7A1E-4058-8CF9-6DC3D54377DC}" srcOrd="0" destOrd="0" presId="urn:microsoft.com/office/officeart/2005/8/layout/list1"/>
    <dgm:cxn modelId="{63426E5B-108B-4F61-84DE-1CA221BC56D9}" type="presParOf" srcId="{D8B6DE68-3E66-46D0-A66A-03F73D506688}" destId="{CBDEB252-5C87-4CF8-B447-2AD55C4E0DC7}" srcOrd="1" destOrd="0" presId="urn:microsoft.com/office/officeart/2005/8/layout/list1"/>
    <dgm:cxn modelId="{A9AD5C40-E429-4ABB-AEC1-FCC554A0BA0F}" type="presParOf" srcId="{0CED1FA6-F226-43C3-87ED-B91C1573E985}" destId="{4EFBF320-B5D4-465B-9B25-B2DC7FF73835}" srcOrd="1" destOrd="0" presId="urn:microsoft.com/office/officeart/2005/8/layout/list1"/>
    <dgm:cxn modelId="{AD364F88-E3AD-44DE-B7FD-AC3D7E3E6DAE}" type="presParOf" srcId="{0CED1FA6-F226-43C3-87ED-B91C1573E985}" destId="{E493E628-4AAE-4176-85D6-7A5F8E998C3C}" srcOrd="2" destOrd="0" presId="urn:microsoft.com/office/officeart/2005/8/layout/list1"/>
    <dgm:cxn modelId="{E1D45925-33A5-4288-AA50-4285F401D488}" type="presParOf" srcId="{0CED1FA6-F226-43C3-87ED-B91C1573E985}" destId="{9DB6E50A-9F64-4C26-8373-45E7C3FBD040}" srcOrd="3" destOrd="0" presId="urn:microsoft.com/office/officeart/2005/8/layout/list1"/>
    <dgm:cxn modelId="{1A13DAFD-EB8F-4CD2-BB9D-89DD1E0F708D}" type="presParOf" srcId="{0CED1FA6-F226-43C3-87ED-B91C1573E985}" destId="{87B82337-0921-4CB0-A2BF-32E2D44D3C9F}" srcOrd="4" destOrd="0" presId="urn:microsoft.com/office/officeart/2005/8/layout/list1"/>
    <dgm:cxn modelId="{3EB60EC2-C872-43B0-A42D-5228E509A42D}" type="presParOf" srcId="{87B82337-0921-4CB0-A2BF-32E2D44D3C9F}" destId="{6DC4A4F4-687F-4F46-8DED-FE2586B832AF}" srcOrd="0" destOrd="0" presId="urn:microsoft.com/office/officeart/2005/8/layout/list1"/>
    <dgm:cxn modelId="{CF01A81E-F715-4AEE-8D4A-AFDF84DC48DE}" type="presParOf" srcId="{87B82337-0921-4CB0-A2BF-32E2D44D3C9F}" destId="{B9BC9BAD-D62D-4EE5-9CE6-9A9B8EE9F64D}" srcOrd="1" destOrd="0" presId="urn:microsoft.com/office/officeart/2005/8/layout/list1"/>
    <dgm:cxn modelId="{0B063D95-D43D-425F-A37C-3073746640DD}" type="presParOf" srcId="{0CED1FA6-F226-43C3-87ED-B91C1573E985}" destId="{4BA6B514-4BA6-4E85-B75C-9A3CE9C9E91F}" srcOrd="5" destOrd="0" presId="urn:microsoft.com/office/officeart/2005/8/layout/list1"/>
    <dgm:cxn modelId="{90736BDE-83DB-421C-9BB8-6B16F0E4DCA6}" type="presParOf" srcId="{0CED1FA6-F226-43C3-87ED-B91C1573E985}" destId="{510C69DE-FF86-4B9D-A616-FB95593296B2}" srcOrd="6" destOrd="0" presId="urn:microsoft.com/office/officeart/2005/8/layout/list1"/>
    <dgm:cxn modelId="{13BD7950-1D6C-46FE-A7D0-3920FD64E20D}" type="presParOf" srcId="{0CED1FA6-F226-43C3-87ED-B91C1573E985}" destId="{631CF505-FBAB-417D-95F5-56A5065D7E13}" srcOrd="7" destOrd="0" presId="urn:microsoft.com/office/officeart/2005/8/layout/list1"/>
    <dgm:cxn modelId="{517ED030-52F2-4E20-B18F-AD427608DF1C}" type="presParOf" srcId="{0CED1FA6-F226-43C3-87ED-B91C1573E985}" destId="{A04971C6-A106-4945-9BC0-D708BB781DBC}" srcOrd="8" destOrd="0" presId="urn:microsoft.com/office/officeart/2005/8/layout/list1"/>
    <dgm:cxn modelId="{71E07A73-4789-4C0C-9E67-C6892B0E9669}" type="presParOf" srcId="{A04971C6-A106-4945-9BC0-D708BB781DBC}" destId="{17F206EA-D78F-4545-AAE5-163D2DCB0285}" srcOrd="0" destOrd="0" presId="urn:microsoft.com/office/officeart/2005/8/layout/list1"/>
    <dgm:cxn modelId="{70B75A94-5B07-46F8-8CD9-7C6052621976}" type="presParOf" srcId="{A04971C6-A106-4945-9BC0-D708BB781DBC}" destId="{77AFA2D5-9254-4754-8250-AB22D912789A}" srcOrd="1" destOrd="0" presId="urn:microsoft.com/office/officeart/2005/8/layout/list1"/>
    <dgm:cxn modelId="{15EB9117-6B7C-4BC2-863E-C885814F392E}" type="presParOf" srcId="{0CED1FA6-F226-43C3-87ED-B91C1573E985}" destId="{E0C9B4A8-A78E-41C5-B478-D2996350222B}" srcOrd="9" destOrd="0" presId="urn:microsoft.com/office/officeart/2005/8/layout/list1"/>
    <dgm:cxn modelId="{03DC1517-1910-460A-AC08-0591C09A5066}" type="presParOf" srcId="{0CED1FA6-F226-43C3-87ED-B91C1573E985}" destId="{DDCAE0AB-B276-4630-82DC-DB471D5D40F3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2F3D19-14A4-4028-BDEF-87CBFE6CA989}">
      <dsp:nvSpPr>
        <dsp:cNvPr id="0" name=""/>
        <dsp:cNvSpPr/>
      </dsp:nvSpPr>
      <dsp:spPr>
        <a:xfrm>
          <a:off x="0" y="4149"/>
          <a:ext cx="5393361" cy="973440"/>
        </a:xfrm>
        <a:prstGeom prst="roundRect">
          <a:avLst/>
        </a:prstGeom>
        <a:solidFill>
          <a:schemeClr val="tx2">
            <a:lumMod val="50000"/>
            <a:lumOff val="5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800" kern="1200" dirty="0"/>
            <a:t>Mise en contexte</a:t>
          </a:r>
          <a:endParaRPr lang="en-US" sz="2800" kern="1200" dirty="0"/>
        </a:p>
      </dsp:txBody>
      <dsp:txXfrm>
        <a:off x="47519" y="51668"/>
        <a:ext cx="5298323" cy="878402"/>
      </dsp:txXfrm>
    </dsp:sp>
    <dsp:sp modelId="{09F678C3-479A-4706-9AF5-8117DBE29E91}">
      <dsp:nvSpPr>
        <dsp:cNvPr id="0" name=""/>
        <dsp:cNvSpPr/>
      </dsp:nvSpPr>
      <dsp:spPr>
        <a:xfrm>
          <a:off x="0" y="1127349"/>
          <a:ext cx="5393361" cy="973440"/>
        </a:xfrm>
        <a:prstGeom prst="roundRect">
          <a:avLst/>
        </a:prstGeom>
        <a:solidFill>
          <a:schemeClr val="accent1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800" kern="1200" dirty="0"/>
            <a:t>Les juristes et la confiance</a:t>
          </a:r>
          <a:endParaRPr lang="en-US" sz="2800" kern="1200" dirty="0"/>
        </a:p>
      </dsp:txBody>
      <dsp:txXfrm>
        <a:off x="47519" y="1174868"/>
        <a:ext cx="5298323" cy="878402"/>
      </dsp:txXfrm>
    </dsp:sp>
    <dsp:sp modelId="{C2387B50-2ADF-4932-91B5-3D7FB15ABA64}">
      <dsp:nvSpPr>
        <dsp:cNvPr id="0" name=""/>
        <dsp:cNvSpPr/>
      </dsp:nvSpPr>
      <dsp:spPr>
        <a:xfrm>
          <a:off x="0" y="2250549"/>
          <a:ext cx="5393361" cy="973440"/>
        </a:xfrm>
        <a:prstGeom prst="roundRect">
          <a:avLst/>
        </a:prstGeom>
        <a:solidFill>
          <a:schemeClr val="tx2">
            <a:lumMod val="50000"/>
            <a:lumOff val="5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800" kern="1200" dirty="0"/>
            <a:t>La question et son actualité</a:t>
          </a:r>
          <a:endParaRPr lang="en-US" sz="2800" kern="1200" dirty="0"/>
        </a:p>
      </dsp:txBody>
      <dsp:txXfrm>
        <a:off x="47519" y="2298068"/>
        <a:ext cx="5298323" cy="878402"/>
      </dsp:txXfrm>
    </dsp:sp>
    <dsp:sp modelId="{CE7AEF04-C2EB-4662-935E-1EA0E4BFD874}">
      <dsp:nvSpPr>
        <dsp:cNvPr id="0" name=""/>
        <dsp:cNvSpPr/>
      </dsp:nvSpPr>
      <dsp:spPr>
        <a:xfrm>
          <a:off x="0" y="3373749"/>
          <a:ext cx="5393361" cy="973440"/>
        </a:xfrm>
        <a:prstGeom prst="roundRect">
          <a:avLst/>
        </a:prstGeom>
        <a:solidFill>
          <a:schemeClr val="accent1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800" kern="1200" dirty="0"/>
            <a:t>Objectif et plan de l’exposé</a:t>
          </a:r>
          <a:endParaRPr lang="en-US" sz="2800" kern="1200" dirty="0"/>
        </a:p>
      </dsp:txBody>
      <dsp:txXfrm>
        <a:off x="47519" y="3421268"/>
        <a:ext cx="5298323" cy="87840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306275-DB7B-42ED-9E2B-1054F317B3AE}">
      <dsp:nvSpPr>
        <dsp:cNvPr id="0" name=""/>
        <dsp:cNvSpPr/>
      </dsp:nvSpPr>
      <dsp:spPr>
        <a:xfrm>
          <a:off x="591062" y="875712"/>
          <a:ext cx="1098000" cy="1098000"/>
        </a:xfrm>
        <a:prstGeom prst="ellipse">
          <a:avLst/>
        </a:prstGeom>
        <a:solidFill>
          <a:schemeClr val="tx2">
            <a:lumMod val="50000"/>
            <a:lumOff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7F9D0A-39C2-4B4E-8862-2143717743B7}">
      <dsp:nvSpPr>
        <dsp:cNvPr id="0" name=""/>
        <dsp:cNvSpPr/>
      </dsp:nvSpPr>
      <dsp:spPr>
        <a:xfrm>
          <a:off x="825062" y="1109712"/>
          <a:ext cx="630000" cy="63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4DD6E5F-309A-4680-B762-1022D23A1E65}">
      <dsp:nvSpPr>
        <dsp:cNvPr id="0" name=""/>
        <dsp:cNvSpPr/>
      </dsp:nvSpPr>
      <dsp:spPr>
        <a:xfrm>
          <a:off x="240062" y="2315712"/>
          <a:ext cx="1800000" cy="11398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fr-BE" sz="1800" b="1" kern="1200" dirty="0">
              <a:solidFill>
                <a:schemeClr val="bg2">
                  <a:lumMod val="50000"/>
                </a:schemeClr>
              </a:solidFill>
            </a:rPr>
            <a:t>Introduction</a:t>
          </a:r>
          <a:endParaRPr lang="en-US" sz="18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240062" y="2315712"/>
        <a:ext cx="1800000" cy="1139848"/>
      </dsp:txXfrm>
    </dsp:sp>
    <dsp:sp modelId="{D0F9DF87-6615-4345-B2ED-6D6FA5558273}">
      <dsp:nvSpPr>
        <dsp:cNvPr id="0" name=""/>
        <dsp:cNvSpPr/>
      </dsp:nvSpPr>
      <dsp:spPr>
        <a:xfrm>
          <a:off x="2863499" y="865462"/>
          <a:ext cx="1098000" cy="1098000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616E62-4EBB-442A-A605-CC5C43EC71DC}">
      <dsp:nvSpPr>
        <dsp:cNvPr id="0" name=""/>
        <dsp:cNvSpPr/>
      </dsp:nvSpPr>
      <dsp:spPr>
        <a:xfrm>
          <a:off x="3107887" y="1063999"/>
          <a:ext cx="630000" cy="63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F369176-6514-404E-9D10-0ACA8617404E}">
      <dsp:nvSpPr>
        <dsp:cNvPr id="0" name=""/>
        <dsp:cNvSpPr/>
      </dsp:nvSpPr>
      <dsp:spPr>
        <a:xfrm>
          <a:off x="2355062" y="2284962"/>
          <a:ext cx="2114874" cy="1180849"/>
        </a:xfrm>
        <a:prstGeom prst="rect">
          <a:avLst/>
        </a:prstGeom>
        <a:solidFill>
          <a:schemeClr val="lt1"/>
        </a:solidFill>
        <a:ln w="6350" cap="flat" cmpd="sng" algn="ctr">
          <a:solidFill>
            <a:schemeClr val="bg2">
              <a:lumMod val="50000"/>
            </a:schemeClr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fr-BE" sz="1800" u="none" kern="1200" dirty="0"/>
            <a:t>La confiance politique ?</a:t>
          </a:r>
          <a:endParaRPr lang="en-US" sz="1800" i="0" u="none" kern="1200" dirty="0"/>
        </a:p>
      </dsp:txBody>
      <dsp:txXfrm>
        <a:off x="2355062" y="2284962"/>
        <a:ext cx="2114874" cy="1180849"/>
      </dsp:txXfrm>
    </dsp:sp>
    <dsp:sp modelId="{37DF1AD3-CE60-4E6F-808A-967008C7E264}">
      <dsp:nvSpPr>
        <dsp:cNvPr id="0" name=""/>
        <dsp:cNvSpPr/>
      </dsp:nvSpPr>
      <dsp:spPr>
        <a:xfrm>
          <a:off x="5329679" y="863831"/>
          <a:ext cx="1098000" cy="1098000"/>
        </a:xfrm>
        <a:prstGeom prst="ellipse">
          <a:avLst/>
        </a:prstGeom>
        <a:solidFill>
          <a:schemeClr val="accent5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2870F4-B739-4E8B-9C82-BD6D0F0D79E6}">
      <dsp:nvSpPr>
        <dsp:cNvPr id="0" name=""/>
        <dsp:cNvSpPr/>
      </dsp:nvSpPr>
      <dsp:spPr>
        <a:xfrm>
          <a:off x="5563679" y="1097831"/>
          <a:ext cx="630000" cy="6300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B303CD3-6904-4172-9DE6-507CF28B0CDE}">
      <dsp:nvSpPr>
        <dsp:cNvPr id="0" name=""/>
        <dsp:cNvSpPr/>
      </dsp:nvSpPr>
      <dsp:spPr>
        <a:xfrm>
          <a:off x="4784935" y="2284701"/>
          <a:ext cx="2187486" cy="1182740"/>
        </a:xfrm>
        <a:prstGeom prst="rect">
          <a:avLst/>
        </a:prstGeom>
        <a:solidFill>
          <a:schemeClr val="bg1"/>
        </a:solidFill>
        <a:ln w="3175">
          <a:solidFill>
            <a:schemeClr val="bg2">
              <a:lumMod val="50000"/>
            </a:schemeClr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fr-BE" sz="1800" u="none" kern="1200" dirty="0"/>
            <a:t>Les objets de la confiance en droit constitutionnel</a:t>
          </a:r>
          <a:endParaRPr lang="en-US" sz="1800" u="none" kern="1200" dirty="0"/>
        </a:p>
      </dsp:txBody>
      <dsp:txXfrm>
        <a:off x="4784935" y="2284701"/>
        <a:ext cx="2187486" cy="1182740"/>
      </dsp:txXfrm>
    </dsp:sp>
    <dsp:sp modelId="{948577CB-BE71-4210-AF47-96283A6CC8D5}">
      <dsp:nvSpPr>
        <dsp:cNvPr id="0" name=""/>
        <dsp:cNvSpPr/>
      </dsp:nvSpPr>
      <dsp:spPr>
        <a:xfrm>
          <a:off x="7838555" y="862390"/>
          <a:ext cx="1098000" cy="1098000"/>
        </a:xfrm>
        <a:prstGeom prst="ellipse">
          <a:avLst/>
        </a:prstGeom>
        <a:solidFill>
          <a:schemeClr val="accent6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0B7191-FD86-4B54-8F1C-72865A645D53}">
      <dsp:nvSpPr>
        <dsp:cNvPr id="0" name=""/>
        <dsp:cNvSpPr/>
      </dsp:nvSpPr>
      <dsp:spPr>
        <a:xfrm>
          <a:off x="8072555" y="1096390"/>
          <a:ext cx="630000" cy="63000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788D0A6-973E-444C-ACFB-F9D366CD13AB}">
      <dsp:nvSpPr>
        <dsp:cNvPr id="0" name=""/>
        <dsp:cNvSpPr/>
      </dsp:nvSpPr>
      <dsp:spPr>
        <a:xfrm>
          <a:off x="7287422" y="2284845"/>
          <a:ext cx="2200266" cy="1184037"/>
        </a:xfrm>
        <a:prstGeom prst="rect">
          <a:avLst/>
        </a:prstGeom>
        <a:solidFill>
          <a:schemeClr val="bg1"/>
        </a:solidFill>
        <a:ln w="3175">
          <a:solidFill>
            <a:schemeClr val="bg2">
              <a:lumMod val="50000"/>
            </a:schemeClr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fr-BE" sz="1800" u="none" kern="1200" dirty="0"/>
            <a:t> Le rôle du droit constitutionnel dans la fabrique de la confiance </a:t>
          </a:r>
          <a:endParaRPr lang="en-US" sz="1800" u="none" kern="1200" dirty="0"/>
        </a:p>
      </dsp:txBody>
      <dsp:txXfrm>
        <a:off x="7287422" y="2284845"/>
        <a:ext cx="2200266" cy="1184037"/>
      </dsp:txXfrm>
    </dsp:sp>
    <dsp:sp modelId="{B6E74A0D-0651-4C8B-B476-8A4827DBCE87}">
      <dsp:nvSpPr>
        <dsp:cNvPr id="0" name=""/>
        <dsp:cNvSpPr/>
      </dsp:nvSpPr>
      <dsp:spPr>
        <a:xfrm>
          <a:off x="10153688" y="871162"/>
          <a:ext cx="1098000" cy="1098000"/>
        </a:xfrm>
        <a:prstGeom prst="ellipse">
          <a:avLst/>
        </a:prstGeom>
        <a:solidFill>
          <a:srgbClr val="FFEAA5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685557-1E3A-49EE-A6D6-6DF57854FEF0}">
      <dsp:nvSpPr>
        <dsp:cNvPr id="0" name=""/>
        <dsp:cNvSpPr/>
      </dsp:nvSpPr>
      <dsp:spPr>
        <a:xfrm>
          <a:off x="10387688" y="1105162"/>
          <a:ext cx="630000" cy="63000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C40AE26-8FA6-4151-BD32-A8433433B3C5}">
      <dsp:nvSpPr>
        <dsp:cNvPr id="0" name=""/>
        <dsp:cNvSpPr/>
      </dsp:nvSpPr>
      <dsp:spPr>
        <a:xfrm>
          <a:off x="9802688" y="2311162"/>
          <a:ext cx="1800000" cy="11489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fr-BE" sz="1800" b="1" kern="1200"/>
            <a:t>Conclusions </a:t>
          </a:r>
          <a:endParaRPr lang="en-US" sz="1800" kern="1200"/>
        </a:p>
      </dsp:txBody>
      <dsp:txXfrm>
        <a:off x="9802688" y="2311162"/>
        <a:ext cx="1800000" cy="114894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D432FC-68F5-418C-88AA-CF5E6C5F0CCE}">
      <dsp:nvSpPr>
        <dsp:cNvPr id="0" name=""/>
        <dsp:cNvSpPr/>
      </dsp:nvSpPr>
      <dsp:spPr>
        <a:xfrm>
          <a:off x="1879600" y="0"/>
          <a:ext cx="4277360" cy="42773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300" kern="1200"/>
            <a:t>National Identities</a:t>
          </a:r>
        </a:p>
      </dsp:txBody>
      <dsp:txXfrm>
        <a:off x="3216275" y="213868"/>
        <a:ext cx="1604010" cy="427736"/>
      </dsp:txXfrm>
    </dsp:sp>
    <dsp:sp modelId="{6F238CF0-A731-4CB7-AB59-BD5CCB5949CC}">
      <dsp:nvSpPr>
        <dsp:cNvPr id="0" name=""/>
        <dsp:cNvSpPr/>
      </dsp:nvSpPr>
      <dsp:spPr>
        <a:xfrm>
          <a:off x="2200401" y="641603"/>
          <a:ext cx="3635756" cy="363575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200" kern="1200" dirty="0" err="1"/>
            <a:t>Approval</a:t>
          </a:r>
          <a:r>
            <a:rPr lang="fr-BE" sz="1200" kern="1200" dirty="0"/>
            <a:t> of </a:t>
          </a:r>
          <a:r>
            <a:rPr lang="fr-BE" sz="1200" kern="1200" dirty="0" err="1"/>
            <a:t>Regime</a:t>
          </a:r>
          <a:r>
            <a:rPr lang="fr-BE" sz="1200" kern="1200" dirty="0"/>
            <a:t> Principles and Values</a:t>
          </a:r>
        </a:p>
      </dsp:txBody>
      <dsp:txXfrm>
        <a:off x="3234320" y="850659"/>
        <a:ext cx="1567919" cy="418111"/>
      </dsp:txXfrm>
    </dsp:sp>
    <dsp:sp modelId="{48DBE47E-854F-454B-9793-6382E878F0F9}">
      <dsp:nvSpPr>
        <dsp:cNvPr id="0" name=""/>
        <dsp:cNvSpPr/>
      </dsp:nvSpPr>
      <dsp:spPr>
        <a:xfrm>
          <a:off x="2521204" y="1283208"/>
          <a:ext cx="2994152" cy="299415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200" kern="1200"/>
            <a:t>Evaluation of Regime Performance</a:t>
          </a:r>
        </a:p>
      </dsp:txBody>
      <dsp:txXfrm>
        <a:off x="3243543" y="1489804"/>
        <a:ext cx="1549473" cy="413192"/>
      </dsp:txXfrm>
    </dsp:sp>
    <dsp:sp modelId="{BBEB671B-8FA9-43FC-8314-EA21F0654DAC}">
      <dsp:nvSpPr>
        <dsp:cNvPr id="0" name=""/>
        <dsp:cNvSpPr/>
      </dsp:nvSpPr>
      <dsp:spPr>
        <a:xfrm>
          <a:off x="2842005" y="1924812"/>
          <a:ext cx="2352548" cy="235254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200" b="1" kern="1200" dirty="0"/>
            <a:t>Confidence in </a:t>
          </a:r>
          <a:r>
            <a:rPr lang="fr-BE" sz="1200" b="1" kern="1200" dirty="0" err="1"/>
            <a:t>Regime</a:t>
          </a:r>
          <a:r>
            <a:rPr lang="fr-BE" sz="1200" b="1" kern="1200" dirty="0"/>
            <a:t> Institutions</a:t>
          </a:r>
        </a:p>
      </dsp:txBody>
      <dsp:txXfrm>
        <a:off x="3383092" y="2136541"/>
        <a:ext cx="1270375" cy="423458"/>
      </dsp:txXfrm>
    </dsp:sp>
    <dsp:sp modelId="{3D764D00-B0F5-48B2-9B4E-CE32A6C2E4F0}">
      <dsp:nvSpPr>
        <dsp:cNvPr id="0" name=""/>
        <dsp:cNvSpPr/>
      </dsp:nvSpPr>
      <dsp:spPr>
        <a:xfrm>
          <a:off x="3162808" y="2631397"/>
          <a:ext cx="1710944" cy="158098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200" b="1" kern="1200" dirty="0" err="1"/>
            <a:t>Approval</a:t>
          </a:r>
          <a:r>
            <a:rPr lang="fr-BE" sz="1200" b="1" kern="1200" dirty="0"/>
            <a:t> of </a:t>
          </a:r>
          <a:r>
            <a:rPr lang="fr-BE" sz="1200" b="1" kern="1200" dirty="0" err="1"/>
            <a:t>incumbent</a:t>
          </a:r>
          <a:r>
            <a:rPr lang="fr-BE" sz="1200" b="1" kern="1200" dirty="0"/>
            <a:t> office </a:t>
          </a:r>
          <a:r>
            <a:rPr lang="fr-BE" sz="1200" b="1" kern="1200" dirty="0" err="1"/>
            <a:t>holders</a:t>
          </a:r>
          <a:endParaRPr lang="fr-BE" sz="1200" b="1" kern="1200" dirty="0"/>
        </a:p>
      </dsp:txBody>
      <dsp:txXfrm>
        <a:off x="3413369" y="3026642"/>
        <a:ext cx="1209820" cy="79049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93E628-4AAE-4176-85D6-7A5F8E998C3C}">
      <dsp:nvSpPr>
        <dsp:cNvPr id="0" name=""/>
        <dsp:cNvSpPr/>
      </dsp:nvSpPr>
      <dsp:spPr>
        <a:xfrm>
          <a:off x="0" y="1203423"/>
          <a:ext cx="11126047" cy="63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3505" tIns="520700" rIns="863505" bIns="177800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fr-BE" sz="2500" kern="1200" dirty="0"/>
        </a:p>
      </dsp:txBody>
      <dsp:txXfrm>
        <a:off x="0" y="1203423"/>
        <a:ext cx="11126047" cy="630000"/>
      </dsp:txXfrm>
    </dsp:sp>
    <dsp:sp modelId="{CBDEB252-5C87-4CF8-B447-2AD55C4E0DC7}">
      <dsp:nvSpPr>
        <dsp:cNvPr id="0" name=""/>
        <dsp:cNvSpPr/>
      </dsp:nvSpPr>
      <dsp:spPr>
        <a:xfrm>
          <a:off x="556302" y="834423"/>
          <a:ext cx="7788232" cy="738000"/>
        </a:xfrm>
        <a:prstGeom prst="roundRect">
          <a:avLst/>
        </a:prstGeom>
        <a:solidFill>
          <a:schemeClr val="accent2">
            <a:shade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4377" tIns="0" rIns="294377" bIns="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5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 RELATION CITOYENS/PARLEMENTAIRES</a:t>
          </a:r>
          <a:endParaRPr lang="fr-BE" sz="25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92328" y="870449"/>
        <a:ext cx="7716180" cy="665948"/>
      </dsp:txXfrm>
    </dsp:sp>
    <dsp:sp modelId="{510C69DE-FF86-4B9D-A616-FB95593296B2}">
      <dsp:nvSpPr>
        <dsp:cNvPr id="0" name=""/>
        <dsp:cNvSpPr/>
      </dsp:nvSpPr>
      <dsp:spPr>
        <a:xfrm>
          <a:off x="0" y="2337423"/>
          <a:ext cx="11126047" cy="63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50000"/>
              <a:hueOff val="-346085"/>
              <a:satOff val="3571"/>
              <a:lumOff val="2878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3505" tIns="520700" rIns="863505" bIns="177800" numCol="1" spcCol="1270" anchor="t" anchorCtr="0">
          <a:noAutofit/>
        </a:bodyPr>
        <a:lstStyle/>
        <a:p>
          <a:pPr marL="228600" lvl="1" indent="-228600" algn="just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fr-BE" sz="2500" kern="1200" dirty="0"/>
        </a:p>
      </dsp:txBody>
      <dsp:txXfrm>
        <a:off x="0" y="2337423"/>
        <a:ext cx="11126047" cy="630000"/>
      </dsp:txXfrm>
    </dsp:sp>
    <dsp:sp modelId="{B9BC9BAD-D62D-4EE5-9CE6-9A9B8EE9F64D}">
      <dsp:nvSpPr>
        <dsp:cNvPr id="0" name=""/>
        <dsp:cNvSpPr/>
      </dsp:nvSpPr>
      <dsp:spPr>
        <a:xfrm>
          <a:off x="556302" y="1968423"/>
          <a:ext cx="7788232" cy="738000"/>
        </a:xfrm>
        <a:prstGeom prst="roundRect">
          <a:avLst/>
        </a:prstGeom>
        <a:solidFill>
          <a:schemeClr val="accent2">
            <a:shade val="50000"/>
            <a:hueOff val="-365899"/>
            <a:satOff val="2915"/>
            <a:lumOff val="3116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4377" tIns="0" rIns="294377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5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 Next LT Pro"/>
              <a:ea typeface="+mn-ea"/>
              <a:cs typeface="+mn-cs"/>
            </a:rPr>
            <a:t>LA RELATION PARLEMENT/GOUVERNEMENT</a:t>
          </a:r>
          <a:endParaRPr lang="fr-BE" sz="25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venir Next LT Pro"/>
            <a:ea typeface="+mn-ea"/>
            <a:cs typeface="+mn-cs"/>
          </a:endParaRPr>
        </a:p>
      </dsp:txBody>
      <dsp:txXfrm>
        <a:off x="592328" y="2004449"/>
        <a:ext cx="7716180" cy="665948"/>
      </dsp:txXfrm>
    </dsp:sp>
    <dsp:sp modelId="{DDCAE0AB-B276-4630-82DC-DB471D5D40F3}">
      <dsp:nvSpPr>
        <dsp:cNvPr id="0" name=""/>
        <dsp:cNvSpPr/>
      </dsp:nvSpPr>
      <dsp:spPr>
        <a:xfrm>
          <a:off x="0" y="3471423"/>
          <a:ext cx="11126047" cy="63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50000"/>
              <a:hueOff val="-346085"/>
              <a:satOff val="3571"/>
              <a:lumOff val="2878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3505" tIns="520700" rIns="863505" bIns="177800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fr-BE" sz="2500" kern="1200" dirty="0"/>
        </a:p>
      </dsp:txBody>
      <dsp:txXfrm>
        <a:off x="0" y="3471423"/>
        <a:ext cx="11126047" cy="630000"/>
      </dsp:txXfrm>
    </dsp:sp>
    <dsp:sp modelId="{77AFA2D5-9254-4754-8250-AB22D912789A}">
      <dsp:nvSpPr>
        <dsp:cNvPr id="0" name=""/>
        <dsp:cNvSpPr/>
      </dsp:nvSpPr>
      <dsp:spPr>
        <a:xfrm>
          <a:off x="556302" y="3102423"/>
          <a:ext cx="7788232" cy="738000"/>
        </a:xfrm>
        <a:prstGeom prst="roundRect">
          <a:avLst/>
        </a:prstGeom>
        <a:solidFill>
          <a:schemeClr val="accent2">
            <a:shade val="50000"/>
            <a:hueOff val="-365899"/>
            <a:satOff val="2915"/>
            <a:lumOff val="3116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4377" tIns="0" rIns="294377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5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 Next LT Pro"/>
              <a:ea typeface="+mn-ea"/>
              <a:cs typeface="+mn-cs"/>
            </a:rPr>
            <a:t>LA RELATION GOUVERNANTS/GOUVERNÉS</a:t>
          </a:r>
          <a:endParaRPr lang="fr-BE" sz="25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venir Next LT Pro"/>
            <a:ea typeface="+mn-ea"/>
            <a:cs typeface="+mn-cs"/>
          </a:endParaRPr>
        </a:p>
      </dsp:txBody>
      <dsp:txXfrm>
        <a:off x="592328" y="3138449"/>
        <a:ext cx="7716180" cy="66594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93E628-4AAE-4176-85D6-7A5F8E998C3C}">
      <dsp:nvSpPr>
        <dsp:cNvPr id="0" name=""/>
        <dsp:cNvSpPr/>
      </dsp:nvSpPr>
      <dsp:spPr>
        <a:xfrm>
          <a:off x="0" y="363881"/>
          <a:ext cx="11126047" cy="12237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3505" tIns="437388" rIns="863505" bIns="149352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100" kern="1200" dirty="0"/>
            <a:t>Quel est l’objet de confiance juridiquement formalisé ?</a:t>
          </a:r>
          <a:endParaRPr lang="fr-BE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100" kern="1200" dirty="0"/>
            <a:t>Quel est l’objet de confiance « réel » ?</a:t>
          </a:r>
          <a:endParaRPr lang="fr-BE" sz="2100" kern="1200" dirty="0"/>
        </a:p>
      </dsp:txBody>
      <dsp:txXfrm>
        <a:off x="0" y="363881"/>
        <a:ext cx="11126047" cy="1223775"/>
      </dsp:txXfrm>
    </dsp:sp>
    <dsp:sp modelId="{CBDEB252-5C87-4CF8-B447-2AD55C4E0DC7}">
      <dsp:nvSpPr>
        <dsp:cNvPr id="0" name=""/>
        <dsp:cNvSpPr/>
      </dsp:nvSpPr>
      <dsp:spPr>
        <a:xfrm>
          <a:off x="556302" y="53921"/>
          <a:ext cx="7788232" cy="619920"/>
        </a:xfrm>
        <a:prstGeom prst="roundRect">
          <a:avLst/>
        </a:prstGeom>
        <a:solidFill>
          <a:schemeClr val="accent2">
            <a:shade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4377" tIns="0" rIns="294377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 RELATION CITOYENS/PARLEMENTAIRES</a:t>
          </a:r>
          <a:endParaRPr lang="fr-BE" sz="21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86564" y="84183"/>
        <a:ext cx="7727708" cy="559396"/>
      </dsp:txXfrm>
    </dsp:sp>
    <dsp:sp modelId="{510C69DE-FF86-4B9D-A616-FB95593296B2}">
      <dsp:nvSpPr>
        <dsp:cNvPr id="0" name=""/>
        <dsp:cNvSpPr/>
      </dsp:nvSpPr>
      <dsp:spPr>
        <a:xfrm>
          <a:off x="0" y="2011016"/>
          <a:ext cx="11126047" cy="12237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50000"/>
              <a:hueOff val="-346085"/>
              <a:satOff val="3571"/>
              <a:lumOff val="2878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3505" tIns="437388" rIns="863505" bIns="149352" numCol="1" spcCol="1270" anchor="t" anchorCtr="0">
          <a:noAutofit/>
        </a:bodyPr>
        <a:lstStyle/>
        <a:p>
          <a:pPr marL="228600" lvl="1" indent="-228600" algn="just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100" kern="1200" dirty="0"/>
            <a:t>Quel est l’objet de confiance juridiquement formalisé ?</a:t>
          </a:r>
          <a:endParaRPr lang="fr-BE" sz="2100" kern="1200" dirty="0"/>
        </a:p>
        <a:p>
          <a:pPr marL="228600" lvl="1" indent="-228600" algn="just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100" kern="1200" dirty="0"/>
            <a:t>Quel est l’objet de confiance « réel » ?</a:t>
          </a:r>
          <a:endParaRPr lang="fr-BE" sz="2100" kern="1200" dirty="0"/>
        </a:p>
      </dsp:txBody>
      <dsp:txXfrm>
        <a:off x="0" y="2011016"/>
        <a:ext cx="11126047" cy="1223775"/>
      </dsp:txXfrm>
    </dsp:sp>
    <dsp:sp modelId="{B9BC9BAD-D62D-4EE5-9CE6-9A9B8EE9F64D}">
      <dsp:nvSpPr>
        <dsp:cNvPr id="0" name=""/>
        <dsp:cNvSpPr/>
      </dsp:nvSpPr>
      <dsp:spPr>
        <a:xfrm>
          <a:off x="556302" y="1701056"/>
          <a:ext cx="7788232" cy="619920"/>
        </a:xfrm>
        <a:prstGeom prst="roundRect">
          <a:avLst/>
        </a:prstGeom>
        <a:solidFill>
          <a:schemeClr val="accent2">
            <a:shade val="50000"/>
            <a:hueOff val="-365899"/>
            <a:satOff val="2915"/>
            <a:lumOff val="3116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4377" tIns="0" rIns="294377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 Next LT Pro"/>
              <a:ea typeface="+mn-ea"/>
              <a:cs typeface="+mn-cs"/>
            </a:rPr>
            <a:t>LA RELATION PARLEMENT/GOUVERNEMENT</a:t>
          </a:r>
          <a:endParaRPr lang="fr-BE" sz="21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venir Next LT Pro"/>
            <a:ea typeface="+mn-ea"/>
            <a:cs typeface="+mn-cs"/>
          </a:endParaRPr>
        </a:p>
      </dsp:txBody>
      <dsp:txXfrm>
        <a:off x="586564" y="1731318"/>
        <a:ext cx="7727708" cy="559396"/>
      </dsp:txXfrm>
    </dsp:sp>
    <dsp:sp modelId="{DDCAE0AB-B276-4630-82DC-DB471D5D40F3}">
      <dsp:nvSpPr>
        <dsp:cNvPr id="0" name=""/>
        <dsp:cNvSpPr/>
      </dsp:nvSpPr>
      <dsp:spPr>
        <a:xfrm>
          <a:off x="0" y="3658151"/>
          <a:ext cx="11126047" cy="12237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50000"/>
              <a:hueOff val="-346085"/>
              <a:satOff val="3571"/>
              <a:lumOff val="2878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3505" tIns="437388" rIns="863505" bIns="149352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100" kern="1200" dirty="0"/>
            <a:t>Quel est l’objet de confiance juridiquement formalisé ?</a:t>
          </a:r>
          <a:endParaRPr lang="fr-BE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100" kern="1200" dirty="0"/>
            <a:t>Quel est l’objet de confiance « réel » ?</a:t>
          </a:r>
          <a:endParaRPr lang="fr-BE" sz="2100" kern="1200" dirty="0"/>
        </a:p>
      </dsp:txBody>
      <dsp:txXfrm>
        <a:off x="0" y="3658151"/>
        <a:ext cx="11126047" cy="1223775"/>
      </dsp:txXfrm>
    </dsp:sp>
    <dsp:sp modelId="{77AFA2D5-9254-4754-8250-AB22D912789A}">
      <dsp:nvSpPr>
        <dsp:cNvPr id="0" name=""/>
        <dsp:cNvSpPr/>
      </dsp:nvSpPr>
      <dsp:spPr>
        <a:xfrm>
          <a:off x="556302" y="3348191"/>
          <a:ext cx="7788232" cy="619920"/>
        </a:xfrm>
        <a:prstGeom prst="roundRect">
          <a:avLst/>
        </a:prstGeom>
        <a:solidFill>
          <a:schemeClr val="accent2">
            <a:shade val="50000"/>
            <a:hueOff val="-365899"/>
            <a:satOff val="2915"/>
            <a:lumOff val="3116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4377" tIns="0" rIns="294377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 Next LT Pro"/>
              <a:ea typeface="+mn-ea"/>
              <a:cs typeface="+mn-cs"/>
            </a:rPr>
            <a:t>LA RELATION GOUVERNANTS/GOUVERNÉS</a:t>
          </a:r>
          <a:endParaRPr lang="fr-BE" sz="21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venir Next LT Pro"/>
            <a:ea typeface="+mn-ea"/>
            <a:cs typeface="+mn-cs"/>
          </a:endParaRPr>
        </a:p>
      </dsp:txBody>
      <dsp:txXfrm>
        <a:off x="586564" y="3378453"/>
        <a:ext cx="7727708" cy="55939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93E628-4AAE-4176-85D6-7A5F8E998C3C}">
      <dsp:nvSpPr>
        <dsp:cNvPr id="0" name=""/>
        <dsp:cNvSpPr/>
      </dsp:nvSpPr>
      <dsp:spPr>
        <a:xfrm>
          <a:off x="0" y="363881"/>
          <a:ext cx="11126047" cy="12237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3505" tIns="437388" rIns="863505" bIns="149352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100" kern="1200" dirty="0"/>
            <a:t>Quel est l’objet de confiance juridiquement formalisé ?</a:t>
          </a:r>
          <a:endParaRPr lang="fr-BE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100" kern="1200" dirty="0"/>
            <a:t>Quel est l’objet de confiance « réel » ?</a:t>
          </a:r>
          <a:endParaRPr lang="fr-BE" sz="2100" kern="1200" dirty="0"/>
        </a:p>
      </dsp:txBody>
      <dsp:txXfrm>
        <a:off x="0" y="363881"/>
        <a:ext cx="11126047" cy="1223775"/>
      </dsp:txXfrm>
    </dsp:sp>
    <dsp:sp modelId="{CBDEB252-5C87-4CF8-B447-2AD55C4E0DC7}">
      <dsp:nvSpPr>
        <dsp:cNvPr id="0" name=""/>
        <dsp:cNvSpPr/>
      </dsp:nvSpPr>
      <dsp:spPr>
        <a:xfrm>
          <a:off x="556302" y="53921"/>
          <a:ext cx="7788232" cy="619920"/>
        </a:xfrm>
        <a:prstGeom prst="roundRect">
          <a:avLst/>
        </a:prstGeom>
        <a:solidFill>
          <a:schemeClr val="accent2">
            <a:shade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4377" tIns="0" rIns="294377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 RELATION CITOYENS/PARLEMENTAIRES</a:t>
          </a:r>
          <a:endParaRPr lang="fr-BE" sz="21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86564" y="84183"/>
        <a:ext cx="7727708" cy="559396"/>
      </dsp:txXfrm>
    </dsp:sp>
    <dsp:sp modelId="{510C69DE-FF86-4B9D-A616-FB95593296B2}">
      <dsp:nvSpPr>
        <dsp:cNvPr id="0" name=""/>
        <dsp:cNvSpPr/>
      </dsp:nvSpPr>
      <dsp:spPr>
        <a:xfrm>
          <a:off x="0" y="2011016"/>
          <a:ext cx="11126047" cy="12237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50000"/>
              <a:hueOff val="-346085"/>
              <a:satOff val="3571"/>
              <a:lumOff val="2878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3505" tIns="437388" rIns="863505" bIns="149352" numCol="1" spcCol="1270" anchor="t" anchorCtr="0">
          <a:noAutofit/>
        </a:bodyPr>
        <a:lstStyle/>
        <a:p>
          <a:pPr marL="228600" lvl="1" indent="-228600" algn="just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100" kern="1200" dirty="0"/>
            <a:t>Quel est l’objet de confiance juridiquement formalisé ?</a:t>
          </a:r>
          <a:endParaRPr lang="fr-BE" sz="2100" kern="1200" dirty="0"/>
        </a:p>
        <a:p>
          <a:pPr marL="228600" lvl="1" indent="-228600" algn="just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100" kern="1200" dirty="0"/>
            <a:t>Quel est l’objet de confiance « réel » ?</a:t>
          </a:r>
          <a:endParaRPr lang="fr-BE" sz="2100" kern="1200" dirty="0"/>
        </a:p>
      </dsp:txBody>
      <dsp:txXfrm>
        <a:off x="0" y="2011016"/>
        <a:ext cx="11126047" cy="1223775"/>
      </dsp:txXfrm>
    </dsp:sp>
    <dsp:sp modelId="{B9BC9BAD-D62D-4EE5-9CE6-9A9B8EE9F64D}">
      <dsp:nvSpPr>
        <dsp:cNvPr id="0" name=""/>
        <dsp:cNvSpPr/>
      </dsp:nvSpPr>
      <dsp:spPr>
        <a:xfrm>
          <a:off x="556302" y="1701056"/>
          <a:ext cx="7788232" cy="619920"/>
        </a:xfrm>
        <a:prstGeom prst="roundRect">
          <a:avLst/>
        </a:prstGeom>
        <a:solidFill>
          <a:schemeClr val="accent2">
            <a:shade val="50000"/>
            <a:hueOff val="-365899"/>
            <a:satOff val="2915"/>
            <a:lumOff val="3116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4377" tIns="0" rIns="294377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 Next LT Pro"/>
              <a:ea typeface="+mn-ea"/>
              <a:cs typeface="+mn-cs"/>
            </a:rPr>
            <a:t>LA RELATION PARLEMENT/GOUVERNEMENT</a:t>
          </a:r>
          <a:endParaRPr lang="fr-BE" sz="21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venir Next LT Pro"/>
            <a:ea typeface="+mn-ea"/>
            <a:cs typeface="+mn-cs"/>
          </a:endParaRPr>
        </a:p>
      </dsp:txBody>
      <dsp:txXfrm>
        <a:off x="586564" y="1731318"/>
        <a:ext cx="7727708" cy="559396"/>
      </dsp:txXfrm>
    </dsp:sp>
    <dsp:sp modelId="{DDCAE0AB-B276-4630-82DC-DB471D5D40F3}">
      <dsp:nvSpPr>
        <dsp:cNvPr id="0" name=""/>
        <dsp:cNvSpPr/>
      </dsp:nvSpPr>
      <dsp:spPr>
        <a:xfrm>
          <a:off x="0" y="3658151"/>
          <a:ext cx="11126047" cy="12237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50000"/>
              <a:hueOff val="-346085"/>
              <a:satOff val="3571"/>
              <a:lumOff val="2878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3505" tIns="437388" rIns="863505" bIns="149352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100" kern="1200" dirty="0"/>
            <a:t>Quel est l’objet de confiance juridiquement formalisé ?</a:t>
          </a:r>
          <a:endParaRPr lang="fr-BE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100" kern="1200" dirty="0"/>
            <a:t>Quel est l’objet de confiance « réel » ?</a:t>
          </a:r>
          <a:endParaRPr lang="fr-BE" sz="2100" kern="1200" dirty="0"/>
        </a:p>
      </dsp:txBody>
      <dsp:txXfrm>
        <a:off x="0" y="3658151"/>
        <a:ext cx="11126047" cy="1223775"/>
      </dsp:txXfrm>
    </dsp:sp>
    <dsp:sp modelId="{77AFA2D5-9254-4754-8250-AB22D912789A}">
      <dsp:nvSpPr>
        <dsp:cNvPr id="0" name=""/>
        <dsp:cNvSpPr/>
      </dsp:nvSpPr>
      <dsp:spPr>
        <a:xfrm>
          <a:off x="556302" y="3348191"/>
          <a:ext cx="7788232" cy="619920"/>
        </a:xfrm>
        <a:prstGeom prst="roundRect">
          <a:avLst/>
        </a:prstGeom>
        <a:solidFill>
          <a:schemeClr val="accent2">
            <a:shade val="50000"/>
            <a:hueOff val="-365899"/>
            <a:satOff val="2915"/>
            <a:lumOff val="3116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4377" tIns="0" rIns="294377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 Next LT Pro"/>
              <a:ea typeface="+mn-ea"/>
              <a:cs typeface="+mn-cs"/>
            </a:rPr>
            <a:t>LA RELATION GOUVERNANTS/GOUVERNÉS</a:t>
          </a:r>
          <a:endParaRPr lang="fr-BE" sz="21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venir Next LT Pro"/>
            <a:ea typeface="+mn-ea"/>
            <a:cs typeface="+mn-cs"/>
          </a:endParaRPr>
        </a:p>
      </dsp:txBody>
      <dsp:txXfrm>
        <a:off x="586564" y="3378453"/>
        <a:ext cx="7727708" cy="55939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93E628-4AAE-4176-85D6-7A5F8E998C3C}">
      <dsp:nvSpPr>
        <dsp:cNvPr id="0" name=""/>
        <dsp:cNvSpPr/>
      </dsp:nvSpPr>
      <dsp:spPr>
        <a:xfrm>
          <a:off x="0" y="249378"/>
          <a:ext cx="11126047" cy="16317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3505" tIns="291592" rIns="863505" bIns="142240" numCol="1" spcCol="1270" anchor="t" anchorCtr="0">
          <a:noAutofit/>
        </a:bodyPr>
        <a:lstStyle/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000" kern="1200" dirty="0"/>
            <a:t>Quels sont les </a:t>
          </a:r>
          <a:r>
            <a:rPr lang="fr-FR" sz="2000" i="1" kern="1200" dirty="0"/>
            <a:t>effets</a:t>
          </a:r>
          <a:r>
            <a:rPr lang="fr-FR" sz="2000" kern="1200" dirty="0"/>
            <a:t> des règles adoptées pour renforcer la confiance dans les parlementaires ?</a:t>
          </a:r>
          <a:endParaRPr lang="fr-BE" sz="2000" kern="1200" dirty="0"/>
        </a:p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2000" kern="1200" dirty="0"/>
            <a:t>Quelles sont les </a:t>
          </a:r>
          <a:r>
            <a:rPr lang="fr-BE" sz="2000" i="1" kern="1200" dirty="0"/>
            <a:t>règles</a:t>
          </a:r>
          <a:r>
            <a:rPr lang="fr-BE" sz="2000" kern="1200" dirty="0"/>
            <a:t> qui pourraient avoir un impact sur la confiance dans les parlementaires ?</a:t>
          </a:r>
        </a:p>
      </dsp:txBody>
      <dsp:txXfrm>
        <a:off x="0" y="249378"/>
        <a:ext cx="11126047" cy="1631700"/>
      </dsp:txXfrm>
    </dsp:sp>
    <dsp:sp modelId="{CBDEB252-5C87-4CF8-B447-2AD55C4E0DC7}">
      <dsp:nvSpPr>
        <dsp:cNvPr id="0" name=""/>
        <dsp:cNvSpPr/>
      </dsp:nvSpPr>
      <dsp:spPr>
        <a:xfrm>
          <a:off x="556302" y="42738"/>
          <a:ext cx="7788232" cy="413280"/>
        </a:xfrm>
        <a:prstGeom prst="roundRect">
          <a:avLst/>
        </a:prstGeom>
        <a:solidFill>
          <a:schemeClr val="accent2">
            <a:shade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4377" tIns="0" rIns="294377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 RELATION CITOYENS/PARLEMENTAIRES</a:t>
          </a:r>
          <a:endParaRPr lang="fr-BE" sz="21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76477" y="62913"/>
        <a:ext cx="7747882" cy="372930"/>
      </dsp:txXfrm>
    </dsp:sp>
    <dsp:sp modelId="{510C69DE-FF86-4B9D-A616-FB95593296B2}">
      <dsp:nvSpPr>
        <dsp:cNvPr id="0" name=""/>
        <dsp:cNvSpPr/>
      </dsp:nvSpPr>
      <dsp:spPr>
        <a:xfrm>
          <a:off x="0" y="2163318"/>
          <a:ext cx="11126047" cy="72764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50000"/>
              <a:hueOff val="-346085"/>
              <a:satOff val="3571"/>
              <a:lumOff val="2878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3505" tIns="291592" rIns="863505" bIns="142240" numCol="1" spcCol="1270" anchor="t" anchorCtr="0">
          <a:noAutofit/>
        </a:bodyPr>
        <a:lstStyle/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000" kern="1200" dirty="0"/>
            <a:t>Clarifier et renforcer la responsabilité politique</a:t>
          </a:r>
          <a:endParaRPr lang="fr-BE" sz="2000" kern="1200" dirty="0"/>
        </a:p>
      </dsp:txBody>
      <dsp:txXfrm>
        <a:off x="0" y="2163318"/>
        <a:ext cx="11126047" cy="727649"/>
      </dsp:txXfrm>
    </dsp:sp>
    <dsp:sp modelId="{B9BC9BAD-D62D-4EE5-9CE6-9A9B8EE9F64D}">
      <dsp:nvSpPr>
        <dsp:cNvPr id="0" name=""/>
        <dsp:cNvSpPr/>
      </dsp:nvSpPr>
      <dsp:spPr>
        <a:xfrm>
          <a:off x="556302" y="1956678"/>
          <a:ext cx="7788232" cy="413280"/>
        </a:xfrm>
        <a:prstGeom prst="roundRect">
          <a:avLst/>
        </a:prstGeom>
        <a:solidFill>
          <a:schemeClr val="accent2">
            <a:shade val="50000"/>
            <a:hueOff val="-365899"/>
            <a:satOff val="2915"/>
            <a:lumOff val="3116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4377" tIns="0" rIns="294377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 Next LT Pro"/>
              <a:ea typeface="+mn-ea"/>
              <a:cs typeface="+mn-cs"/>
            </a:rPr>
            <a:t>LA RELATION PARLEMENT/GOUVERNEMENT</a:t>
          </a:r>
          <a:endParaRPr lang="fr-BE" sz="21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venir Next LT Pro"/>
            <a:ea typeface="+mn-ea"/>
            <a:cs typeface="+mn-cs"/>
          </a:endParaRPr>
        </a:p>
      </dsp:txBody>
      <dsp:txXfrm>
        <a:off x="576477" y="1976853"/>
        <a:ext cx="7747882" cy="372930"/>
      </dsp:txXfrm>
    </dsp:sp>
    <dsp:sp modelId="{DDCAE0AB-B276-4630-82DC-DB471D5D40F3}">
      <dsp:nvSpPr>
        <dsp:cNvPr id="0" name=""/>
        <dsp:cNvSpPr/>
      </dsp:nvSpPr>
      <dsp:spPr>
        <a:xfrm>
          <a:off x="0" y="3173208"/>
          <a:ext cx="11126047" cy="17199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50000"/>
              <a:hueOff val="-346085"/>
              <a:satOff val="3571"/>
              <a:lumOff val="2878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3505" tIns="291592" rIns="863505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000" kern="1200" dirty="0"/>
            <a:t>Importance de la lisibilité des règles</a:t>
          </a:r>
          <a:endParaRPr lang="fr-BE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2000" kern="1200" dirty="0"/>
            <a:t>Rôle de la vérité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2000" kern="1200" dirty="0"/>
            <a:t>Développer davantage les enjeux d’équité et de solidarité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2000" kern="1200" dirty="0"/>
            <a:t>Renforcer la responsabilité « pour l’avenir »</a:t>
          </a:r>
        </a:p>
      </dsp:txBody>
      <dsp:txXfrm>
        <a:off x="0" y="3173208"/>
        <a:ext cx="11126047" cy="1719900"/>
      </dsp:txXfrm>
    </dsp:sp>
    <dsp:sp modelId="{77AFA2D5-9254-4754-8250-AB22D912789A}">
      <dsp:nvSpPr>
        <dsp:cNvPr id="0" name=""/>
        <dsp:cNvSpPr/>
      </dsp:nvSpPr>
      <dsp:spPr>
        <a:xfrm>
          <a:off x="556302" y="2966568"/>
          <a:ext cx="7788232" cy="413280"/>
        </a:xfrm>
        <a:prstGeom prst="roundRect">
          <a:avLst/>
        </a:prstGeom>
        <a:solidFill>
          <a:schemeClr val="accent2">
            <a:shade val="50000"/>
            <a:hueOff val="-365899"/>
            <a:satOff val="2915"/>
            <a:lumOff val="3116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4377" tIns="0" rIns="294377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 Next LT Pro"/>
              <a:ea typeface="+mn-ea"/>
              <a:cs typeface="+mn-cs"/>
            </a:rPr>
            <a:t>LA RELATION GOUVERNANTS/GOUVERNÉS</a:t>
          </a:r>
          <a:endParaRPr lang="fr-BE" sz="21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venir Next LT Pro"/>
            <a:ea typeface="+mn-ea"/>
            <a:cs typeface="+mn-cs"/>
          </a:endParaRPr>
        </a:p>
      </dsp:txBody>
      <dsp:txXfrm>
        <a:off x="576477" y="2986743"/>
        <a:ext cx="7747882" cy="3729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0351E6DD-43C2-0EC4-6F6D-1319893339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fr-BE"/>
              <a:t>Couocu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D645576-76E1-60CB-7B54-A12AA72C91B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C801D6-27E7-4D90-A421-B728DD1428A0}" type="datetimeFigureOut">
              <a:rPr lang="fr-BE" smtClean="0"/>
              <a:t>23-04-25</a:t>
            </a:fld>
            <a:endParaRPr lang="fr-BE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2734FCB-7AC6-0A09-506C-C6A1F3B733B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fr-BE"/>
              <a:t>La quête de confiance dans les institutions politiques : quelle place pour le droit ?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1DB1C39-458D-984E-29AA-03917EADC3D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9804A8-52AD-4ADB-918A-293804D49DCA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354352074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fr-BE"/>
              <a:t>Couocu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C58B83-5A4E-4CF9-BE7D-6B3827EF3544}" type="datetimeFigureOut">
              <a:rPr lang="fr-BE" smtClean="0"/>
              <a:t>23-04-25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fr-BE"/>
              <a:t>La quête de confiance dans les institutions politiques : quelle place pour le droit ?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7933DA-0E52-41F2-A019-367FCCF03C8D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165297169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e l'en-tête 5">
            <a:extLst>
              <a:ext uri="{FF2B5EF4-FFF2-40B4-BE49-F238E27FC236}">
                <a16:creationId xmlns:a16="http://schemas.microsoft.com/office/drawing/2014/main" id="{CF12197E-7789-7383-16C7-99520BB2565F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fr-BE"/>
              <a:t>Couocu</a:t>
            </a:r>
          </a:p>
        </p:txBody>
      </p:sp>
    </p:spTree>
    <p:extLst>
      <p:ext uri="{BB962C8B-B14F-4D97-AF65-F5344CB8AC3E}">
        <p14:creationId xmlns:p14="http://schemas.microsoft.com/office/powerpoint/2010/main" val="12832341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1A78FB-E41B-DEAF-37C4-5A2BAF0113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DF92734-5149-456B-DC69-3BE854C716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BF589E66-39E0-D38C-00FD-54574AF05C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7F40350-DCC9-5961-EA02-66DA2F3826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BE2692-C3F3-4F5E-9FC5-11CBF54287F6}" type="slidenum">
              <a:rPr lang="fr-FR" smtClean="0"/>
              <a:t>3</a:t>
            </a:fld>
            <a:endParaRPr lang="fr-FR"/>
          </a:p>
        </p:txBody>
      </p:sp>
      <p:sp>
        <p:nvSpPr>
          <p:cNvPr id="5" name="Espace réservé de l'en-tête 4">
            <a:extLst>
              <a:ext uri="{FF2B5EF4-FFF2-40B4-BE49-F238E27FC236}">
                <a16:creationId xmlns:a16="http://schemas.microsoft.com/office/drawing/2014/main" id="{8D800186-6EFA-33D7-021A-4136EF48103B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fr-BE"/>
              <a:t>Couocu</a:t>
            </a:r>
          </a:p>
        </p:txBody>
      </p:sp>
    </p:spTree>
    <p:extLst>
      <p:ext uri="{BB962C8B-B14F-4D97-AF65-F5344CB8AC3E}">
        <p14:creationId xmlns:p14="http://schemas.microsoft.com/office/powerpoint/2010/main" val="13719737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fr-BE"/>
              <a:t>Couocu</a:t>
            </a:r>
          </a:p>
        </p:txBody>
      </p:sp>
    </p:spTree>
    <p:extLst>
      <p:ext uri="{BB962C8B-B14F-4D97-AF65-F5344CB8AC3E}">
        <p14:creationId xmlns:p14="http://schemas.microsoft.com/office/powerpoint/2010/main" val="31250187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fr-BE"/>
              <a:t>Couocu</a:t>
            </a:r>
          </a:p>
        </p:txBody>
      </p:sp>
    </p:spTree>
    <p:extLst>
      <p:ext uri="{BB962C8B-B14F-4D97-AF65-F5344CB8AC3E}">
        <p14:creationId xmlns:p14="http://schemas.microsoft.com/office/powerpoint/2010/main" val="25430045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8DD6B9-70AE-660D-D082-CBFC37AB81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A96DC96-BAC3-9318-C59E-3C1CB07494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E922756-ADE5-C0B0-3865-6CC07F2928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54FCBAD-82B0-CBD4-53F0-0228113A52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BE2692-C3F3-4F5E-9FC5-11CBF54287F6}" type="slidenum">
              <a:rPr lang="fr-FR" smtClean="0"/>
              <a:t>24</a:t>
            </a:fld>
            <a:endParaRPr lang="fr-FR"/>
          </a:p>
        </p:txBody>
      </p:sp>
      <p:sp>
        <p:nvSpPr>
          <p:cNvPr id="5" name="Espace réservé de l'en-tête 4">
            <a:extLst>
              <a:ext uri="{FF2B5EF4-FFF2-40B4-BE49-F238E27FC236}">
                <a16:creationId xmlns:a16="http://schemas.microsoft.com/office/drawing/2014/main" id="{3408062D-5935-FDC5-4889-ACA9BAFC980B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fr-BE"/>
              <a:t>Couocu</a:t>
            </a:r>
          </a:p>
        </p:txBody>
      </p:sp>
    </p:spTree>
    <p:extLst>
      <p:ext uri="{BB962C8B-B14F-4D97-AF65-F5344CB8AC3E}">
        <p14:creationId xmlns:p14="http://schemas.microsoft.com/office/powerpoint/2010/main" val="4070408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A35725-3491-8C9D-8F82-1DF704341A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0059823-6515-A3AA-0B63-BA5276F790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6909800-4E5D-0C32-D21B-76F338B9F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D09C6-7FA1-49CE-A5A4-FB868626205F}" type="datetime1">
              <a:rPr lang="fr-BE" smtClean="0"/>
              <a:t>23-04-25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F555B46-5E1A-6FF5-11CE-A5E956B77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La quête de confiance dans les institutions politiques : quelle place pour le droit ?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023FF06-70D9-E1BB-766E-645CF1F6D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3C9B8-8CD4-4AD2-B664-975AE9A20C4C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97821207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F061B8C-F775-FB32-652A-12F6BBA055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C2C9B09-8D58-C984-68C1-2BEA2DA168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9995AC2-1213-DB8B-244C-B35C8CA8D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13AA8-3236-4839-A914-149EB143AE8A}" type="datetime1">
              <a:rPr lang="fr-BE" smtClean="0"/>
              <a:t>23-04-25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BE273A2-A4BA-1731-2CD1-3D6A14E34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La quête de confiance dans les institutions politiques : quelle place pour le droit ?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14A0588-CAFA-7363-E64F-581F4DD63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3C9B8-8CD4-4AD2-B664-975AE9A20C4C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258572903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83E2E63-2F44-3625-C7B7-73256EBF64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EAF8445-BF18-BB88-671E-889EBDA62B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2A9A92F-F41B-2504-48E4-ADE4BF032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A2D33-4338-4BEE-82AB-E71AF79F8C0B}" type="datetime1">
              <a:rPr lang="fr-BE" smtClean="0"/>
              <a:t>23-04-25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C3C643E-0FB6-0698-6100-AA5915B7C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La quête de confiance dans les institutions politiques : quelle place pour le droit ?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D1A73E1-9F56-8CA0-4737-58A2F5801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3C9B8-8CD4-4AD2-B664-975AE9A20C4C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507886391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5CEC07D-735A-F375-4059-6D7355224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5148D12-329E-00BF-2511-5B69323F8D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B730925-75B6-D386-3AF1-67F9D43E6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CD7EF-9AAE-4FAE-9AE6-3937294789FA}" type="datetime1">
              <a:rPr lang="fr-BE" smtClean="0"/>
              <a:t>23-04-25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6ACE387-C6B0-60D2-F350-6BDA86C61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La quête de confiance dans les institutions politiques : quelle place pour le droit ?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D513838-4CFD-A831-0012-4E95E1ADC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3C9B8-8CD4-4AD2-B664-975AE9A20C4C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31581432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4FD9F5-82CF-25BF-66E6-05EBF0086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1F367EF-3797-EB03-42C1-5E9E101F59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90345D8-1417-451B-9E02-1376FF7C1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15EB3-299A-486C-A2A5-DDAF7BF41468}" type="datetime1">
              <a:rPr lang="fr-BE" smtClean="0"/>
              <a:t>23-04-25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B695D24-A979-D701-3DD1-639C4D339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La quête de confiance dans les institutions politiques : quelle place pour le droit ?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A1B6B8D-588C-644F-EA63-107C02A46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3C9B8-8CD4-4AD2-B664-975AE9A20C4C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42497653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43D8078-C429-43D6-9949-F66E41EA3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464259F-C331-0002-2371-234D00FD2E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F393E9A-CE1F-4AEB-317A-AB573BB133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433DF8B-F0CD-FB84-AFB9-1A3D2FE8B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66654-3367-4B21-AA18-D9EB47083F95}" type="datetime1">
              <a:rPr lang="fr-BE" smtClean="0"/>
              <a:t>23-04-25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FB98FFB-E869-309F-56CF-3027325CA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La quête de confiance dans les institutions politiques : quelle place pour le droit ?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613D5AC-C31C-1C38-F0E7-8F85E4F01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3C9B8-8CD4-4AD2-B664-975AE9A20C4C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099850708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A64D0D-814F-1E05-5F34-58FEED758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B9238C8-AE09-7D67-DF7D-B22A7D0B30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40D5F0D-37DD-2A06-3441-5D9E1CCD14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8716432-A75A-5E0D-B395-CE51737B33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71C564E0-0EAD-0E42-BA42-EF1D146CE1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47D1CD01-B17E-1164-261C-3964EDEFDE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E21EB-FEA3-45D0-96F9-F5EF715ABC08}" type="datetime1">
              <a:rPr lang="fr-BE" smtClean="0"/>
              <a:t>23-04-25</a:t>
            </a:fld>
            <a:endParaRPr lang="fr-BE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FAA6507-9F2D-2840-7478-9FF17F7E4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La quête de confiance dans les institutions politiques : quelle place pour le droit ?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B224A690-94C1-C276-B87E-A96FB0D83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3C9B8-8CD4-4AD2-B664-975AE9A20C4C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782708513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7E9E31-8EE7-3805-9468-42D6C585A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0AA4D3B-F384-9E79-FD63-C536BFB9F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73FBE-E361-4B90-A821-1DDA00BA1D38}" type="datetime1">
              <a:rPr lang="fr-BE" smtClean="0"/>
              <a:t>23-04-25</a:t>
            </a:fld>
            <a:endParaRPr lang="fr-BE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0804F06-7B47-7979-7000-7E3E4881C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La quête de confiance dans les institutions politiques : quelle place pour le droit ?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AD23D8C-FE2C-6762-FF1F-5D3E60D31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3C9B8-8CD4-4AD2-B664-975AE9A20C4C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912889882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B4CB85D-B362-0FFE-8BDD-F541DB8C3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AD8C7-9B43-43AE-BF23-81E96B409264}" type="datetime1">
              <a:rPr lang="fr-BE" smtClean="0"/>
              <a:t>23-04-25</a:t>
            </a:fld>
            <a:endParaRPr lang="fr-BE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AF2925B-D9CE-5A8C-B7C7-AB9C5A011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La quête de confiance dans les institutions politiques : quelle place pour le droit ?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2BC8B45-FEF5-4F71-381E-BB783FA2F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3C9B8-8CD4-4AD2-B664-975AE9A20C4C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929833586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2D3C2E-69BE-6C97-4DE5-86A6E85E7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B7EB1D3-D5FB-7C3A-AB08-188721301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9E069D8-548F-7B7A-F123-CADE8E3F87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A6690AD-3B9B-11E1-4D30-6C2064B81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CE2D2-D398-45B6-BCEC-9ABB034815F0}" type="datetime1">
              <a:rPr lang="fr-BE" smtClean="0"/>
              <a:t>23-04-25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E938813-738F-E976-F7B5-EE251513E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La quête de confiance dans les institutions politiques : quelle place pour le droit ?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BC5D7F6-AF77-30F8-E247-EB864245B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3C9B8-8CD4-4AD2-B664-975AE9A20C4C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006912758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9A3F45-B57C-EE96-A73F-A53D0D373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FCF1AAF6-5586-CC31-D981-BF251D6113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1DCA982-3EA2-7921-6462-F003802DAE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BAC2AAF-A67E-8079-D727-A46D39353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CFDD8-C020-4A7B-9802-4575BC9414E6}" type="datetime1">
              <a:rPr lang="fr-BE" smtClean="0"/>
              <a:t>23-04-25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6FCC2C5-5D37-6D24-7C8D-65F4D4073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La quête de confiance dans les institutions politiques : quelle place pour le droit ?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2832896-707E-FA72-5011-14A2A5603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3C9B8-8CD4-4AD2-B664-975AE9A20C4C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818641832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0C2974E-B07F-5863-12BE-657B18152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DE18948-E48D-E97F-545B-78322E36B5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E2C39B5-B2C3-2F31-F942-369C4D52D4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95FB891-4405-4A44-B44D-53A60A1A2353}" type="datetime1">
              <a:rPr lang="fr-BE" smtClean="0"/>
              <a:t>23-04-25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E3CAEC9-CFA1-0376-BA5C-968D78BCE9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fr-BE"/>
              <a:t>La quête de confiance dans les institutions politiques : quelle place pour le droit ?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60C9B94-5731-9212-0305-88A403C380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613C9B8-8CD4-4AD2-B664-975AE9A20C4C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189305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7" Type="http://schemas.openxmlformats.org/officeDocument/2006/relationships/image" Target="../media/image60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64.svg"/><Relationship Id="rId4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65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67.svg"/><Relationship Id="rId4" Type="http://schemas.openxmlformats.org/officeDocument/2006/relationships/image" Target="../media/image66.png"/><Relationship Id="rId9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8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10" Type="http://schemas.openxmlformats.org/officeDocument/2006/relationships/image" Target="../media/image37.svg"/><Relationship Id="rId4" Type="http://schemas.openxmlformats.org/officeDocument/2006/relationships/image" Target="../media/image31.svg"/><Relationship Id="rId9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6.jp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dessin, texte, art, peinture&#10;&#10;Description générée automatiquement">
            <a:extLst>
              <a:ext uri="{FF2B5EF4-FFF2-40B4-BE49-F238E27FC236}">
                <a16:creationId xmlns:a16="http://schemas.microsoft.com/office/drawing/2014/main" id="{AC0FE38E-0DEE-3DD2-3321-45970E22B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6" b="5016"/>
          <a:stretch/>
        </p:blipFill>
        <p:spPr>
          <a:xfrm>
            <a:off x="20" y="1"/>
            <a:ext cx="12191980" cy="4160803"/>
          </a:xfrm>
          <a:custGeom>
            <a:avLst/>
            <a:gdLst/>
            <a:ahLst/>
            <a:cxnLst/>
            <a:rect l="l" t="t" r="r" b="b"/>
            <a:pathLst>
              <a:path w="12192000" h="4717301">
                <a:moveTo>
                  <a:pt x="8930642" y="4273734"/>
                </a:moveTo>
                <a:cubicBezTo>
                  <a:pt x="9016941" y="4268381"/>
                  <a:pt x="9102130" y="4314070"/>
                  <a:pt x="9143134" y="4396362"/>
                </a:cubicBezTo>
                <a:cubicBezTo>
                  <a:pt x="9197806" y="4506087"/>
                  <a:pt x="9153221" y="4639333"/>
                  <a:pt x="9043549" y="4693978"/>
                </a:cubicBezTo>
                <a:cubicBezTo>
                  <a:pt x="8933879" y="4748622"/>
                  <a:pt x="8800655" y="4703973"/>
                  <a:pt x="8745984" y="4594249"/>
                </a:cubicBezTo>
                <a:cubicBezTo>
                  <a:pt x="8691311" y="4484525"/>
                  <a:pt x="8735897" y="4351279"/>
                  <a:pt x="8845568" y="4296634"/>
                </a:cubicBezTo>
                <a:cubicBezTo>
                  <a:pt x="8872986" y="4282973"/>
                  <a:pt x="8901875" y="4275517"/>
                  <a:pt x="8930642" y="4273734"/>
                </a:cubicBezTo>
                <a:close/>
                <a:moveTo>
                  <a:pt x="9842642" y="3718743"/>
                </a:moveTo>
                <a:cubicBezTo>
                  <a:pt x="10017101" y="3707923"/>
                  <a:pt x="10189318" y="3800286"/>
                  <a:pt x="10272210" y="3966645"/>
                </a:cubicBezTo>
                <a:cubicBezTo>
                  <a:pt x="10382732" y="4188458"/>
                  <a:pt x="10292600" y="4457825"/>
                  <a:pt x="10070896" y="4568292"/>
                </a:cubicBezTo>
                <a:cubicBezTo>
                  <a:pt x="9849191" y="4678760"/>
                  <a:pt x="9579867" y="4588498"/>
                  <a:pt x="9469346" y="4366686"/>
                </a:cubicBezTo>
                <a:cubicBezTo>
                  <a:pt x="9358824" y="4144873"/>
                  <a:pt x="9448956" y="3875506"/>
                  <a:pt x="9670660" y="3765038"/>
                </a:cubicBezTo>
                <a:cubicBezTo>
                  <a:pt x="9726087" y="3737421"/>
                  <a:pt x="9784490" y="3722349"/>
                  <a:pt x="9842642" y="3718743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369891"/>
                </a:lnTo>
                <a:lnTo>
                  <a:pt x="12124015" y="3410713"/>
                </a:lnTo>
                <a:cubicBezTo>
                  <a:pt x="11792041" y="3581538"/>
                  <a:pt x="11443617" y="3577252"/>
                  <a:pt x="11077457" y="3501725"/>
                </a:cubicBezTo>
                <a:cubicBezTo>
                  <a:pt x="10679189" y="3419860"/>
                  <a:pt x="10271734" y="3358281"/>
                  <a:pt x="9867246" y="3351592"/>
                </a:cubicBezTo>
                <a:cubicBezTo>
                  <a:pt x="9492336" y="3345611"/>
                  <a:pt x="9239136" y="3626329"/>
                  <a:pt x="8994802" y="3878378"/>
                </a:cubicBezTo>
                <a:cubicBezTo>
                  <a:pt x="8385954" y="4506678"/>
                  <a:pt x="7695268" y="4690742"/>
                  <a:pt x="6994655" y="4335637"/>
                </a:cubicBezTo>
                <a:cubicBezTo>
                  <a:pt x="6722938" y="4197922"/>
                  <a:pt x="6494843" y="3948626"/>
                  <a:pt x="6287534" y="3714199"/>
                </a:cubicBezTo>
                <a:cubicBezTo>
                  <a:pt x="5731733" y="3085491"/>
                  <a:pt x="5043559" y="3067499"/>
                  <a:pt x="4392596" y="3392344"/>
                </a:cubicBezTo>
                <a:cubicBezTo>
                  <a:pt x="3930423" y="3623867"/>
                  <a:pt x="3492022" y="3908604"/>
                  <a:pt x="3014500" y="4100222"/>
                </a:cubicBezTo>
                <a:cubicBezTo>
                  <a:pt x="1977820" y="4518409"/>
                  <a:pt x="973242" y="4499486"/>
                  <a:pt x="86414" y="3903305"/>
                </a:cubicBezTo>
                <a:lnTo>
                  <a:pt x="0" y="3840566"/>
                </a:lnTo>
                <a:close/>
              </a:path>
            </a:pathLst>
          </a:cu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78B896B-54FE-206F-E8A8-A604E17DF2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21560" y="2221231"/>
            <a:ext cx="7581050" cy="1922495"/>
          </a:xfrm>
          <a:solidFill>
            <a:schemeClr val="bg2"/>
          </a:solidFill>
          <a:ln w="28575"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  <a:sp3d extrusionH="57150">
              <a:bevelT w="38100" h="38100"/>
            </a:sp3d>
          </a:bodyPr>
          <a:lstStyle/>
          <a:p>
            <a:pPr algn="ctr"/>
            <a:r>
              <a:rPr lang="en-US" sz="3600" b="1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LA 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QUÊTE</a:t>
            </a:r>
            <a:r>
              <a:rPr lang="en-US" sz="3600" b="1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 DE CONFIANCE DANS LES INSTITUTIONS POLITIQUES : </a:t>
            </a:r>
            <a:br>
              <a:rPr lang="en-US" sz="3600" b="1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</a:br>
            <a:r>
              <a:rPr lang="en-US" sz="3600" b="1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QUELLE PLACE POUR LE DROIT ?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E163649-AFB4-3F40-16B7-F1873FAECE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37117" y="4340405"/>
            <a:ext cx="8022566" cy="217768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Collège Belgique | Académie Royale de Belgique</a:t>
            </a:r>
          </a:p>
          <a:p>
            <a:pPr>
              <a:lnSpc>
                <a:spcPct val="100000"/>
              </a:lnSpc>
            </a:pP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Bocholtz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| 24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avril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 2025</a:t>
            </a:r>
          </a:p>
          <a:p>
            <a:pPr>
              <a:lnSpc>
                <a:spcPct val="100000"/>
              </a:lnSpc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Céline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Romainville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 (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UCLouvain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) </a:t>
            </a:r>
          </a:p>
          <a:p>
            <a:pPr>
              <a:lnSpc>
                <a:spcPct val="100000"/>
              </a:lnSpc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Léna Geron (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ULiège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)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1583DDB7-E0FD-1C10-C82E-7D9E7372CD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9878" y="0"/>
            <a:ext cx="1822102" cy="808857"/>
          </a:xfrm>
          <a:prstGeom prst="rect">
            <a:avLst/>
          </a:prstGeom>
        </p:spPr>
      </p:pic>
      <p:sp>
        <p:nvSpPr>
          <p:cNvPr id="8" name="AutoShape 4">
            <a:extLst>
              <a:ext uri="{FF2B5EF4-FFF2-40B4-BE49-F238E27FC236}">
                <a16:creationId xmlns:a16="http://schemas.microsoft.com/office/drawing/2014/main" id="{A9CBAA29-4D99-D6AC-06C9-BD252C7E3F3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pic>
        <p:nvPicPr>
          <p:cNvPr id="13" name="Image 12" descr="Une image contenant texte, Police, capture d’écran, conception&#10;&#10;Le contenu généré par l’IA peut être incorrect.">
            <a:extLst>
              <a:ext uri="{FF2B5EF4-FFF2-40B4-BE49-F238E27FC236}">
                <a16:creationId xmlns:a16="http://schemas.microsoft.com/office/drawing/2014/main" id="{1958EC85-4DB7-8028-F871-36D6053B84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789" y="5429250"/>
            <a:ext cx="1416211" cy="142875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C16C2697-4D16-C866-B244-A6DD4F02B0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8966"/>
            <a:ext cx="2070847" cy="552978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41C3049A-EDD7-2A29-2CC6-3E38B01902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156899"/>
            <a:ext cx="1615580" cy="70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832532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3A5E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7D6D76DB-894D-4241-A102-2B9BAE02849B}"/>
              </a:ext>
            </a:extLst>
          </p:cNvPr>
          <p:cNvSpPr txBox="1">
            <a:spLocks/>
          </p:cNvSpPr>
          <p:nvPr/>
        </p:nvSpPr>
        <p:spPr>
          <a:xfrm>
            <a:off x="450327" y="1562849"/>
            <a:ext cx="3716768" cy="3395381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3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I.</a:t>
            </a:r>
          </a:p>
          <a:p>
            <a:pPr algn="ctr">
              <a:spcAft>
                <a:spcPts val="600"/>
              </a:spcAft>
            </a:pPr>
            <a:endParaRPr lang="en-US" sz="2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algn="ctr">
              <a:spcAft>
                <a:spcPts val="600"/>
              </a:spcAft>
            </a:pPr>
            <a:r>
              <a:rPr lang="en-US" sz="2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LA CONFIANCE POLITIQUE ?</a:t>
            </a:r>
          </a:p>
        </p:txBody>
      </p:sp>
      <p:pic>
        <p:nvPicPr>
          <p:cNvPr id="8" name="Espace réservé du contenu 4">
            <a:extLst>
              <a:ext uri="{FF2B5EF4-FFF2-40B4-BE49-F238E27FC236}">
                <a16:creationId xmlns:a16="http://schemas.microsoft.com/office/drawing/2014/main" id="{54670BD7-3EA5-B9A3-0400-15AE876B78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5555" r="2" b="11914"/>
          <a:stretch/>
        </p:blipFill>
        <p:spPr>
          <a:xfrm>
            <a:off x="4645405" y="961812"/>
            <a:ext cx="5974588" cy="4930987"/>
          </a:xfrm>
          <a:prstGeom prst="rect">
            <a:avLst/>
          </a:prstGeom>
        </p:spPr>
      </p:pic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BB47DF4F-6F10-42B2-3342-1530AB740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La quête de confiance dans les institutions politiques : quelle place pour le droit ?</a:t>
            </a:r>
          </a:p>
        </p:txBody>
      </p:sp>
    </p:spTree>
    <p:extLst>
      <p:ext uri="{BB962C8B-B14F-4D97-AF65-F5344CB8AC3E}">
        <p14:creationId xmlns:p14="http://schemas.microsoft.com/office/powerpoint/2010/main" val="2170762596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53E97A8E-2CFD-C255-0EBE-A49B9EF773A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9762"/>
            <a:ext cx="12192000" cy="4353137"/>
          </a:xfrm>
          <a:prstGeom prst="rect">
            <a:avLst/>
          </a:prstGeom>
        </p:spPr>
      </p:pic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A5BE206-19F8-1CAB-28D6-1CB9254DC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dirty="0"/>
              <a:t>La quête de confiance dans les institutions politiques : quelle place pour le droit 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420F205-1D8B-23DB-222F-6837357F53B6}"/>
              </a:ext>
            </a:extLst>
          </p:cNvPr>
          <p:cNvSpPr txBox="1"/>
          <p:nvPr/>
        </p:nvSpPr>
        <p:spPr>
          <a:xfrm>
            <a:off x="5646656" y="76200"/>
            <a:ext cx="66215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BE" sz="2400" b="1" dirty="0">
                <a:solidFill>
                  <a:schemeClr val="accent2">
                    <a:lumMod val="75000"/>
                  </a:schemeClr>
                </a:solidFill>
              </a:rPr>
              <a:t>                                              I. La confiance politique ?</a:t>
            </a:r>
          </a:p>
          <a:p>
            <a:pPr algn="just"/>
            <a:r>
              <a:rPr lang="fr-BE" sz="2400" b="1" dirty="0">
                <a:solidFill>
                  <a:schemeClr val="accent2">
                    <a:lumMod val="75000"/>
                  </a:schemeClr>
                </a:solidFill>
              </a:rPr>
              <a:t>				     </a:t>
            </a:r>
            <a:r>
              <a:rPr lang="fr-BE" sz="2400" i="1" dirty="0">
                <a:solidFill>
                  <a:schemeClr val="accent2">
                    <a:lumMod val="75000"/>
                  </a:schemeClr>
                </a:solidFill>
              </a:rPr>
              <a:t>Essai de définition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28B767A-8A62-FDCF-14DF-A6CD4E25A014}"/>
              </a:ext>
            </a:extLst>
          </p:cNvPr>
          <p:cNvSpPr txBox="1"/>
          <p:nvPr/>
        </p:nvSpPr>
        <p:spPr>
          <a:xfrm>
            <a:off x="857250" y="1445110"/>
            <a:ext cx="9236710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CONFIANCE DANS LES SCIENCES SOCIALES ET POLITIQUES : </a:t>
            </a:r>
          </a:p>
          <a:p>
            <a:endParaRPr lang="fr-FR" sz="2300" b="1" dirty="0"/>
          </a:p>
          <a:p>
            <a:pPr marL="342900" indent="-342900">
              <a:buFontTx/>
              <a:buChar char="-"/>
            </a:pPr>
            <a:endParaRPr lang="fr-FR" sz="2000" dirty="0"/>
          </a:p>
          <a:p>
            <a:endParaRPr lang="fr-FR" dirty="0"/>
          </a:p>
          <a:p>
            <a:endParaRPr lang="fr-FR" dirty="0"/>
          </a:p>
          <a:p>
            <a:endParaRPr lang="fr-BE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A13EA12-4F88-7D11-68E2-A6E7449C717E}"/>
              </a:ext>
            </a:extLst>
          </p:cNvPr>
          <p:cNvSpPr txBox="1"/>
          <p:nvPr/>
        </p:nvSpPr>
        <p:spPr>
          <a:xfrm>
            <a:off x="1129672" y="2482150"/>
            <a:ext cx="10743846" cy="2255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fr-FR" sz="2400" b="1" dirty="0"/>
              <a:t>Une pluralité des pratiques de confiance</a:t>
            </a:r>
          </a:p>
          <a:p>
            <a:pPr marL="342900" indent="-342900" algn="just">
              <a:lnSpc>
                <a:spcPct val="150000"/>
              </a:lnSpc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fr-FR" sz="2400" b="1" dirty="0"/>
              <a:t>Des attentes qui concernent la bienveillance, l’intégrité et/ou la compétence ?</a:t>
            </a:r>
          </a:p>
          <a:p>
            <a:pPr marL="342900" indent="-342900" algn="just">
              <a:lnSpc>
                <a:spcPct val="150000"/>
              </a:lnSpc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fr-FR" sz="2400" b="1" dirty="0"/>
              <a:t>Confiance interpersonnelle et systémique</a:t>
            </a:r>
          </a:p>
        </p:txBody>
      </p:sp>
    </p:spTree>
    <p:extLst>
      <p:ext uri="{BB962C8B-B14F-4D97-AF65-F5344CB8AC3E}">
        <p14:creationId xmlns:p14="http://schemas.microsoft.com/office/powerpoint/2010/main" val="4147427385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AA5C0E-B315-F483-628A-44E666B0AF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12C7D21-D359-1F6D-E9D7-761610804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dirty="0"/>
              <a:t>La quête de confiance dans les institutions politiques : quelle place pour le droit 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8C1B4E7-6D71-A9B5-D8D8-53DADBC5C995}"/>
              </a:ext>
            </a:extLst>
          </p:cNvPr>
          <p:cNvSpPr txBox="1"/>
          <p:nvPr/>
        </p:nvSpPr>
        <p:spPr>
          <a:xfrm>
            <a:off x="5646656" y="76200"/>
            <a:ext cx="66215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BE" sz="2400" b="1" dirty="0">
                <a:solidFill>
                  <a:schemeClr val="accent2">
                    <a:lumMod val="75000"/>
                  </a:schemeClr>
                </a:solidFill>
              </a:rPr>
              <a:t>                                              I. La confiance politique ?</a:t>
            </a:r>
          </a:p>
          <a:p>
            <a:pPr algn="just"/>
            <a:r>
              <a:rPr lang="fr-BE" sz="2400" b="1" dirty="0">
                <a:solidFill>
                  <a:schemeClr val="accent2">
                    <a:lumMod val="75000"/>
                  </a:schemeClr>
                </a:solidFill>
              </a:rPr>
              <a:t>				     </a:t>
            </a:r>
            <a:r>
              <a:rPr lang="fr-BE" sz="2400" i="1" dirty="0">
                <a:solidFill>
                  <a:schemeClr val="accent2">
                    <a:lumMod val="75000"/>
                  </a:schemeClr>
                </a:solidFill>
              </a:rPr>
              <a:t>Essai de définition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C8930E7-9B52-0609-70DD-914CD34FE2E1}"/>
              </a:ext>
            </a:extLst>
          </p:cNvPr>
          <p:cNvSpPr txBox="1"/>
          <p:nvPr/>
        </p:nvSpPr>
        <p:spPr>
          <a:xfrm>
            <a:off x="565150" y="1445111"/>
            <a:ext cx="10153650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PROPOSITION DE DÉFINITION INTERDISCIPLINAIRE DE LA CONFIANCE : </a:t>
            </a:r>
          </a:p>
          <a:p>
            <a:endParaRPr lang="fr-FR" sz="2000" b="1" dirty="0"/>
          </a:p>
          <a:p>
            <a:pPr lvl="1" algn="just">
              <a:lnSpc>
                <a:spcPct val="150000"/>
              </a:lnSpc>
            </a:pPr>
            <a:r>
              <a:rPr lang="fr-FR" sz="2000" dirty="0"/>
              <a:t>« l’état cognitif et motivationnel complexe, mélange de rationalité, de sentiments et d’engagements, d’une personne, ou d’une institution, (le « </a:t>
            </a:r>
            <a:r>
              <a:rPr lang="fr-FR" sz="2000" dirty="0" err="1"/>
              <a:t>trustor</a:t>
            </a:r>
            <a:r>
              <a:rPr lang="fr-FR" sz="2000" dirty="0"/>
              <a:t> »), qui s’engage dans une relation sociale avec un ou des autres, le(s) (trustees), sur la base de l’espérance que ladite personne ou ladite institution tiendra ses engagements ; étant entendu que le « trustee » dispose d’un certain degré de liberté pour réaliser les attentes du « </a:t>
            </a:r>
            <a:r>
              <a:rPr lang="fr-FR" sz="2000" dirty="0" err="1"/>
              <a:t>trustor</a:t>
            </a:r>
            <a:r>
              <a:rPr lang="fr-FR" sz="2000" dirty="0"/>
              <a:t> » et étant donné que le </a:t>
            </a:r>
            <a:r>
              <a:rPr lang="fr-FR" sz="2000" dirty="0" err="1"/>
              <a:t>trustor</a:t>
            </a:r>
            <a:r>
              <a:rPr lang="fr-FR" sz="2000" dirty="0"/>
              <a:t> et le trustee sont placés dans une forme de dépendance ou d’interdépendance par rapport à un objet ou un ensemble d’objets » (C. Romainville &amp; L. Geron)</a:t>
            </a:r>
          </a:p>
          <a:p>
            <a:pPr marL="342900" indent="-342900">
              <a:buFontTx/>
              <a:buChar char="-"/>
            </a:pPr>
            <a:endParaRPr lang="fr-FR" sz="2000" dirty="0"/>
          </a:p>
          <a:p>
            <a:endParaRPr lang="fr-FR" dirty="0"/>
          </a:p>
          <a:p>
            <a:endParaRPr lang="fr-FR" dirty="0"/>
          </a:p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419663809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81A973-8CF7-A541-D383-3AF3F00002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1BDF9FE-7C86-531B-2A76-D11904242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dirty="0"/>
              <a:t>La quête de confiance dans les institutions politiques : quelle place pour le droit ?</a:t>
            </a:r>
          </a:p>
        </p:txBody>
      </p:sp>
      <p:graphicFrame>
        <p:nvGraphicFramePr>
          <p:cNvPr id="2" name="Diagramme 1">
            <a:extLst>
              <a:ext uri="{FF2B5EF4-FFF2-40B4-BE49-F238E27FC236}">
                <a16:creationId xmlns:a16="http://schemas.microsoft.com/office/drawing/2014/main" id="{94E85AC2-F8C3-5DB3-D7C7-C72EEC9D9F2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65098336"/>
              </p:ext>
            </p:extLst>
          </p:nvPr>
        </p:nvGraphicFramePr>
        <p:xfrm>
          <a:off x="5575935" y="1302708"/>
          <a:ext cx="8036560" cy="4277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66EAF9B0-D7EC-7A0A-5607-A7A36E499604}"/>
              </a:ext>
            </a:extLst>
          </p:cNvPr>
          <p:cNvSpPr txBox="1"/>
          <p:nvPr/>
        </p:nvSpPr>
        <p:spPr>
          <a:xfrm>
            <a:off x="6348095" y="5751801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P</a:t>
            </a:r>
            <a:endParaRPr lang="fr-BE" sz="1600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1A98733-C653-16AB-8C4C-0DDA55093A87}"/>
              </a:ext>
            </a:extLst>
          </p:cNvPr>
          <p:cNvSpPr txBox="1"/>
          <p:nvPr/>
        </p:nvSpPr>
        <p:spPr>
          <a:xfrm>
            <a:off x="592454" y="1130975"/>
            <a:ext cx="6341745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fr-F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PROPOSITION DE DÉFINITION DE LA CONFIANCE POLITIQUE :</a:t>
            </a:r>
          </a:p>
          <a:p>
            <a:pPr algn="ctr"/>
            <a:endParaRPr lang="fr-FR" sz="2000" b="1" dirty="0"/>
          </a:p>
          <a:p>
            <a:endParaRPr lang="fr-FR" sz="2000" b="1" dirty="0"/>
          </a:p>
          <a:p>
            <a:pPr lvl="1" algn="just"/>
            <a:r>
              <a:rPr lang="fr-FR" sz="2000" dirty="0"/>
              <a:t>« </a:t>
            </a:r>
            <a:r>
              <a:rPr lang="fr-BE" sz="2000" dirty="0"/>
              <a:t>La croyance générale dans la capacité des institutions politiques à bien fonctionner et/ou dans la motivation bienveillante et la capacité des responsables politiques à accomplir efficacement leurs fonctions </a:t>
            </a:r>
            <a:r>
              <a:rPr lang="fr-FR" sz="2000" dirty="0"/>
              <a:t>» (P</a:t>
            </a:r>
            <a:r>
              <a:rPr lang="en-US" sz="2000" dirty="0"/>
              <a:t>. NORRIS, « The conceptual framework of political support”, in </a:t>
            </a:r>
            <a:r>
              <a:rPr lang="en-US" sz="2000" i="1" dirty="0" err="1"/>
              <a:t>Hanbook</a:t>
            </a:r>
            <a:r>
              <a:rPr lang="en-US" sz="2000" i="1" dirty="0"/>
              <a:t> of political trust</a:t>
            </a:r>
            <a:r>
              <a:rPr lang="en-US" sz="2000" dirty="0"/>
              <a:t>, p. 24).</a:t>
            </a:r>
            <a:endParaRPr lang="fr-FR" sz="2000" dirty="0"/>
          </a:p>
          <a:p>
            <a:pPr marL="342900" indent="-342900">
              <a:buFontTx/>
              <a:buChar char="-"/>
            </a:pPr>
            <a:endParaRPr lang="fr-FR" sz="2000" dirty="0"/>
          </a:p>
          <a:p>
            <a:endParaRPr lang="fr-FR" dirty="0"/>
          </a:p>
          <a:p>
            <a:endParaRPr lang="fr-FR" dirty="0"/>
          </a:p>
          <a:p>
            <a:endParaRPr lang="fr-BE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0B2AE6D-B841-E554-EF9E-7D886ECAB012}"/>
              </a:ext>
            </a:extLst>
          </p:cNvPr>
          <p:cNvSpPr txBox="1"/>
          <p:nvPr/>
        </p:nvSpPr>
        <p:spPr>
          <a:xfrm>
            <a:off x="5646656" y="76200"/>
            <a:ext cx="66215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BE" sz="2400" b="1" dirty="0">
                <a:solidFill>
                  <a:schemeClr val="accent2">
                    <a:lumMod val="75000"/>
                  </a:schemeClr>
                </a:solidFill>
              </a:rPr>
              <a:t>                                              I. La confiance politique ?</a:t>
            </a:r>
          </a:p>
          <a:p>
            <a:pPr algn="just"/>
            <a:r>
              <a:rPr lang="fr-BE" sz="2400" b="1" dirty="0">
                <a:solidFill>
                  <a:schemeClr val="accent2">
                    <a:lumMod val="75000"/>
                  </a:schemeClr>
                </a:solidFill>
              </a:rPr>
              <a:t>				     </a:t>
            </a:r>
            <a:r>
              <a:rPr lang="fr-BE" sz="2400" i="1" dirty="0">
                <a:solidFill>
                  <a:schemeClr val="accent2">
                    <a:lumMod val="75000"/>
                  </a:schemeClr>
                </a:solidFill>
              </a:rPr>
              <a:t>Essai de définition </a:t>
            </a:r>
          </a:p>
        </p:txBody>
      </p:sp>
    </p:spTree>
    <p:extLst>
      <p:ext uri="{BB962C8B-B14F-4D97-AF65-F5344CB8AC3E}">
        <p14:creationId xmlns:p14="http://schemas.microsoft.com/office/powerpoint/2010/main" val="2321851236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65C705-A5B6-5461-FB95-B72F6E7420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ED24540-8F74-CC2B-F7E3-F8D1EB55F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dirty="0"/>
              <a:t>La quête de confiance dans les institutions politiques : quelle place pour le droit ?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4E8CBF9-1CC9-80D9-8E9D-FBB047C73E68}"/>
              </a:ext>
            </a:extLst>
          </p:cNvPr>
          <p:cNvSpPr txBox="1"/>
          <p:nvPr/>
        </p:nvSpPr>
        <p:spPr>
          <a:xfrm>
            <a:off x="6348095" y="5751801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P</a:t>
            </a:r>
            <a:endParaRPr lang="fr-BE" sz="1600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54A1C02-9347-B732-1EC5-D0B64DC393EA}"/>
              </a:ext>
            </a:extLst>
          </p:cNvPr>
          <p:cNvSpPr txBox="1"/>
          <p:nvPr/>
        </p:nvSpPr>
        <p:spPr>
          <a:xfrm>
            <a:off x="5646656" y="76200"/>
            <a:ext cx="66215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BE" sz="2400" b="1" dirty="0">
                <a:solidFill>
                  <a:schemeClr val="accent2">
                    <a:lumMod val="75000"/>
                  </a:schemeClr>
                </a:solidFill>
              </a:rPr>
              <a:t>                                              I. La confiance politique ?</a:t>
            </a:r>
          </a:p>
          <a:p>
            <a:pPr algn="just"/>
            <a:r>
              <a:rPr lang="fr-BE" sz="2400" i="1" dirty="0">
                <a:solidFill>
                  <a:schemeClr val="accent2">
                    <a:lumMod val="75000"/>
                  </a:schemeClr>
                </a:solidFill>
              </a:rPr>
              <a:t>      La confiance dans les théories démocratiques</a:t>
            </a:r>
          </a:p>
        </p:txBody>
      </p:sp>
      <p:pic>
        <p:nvPicPr>
          <p:cNvPr id="1032" name="Picture 8" descr="La contre-démocratie la politique à l'âge de la défiance | Revue Cadres">
            <a:extLst>
              <a:ext uri="{FF2B5EF4-FFF2-40B4-BE49-F238E27FC236}">
                <a16:creationId xmlns:a16="http://schemas.microsoft.com/office/drawing/2014/main" id="{3A924F7F-C582-B25A-0894-B9E32B930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1" y="1276053"/>
            <a:ext cx="3088737" cy="47189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rincipes du gouvernement représentatif">
            <a:extLst>
              <a:ext uri="{FF2B5EF4-FFF2-40B4-BE49-F238E27FC236}">
                <a16:creationId xmlns:a16="http://schemas.microsoft.com/office/drawing/2014/main" id="{4F5B2F48-7A2B-1211-27EE-61E4085C4F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862" y="1312991"/>
            <a:ext cx="2823723" cy="4645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AEF86616-C2FF-FD5E-74A5-043DD3D4D795}"/>
              </a:ext>
            </a:extLst>
          </p:cNvPr>
          <p:cNvSpPr txBox="1"/>
          <p:nvPr/>
        </p:nvSpPr>
        <p:spPr>
          <a:xfrm>
            <a:off x="4356100" y="1944267"/>
            <a:ext cx="3613150" cy="313932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 algn="just"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fr-BE" dirty="0"/>
              <a:t>Confiance et pouvoir politique en démocratie</a:t>
            </a:r>
          </a:p>
          <a:p>
            <a:pPr algn="just"/>
            <a:endParaRPr lang="fr-BE" dirty="0"/>
          </a:p>
          <a:p>
            <a:pPr marL="285750" indent="-285750" algn="just"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fr-BE" dirty="0"/>
              <a:t>La démocratie, ce régime de méfiance</a:t>
            </a:r>
          </a:p>
          <a:p>
            <a:pPr algn="just"/>
            <a:endParaRPr lang="fr-BE" dirty="0"/>
          </a:p>
          <a:p>
            <a:pPr marL="285750" indent="-285750" algn="just"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fr-BE" dirty="0"/>
              <a:t>La confiance, condition nécessaire de la représentation</a:t>
            </a:r>
          </a:p>
          <a:p>
            <a:pPr algn="just"/>
            <a:endParaRPr lang="fr-BE" dirty="0"/>
          </a:p>
          <a:p>
            <a:pPr marL="285750" indent="-285750" algn="just"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fr-BE" dirty="0"/>
              <a:t>Confiance et responsabilité politique</a:t>
            </a:r>
          </a:p>
        </p:txBody>
      </p:sp>
    </p:spTree>
    <p:extLst>
      <p:ext uri="{BB962C8B-B14F-4D97-AF65-F5344CB8AC3E}">
        <p14:creationId xmlns:p14="http://schemas.microsoft.com/office/powerpoint/2010/main" val="3664168482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02D45A-4F9F-9143-E44D-542F53FBEE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C30C7B-C3BF-1BC0-890C-C32711A9D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dirty="0"/>
              <a:t>La quête de confiance dans les institutions politiques : quelle place pour le droit ?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C6FAE49-0D79-C6DC-4E35-053A28AF5D4E}"/>
              </a:ext>
            </a:extLst>
          </p:cNvPr>
          <p:cNvSpPr txBox="1"/>
          <p:nvPr/>
        </p:nvSpPr>
        <p:spPr>
          <a:xfrm>
            <a:off x="6348095" y="5751801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P</a:t>
            </a:r>
            <a:endParaRPr lang="fr-BE" sz="1600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29580B3-D6CC-3036-C8CE-F1B76C4B4673}"/>
              </a:ext>
            </a:extLst>
          </p:cNvPr>
          <p:cNvSpPr txBox="1"/>
          <p:nvPr/>
        </p:nvSpPr>
        <p:spPr>
          <a:xfrm>
            <a:off x="5646656" y="76200"/>
            <a:ext cx="66215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BE" sz="2400" b="1" dirty="0">
                <a:solidFill>
                  <a:schemeClr val="accent2">
                    <a:lumMod val="75000"/>
                  </a:schemeClr>
                </a:solidFill>
              </a:rPr>
              <a:t>                                              I. La confiance politique ?</a:t>
            </a:r>
          </a:p>
          <a:p>
            <a:pPr algn="just"/>
            <a:r>
              <a:rPr lang="fr-BE" sz="2400" i="1" dirty="0">
                <a:solidFill>
                  <a:schemeClr val="accent2">
                    <a:lumMod val="75000"/>
                  </a:schemeClr>
                </a:solidFill>
              </a:rPr>
              <a:t>      </a:t>
            </a:r>
          </a:p>
        </p:txBody>
      </p:sp>
      <p:graphicFrame>
        <p:nvGraphicFramePr>
          <p:cNvPr id="4" name="Espace réservé du contenu 4">
            <a:extLst>
              <a:ext uri="{FF2B5EF4-FFF2-40B4-BE49-F238E27FC236}">
                <a16:creationId xmlns:a16="http://schemas.microsoft.com/office/drawing/2014/main" id="{4A89FDB2-22ED-85BC-C14B-F445E43B50A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49988326"/>
              </p:ext>
            </p:extLst>
          </p:nvPr>
        </p:nvGraphicFramePr>
        <p:xfrm>
          <a:off x="591608" y="1173192"/>
          <a:ext cx="11126047" cy="49358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931C39B3-A3B2-97CA-E546-3AEEC92004A2}"/>
              </a:ext>
            </a:extLst>
          </p:cNvPr>
          <p:cNvSpPr txBox="1"/>
          <p:nvPr/>
        </p:nvSpPr>
        <p:spPr>
          <a:xfrm>
            <a:off x="222250" y="1010928"/>
            <a:ext cx="119697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TROIS RELATIONS DE CONFIANCE À EXPLORER EN DROIT CONSTITUTIONNEL  :</a:t>
            </a:r>
          </a:p>
        </p:txBody>
      </p:sp>
    </p:spTree>
    <p:extLst>
      <p:ext uri="{BB962C8B-B14F-4D97-AF65-F5344CB8AC3E}">
        <p14:creationId xmlns:p14="http://schemas.microsoft.com/office/powerpoint/2010/main" val="7106808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9D82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D0EF5BB-2BE3-D3DA-8397-611F96113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350" y="1862421"/>
            <a:ext cx="3473449" cy="3350928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II.</a:t>
            </a:r>
            <a:br>
              <a:rPr lang="en-US" sz="2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2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3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LES OBJETS DE LA CONFIANCE EN DROIT </a:t>
            </a:r>
            <a:r>
              <a:rPr lang="en-US" sz="21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CONSTITUTIONNEL</a:t>
            </a:r>
          </a:p>
        </p:txBody>
      </p:sp>
      <p:pic>
        <p:nvPicPr>
          <p:cNvPr id="10" name="Image 9" descr="Une image contenant Visage humain, habits, homme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B85CDA3D-D0F8-B452-EBEE-20862F4669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1028244"/>
            <a:ext cx="7188199" cy="4798122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39212F6D-0DC9-2F23-38EE-33CC287A91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89DCDD85-CC2B-6879-F390-FE23A8A3D1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La quête de confiance dans les institutions politiques : quelle place pour le droit ?</a:t>
            </a:r>
          </a:p>
        </p:txBody>
      </p:sp>
    </p:spTree>
    <p:extLst>
      <p:ext uri="{BB962C8B-B14F-4D97-AF65-F5344CB8AC3E}">
        <p14:creationId xmlns:p14="http://schemas.microsoft.com/office/powerpoint/2010/main" val="189578718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6D531B-9EEF-F894-75BC-EBB1461DA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330A175-3FF1-4D93-DFE3-ADD2D00D4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dirty="0"/>
              <a:t>La quête de confiance dans les institutions politiques : quelle place pour le droit 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01FA32A-428D-C2C1-FF89-A09EDAFAC56C}"/>
              </a:ext>
            </a:extLst>
          </p:cNvPr>
          <p:cNvSpPr txBox="1"/>
          <p:nvPr/>
        </p:nvSpPr>
        <p:spPr>
          <a:xfrm>
            <a:off x="5229225" y="76200"/>
            <a:ext cx="70389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200" b="1" dirty="0">
                <a:solidFill>
                  <a:schemeClr val="accent2">
                    <a:lumMod val="75000"/>
                  </a:schemeClr>
                </a:solidFill>
              </a:rPr>
              <a:t>II. Les objets de la confiance en droit constitutionnel</a:t>
            </a:r>
          </a:p>
          <a:p>
            <a:pPr algn="ctr"/>
            <a:r>
              <a:rPr lang="fr-BE" sz="2200" b="1" dirty="0">
                <a:solidFill>
                  <a:schemeClr val="accent2">
                    <a:lumMod val="75000"/>
                  </a:schemeClr>
                </a:solidFill>
              </a:rPr>
              <a:t>	                          </a:t>
            </a:r>
            <a:r>
              <a:rPr lang="fr-BE" sz="2200" i="1" dirty="0">
                <a:solidFill>
                  <a:schemeClr val="accent2">
                    <a:lumMod val="75000"/>
                  </a:schemeClr>
                </a:solidFill>
              </a:rPr>
              <a:t>Examen des relations de confiance</a:t>
            </a:r>
          </a:p>
        </p:txBody>
      </p:sp>
      <p:graphicFrame>
        <p:nvGraphicFramePr>
          <p:cNvPr id="2" name="Espace réservé du contenu 4">
            <a:extLst>
              <a:ext uri="{FF2B5EF4-FFF2-40B4-BE49-F238E27FC236}">
                <a16:creationId xmlns:a16="http://schemas.microsoft.com/office/drawing/2014/main" id="{5CAA3BB8-F97E-3420-C204-5A1F8CC8313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16476089"/>
              </p:ext>
            </p:extLst>
          </p:nvPr>
        </p:nvGraphicFramePr>
        <p:xfrm>
          <a:off x="596053" y="1133072"/>
          <a:ext cx="11126047" cy="49358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87656724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444686-5085-56CD-F31C-4BF5E040FE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465963F6-E163-CBA2-62F7-550D8817AC8C}"/>
              </a:ext>
            </a:extLst>
          </p:cNvPr>
          <p:cNvSpPr txBox="1"/>
          <p:nvPr/>
        </p:nvSpPr>
        <p:spPr>
          <a:xfrm>
            <a:off x="5229225" y="76200"/>
            <a:ext cx="70389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200" b="1" dirty="0">
                <a:solidFill>
                  <a:schemeClr val="accent2">
                    <a:lumMod val="75000"/>
                  </a:schemeClr>
                </a:solidFill>
              </a:rPr>
              <a:t>II. Les objets de la confiance en droit constitutionnel</a:t>
            </a:r>
          </a:p>
          <a:p>
            <a:pPr algn="ctr"/>
            <a:r>
              <a:rPr lang="fr-BE" sz="2200" b="1" dirty="0">
                <a:solidFill>
                  <a:schemeClr val="accent2">
                    <a:lumMod val="75000"/>
                  </a:schemeClr>
                </a:solidFill>
              </a:rPr>
              <a:t>	                          </a:t>
            </a:r>
            <a:r>
              <a:rPr lang="fr-BE" sz="2200" i="1" dirty="0">
                <a:solidFill>
                  <a:schemeClr val="accent2">
                    <a:lumMod val="75000"/>
                  </a:schemeClr>
                </a:solidFill>
              </a:rPr>
              <a:t>La relation citoyens/parlementaires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87FF36B5-EA7B-9C57-EDE3-D18315AFC1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9533180"/>
              </p:ext>
            </p:extLst>
          </p:nvPr>
        </p:nvGraphicFramePr>
        <p:xfrm>
          <a:off x="368300" y="1042491"/>
          <a:ext cx="11455400" cy="5668298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2974108">
                  <a:extLst>
                    <a:ext uri="{9D8B030D-6E8A-4147-A177-3AD203B41FA5}">
                      <a16:colId xmlns:a16="http://schemas.microsoft.com/office/drawing/2014/main" val="3634977198"/>
                    </a:ext>
                  </a:extLst>
                </a:gridCol>
                <a:gridCol w="8481292">
                  <a:extLst>
                    <a:ext uri="{9D8B030D-6E8A-4147-A177-3AD203B41FA5}">
                      <a16:colId xmlns:a16="http://schemas.microsoft.com/office/drawing/2014/main" val="1785616759"/>
                    </a:ext>
                  </a:extLst>
                </a:gridCol>
              </a:tblGrid>
              <a:tr h="368651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2400" kern="100" cap="small" dirty="0">
                          <a:effectLst/>
                        </a:rPr>
                        <a:t>Les dispositifs juridiques de confiance dans les </a:t>
                      </a:r>
                      <a:r>
                        <a:rPr lang="fr-FR" sz="2400" kern="100" cap="small" dirty="0" err="1">
                          <a:effectLst/>
                        </a:rPr>
                        <a:t>élu.e.s</a:t>
                      </a:r>
                      <a:r>
                        <a:rPr lang="fr-FR" sz="2400" kern="100" cap="small" dirty="0">
                          <a:effectLst/>
                        </a:rPr>
                        <a:t> belges</a:t>
                      </a:r>
                      <a:endParaRPr lang="fr-BE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76" marR="42476" marT="0" marB="0"/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3216078"/>
                  </a:ext>
                </a:extLst>
              </a:tr>
              <a:tr h="4815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2200" kern="100" cap="small" dirty="0">
                          <a:effectLst/>
                        </a:rPr>
                        <a:t>Catégories</a:t>
                      </a:r>
                      <a:endParaRPr lang="fr-BE" sz="2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76" marR="424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2200" b="1" kern="100" cap="small" dirty="0">
                          <a:effectLst/>
                        </a:rPr>
                        <a:t>(Propositions de) normes</a:t>
                      </a:r>
                      <a:r>
                        <a:rPr lang="fr-FR" sz="2200" kern="100" cap="small" dirty="0">
                          <a:effectLst/>
                        </a:rPr>
                        <a:t> </a:t>
                      </a:r>
                      <a:endParaRPr lang="fr-BE" sz="2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76" marR="42476" marT="0" marB="0"/>
                </a:tc>
                <a:extLst>
                  <a:ext uri="{0D108BD9-81ED-4DB2-BD59-A6C34878D82A}">
                    <a16:rowId xmlns:a16="http://schemas.microsoft.com/office/drawing/2014/main" val="4198950486"/>
                  </a:ext>
                </a:extLst>
              </a:tr>
              <a:tr h="1021415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15000"/>
                        </a:lnSpc>
                        <a:buFont typeface="+mj-lt"/>
                        <a:buNone/>
                      </a:pPr>
                      <a:r>
                        <a:rPr lang="fr-FR" sz="1750" kern="100" dirty="0">
                          <a:effectLst/>
                        </a:rPr>
                        <a:t>ARGENT</a:t>
                      </a:r>
                      <a:endParaRPr lang="fr-BE" sz="175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76" marR="42476" marT="0" marB="0"/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buFont typeface="Calibri" panose="020F0502020204030204" pitchFamily="34" charset="0"/>
                        <a:buNone/>
                      </a:pPr>
                      <a:r>
                        <a:rPr lang="fr-FR" sz="1600" b="1" kern="100" dirty="0">
                          <a:effectLst/>
                        </a:rPr>
                        <a:t>Statut pécuniaire </a:t>
                      </a:r>
                      <a:r>
                        <a:rPr lang="fr-FR" sz="1600" kern="100" dirty="0">
                          <a:effectLst/>
                        </a:rPr>
                        <a:t>(indemnité parlementaire, fiscalisation de l’indemnité, sanction financière de l’absentéisme, indemnité de départ, pension)</a:t>
                      </a:r>
                      <a:r>
                        <a:rPr lang="fr-BE" sz="1600" kern="100" dirty="0">
                          <a:effectLst/>
                        </a:rPr>
                        <a:t> ; </a:t>
                      </a:r>
                      <a:r>
                        <a:rPr lang="fr-FR" sz="1600" kern="100" dirty="0">
                          <a:effectLst/>
                        </a:rPr>
                        <a:t>contrôle des </a:t>
                      </a:r>
                      <a:r>
                        <a:rPr lang="fr-FR" sz="1600" b="1" kern="100" dirty="0">
                          <a:effectLst/>
                        </a:rPr>
                        <a:t>dépenses</a:t>
                      </a:r>
                      <a:r>
                        <a:rPr lang="fr-FR" sz="1600" kern="100" dirty="0">
                          <a:effectLst/>
                        </a:rPr>
                        <a:t> et </a:t>
                      </a:r>
                      <a:r>
                        <a:rPr lang="fr-FR" sz="1600" b="1" kern="100" dirty="0">
                          <a:effectLst/>
                        </a:rPr>
                        <a:t>financement</a:t>
                      </a:r>
                      <a:r>
                        <a:rPr lang="fr-FR" sz="1600" kern="100" dirty="0">
                          <a:effectLst/>
                        </a:rPr>
                        <a:t> </a:t>
                      </a:r>
                      <a:r>
                        <a:rPr lang="fr-FR" sz="1600" b="1" kern="100" dirty="0">
                          <a:effectLst/>
                        </a:rPr>
                        <a:t>électoraux</a:t>
                      </a:r>
                      <a:r>
                        <a:rPr lang="fr-FR" sz="1600" kern="100" dirty="0">
                          <a:effectLst/>
                        </a:rPr>
                        <a:t> ; contrôle des </a:t>
                      </a:r>
                      <a:r>
                        <a:rPr lang="fr-FR" sz="1600" b="1" kern="100" dirty="0">
                          <a:effectLst/>
                        </a:rPr>
                        <a:t>dépenses des élus et des assemblées législatives </a:t>
                      </a:r>
                      <a:r>
                        <a:rPr lang="fr-FR" sz="1600" kern="100" dirty="0">
                          <a:effectLst/>
                        </a:rPr>
                        <a:t>; </a:t>
                      </a:r>
                      <a:r>
                        <a:rPr lang="fr-FR" sz="1600" b="1" kern="100" dirty="0">
                          <a:effectLst/>
                        </a:rPr>
                        <a:t>missions des parlementaires à l’étranger</a:t>
                      </a:r>
                      <a:r>
                        <a:rPr lang="fr-BE" sz="1600" kern="100" dirty="0">
                          <a:effectLst/>
                        </a:rPr>
                        <a:t> ; </a:t>
                      </a:r>
                      <a:r>
                        <a:rPr lang="fr-FR" sz="1600" b="1" kern="100" dirty="0">
                          <a:effectLst/>
                        </a:rPr>
                        <a:t>cumul d’indemnités publiques</a:t>
                      </a:r>
                    </a:p>
                  </a:txBody>
                  <a:tcPr marL="42476" marR="42476" marT="0" marB="0"/>
                </a:tc>
                <a:extLst>
                  <a:ext uri="{0D108BD9-81ED-4DB2-BD59-A6C34878D82A}">
                    <a16:rowId xmlns:a16="http://schemas.microsoft.com/office/drawing/2014/main" val="1924488599"/>
                  </a:ext>
                </a:extLst>
              </a:tr>
              <a:tr h="740786">
                <a:tc>
                  <a:txBody>
                    <a:bodyPr/>
                    <a:lstStyle/>
                    <a:p>
                      <a:pPr marL="0" lvl="0" indent="0" algn="l" defTabSz="914400" rtl="0" eaLnBrk="1" latinLnBrk="0" hangingPunct="1">
                        <a:lnSpc>
                          <a:spcPct val="115000"/>
                        </a:lnSpc>
                        <a:buFont typeface="+mj-lt"/>
                        <a:buNone/>
                      </a:pPr>
                      <a:r>
                        <a:rPr lang="fr-FR" sz="1750" b="1" kern="100" dirty="0">
                          <a:solidFill>
                            <a:schemeClr val="lt1"/>
                          </a:solidFill>
                          <a:effectLst/>
                        </a:rPr>
                        <a:t>INFLUENCES EXTERNES</a:t>
                      </a:r>
                      <a:endParaRPr lang="fr-BE" sz="1750" b="1" kern="1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2476" marR="42476" marT="0" marB="0"/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00000"/>
                        </a:lnSpc>
                        <a:buFont typeface="Calibri" panose="020F0502020204030204" pitchFamily="34" charset="0"/>
                        <a:buNone/>
                      </a:pPr>
                      <a:r>
                        <a:rPr lang="fr-FR" sz="1600" kern="100" dirty="0">
                          <a:effectLst/>
                        </a:rPr>
                        <a:t>Lutte contre la </a:t>
                      </a:r>
                      <a:r>
                        <a:rPr lang="fr-FR" sz="1600" b="1" kern="100" dirty="0">
                          <a:effectLst/>
                        </a:rPr>
                        <a:t>corruption</a:t>
                      </a:r>
                      <a:r>
                        <a:rPr lang="fr-BE" sz="1600" kern="100" dirty="0">
                          <a:solidFill>
                            <a:schemeClr val="dk1"/>
                          </a:solidFill>
                          <a:effectLst/>
                        </a:rPr>
                        <a:t> ; </a:t>
                      </a:r>
                      <a:r>
                        <a:rPr lang="fr-FR" sz="1600" b="1" kern="100" dirty="0">
                          <a:solidFill>
                            <a:schemeClr val="dk1"/>
                          </a:solidFill>
                          <a:effectLst/>
                        </a:rPr>
                        <a:t>incompatibilités</a:t>
                      </a:r>
                      <a:r>
                        <a:rPr lang="fr-FR" sz="1600" kern="1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fr-BE" sz="1600" kern="100" dirty="0">
                          <a:solidFill>
                            <a:schemeClr val="dk1"/>
                          </a:solidFill>
                          <a:effectLst/>
                        </a:rPr>
                        <a:t>; </a:t>
                      </a:r>
                      <a:r>
                        <a:rPr lang="fr-FR" sz="1600" b="1" kern="100" dirty="0">
                          <a:solidFill>
                            <a:schemeClr val="dk1"/>
                          </a:solidFill>
                          <a:effectLst/>
                        </a:rPr>
                        <a:t>déclarations</a:t>
                      </a:r>
                      <a:r>
                        <a:rPr lang="fr-FR" sz="1600" kern="100" dirty="0">
                          <a:solidFill>
                            <a:schemeClr val="dk1"/>
                          </a:solidFill>
                          <a:effectLst/>
                        </a:rPr>
                        <a:t> de mandat et de patrimoine ; encadrement du </a:t>
                      </a:r>
                      <a:r>
                        <a:rPr lang="fr-FR" sz="1600" b="1" kern="100" dirty="0">
                          <a:solidFill>
                            <a:schemeClr val="dk1"/>
                          </a:solidFill>
                          <a:effectLst/>
                        </a:rPr>
                        <a:t>lobbying</a:t>
                      </a:r>
                      <a:r>
                        <a:rPr lang="fr-FR" sz="1600" kern="100" dirty="0">
                          <a:solidFill>
                            <a:schemeClr val="dk1"/>
                          </a:solidFill>
                          <a:effectLst/>
                        </a:rPr>
                        <a:t> ; régime des </a:t>
                      </a:r>
                      <a:r>
                        <a:rPr lang="fr-FR" sz="1600" b="1" kern="100" dirty="0">
                          <a:solidFill>
                            <a:schemeClr val="dk1"/>
                          </a:solidFill>
                          <a:effectLst/>
                        </a:rPr>
                        <a:t>dons et cadeaux</a:t>
                      </a:r>
                      <a:endParaRPr lang="fr-BE" sz="1600" b="1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2476" marR="42476" marT="0" marB="0"/>
                </a:tc>
                <a:extLst>
                  <a:ext uri="{0D108BD9-81ED-4DB2-BD59-A6C34878D82A}">
                    <a16:rowId xmlns:a16="http://schemas.microsoft.com/office/drawing/2014/main" val="2723052795"/>
                  </a:ext>
                </a:extLst>
              </a:tr>
              <a:tr h="627563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15000"/>
                        </a:lnSpc>
                        <a:buFont typeface="+mj-lt"/>
                        <a:buNone/>
                      </a:pPr>
                      <a:r>
                        <a:rPr lang="fr-FR" sz="1750" kern="100" dirty="0">
                          <a:effectLst/>
                        </a:rPr>
                        <a:t>ANCRAGE TERRITORIAL</a:t>
                      </a:r>
                      <a:endParaRPr lang="fr-BE" sz="175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76" marR="42476" marT="0" marB="0"/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buFont typeface="Calibri" panose="020F0502020204030204" pitchFamily="34" charset="0"/>
                        <a:buNone/>
                      </a:pPr>
                      <a:r>
                        <a:rPr lang="fr-FR" sz="1600" b="1" kern="100" dirty="0">
                          <a:effectLst/>
                        </a:rPr>
                        <a:t>Incompatibilités</a:t>
                      </a:r>
                      <a:r>
                        <a:rPr lang="fr-FR" sz="1600" kern="100" dirty="0">
                          <a:effectLst/>
                        </a:rPr>
                        <a:t> (entre différents niveaux de pouvoir)</a:t>
                      </a:r>
                      <a:r>
                        <a:rPr lang="fr-BE" sz="1600" kern="100" dirty="0">
                          <a:effectLst/>
                        </a:rPr>
                        <a:t> ; </a:t>
                      </a:r>
                      <a:r>
                        <a:rPr lang="fr-FR" sz="1600" kern="100" dirty="0">
                          <a:effectLst/>
                        </a:rPr>
                        <a:t>tracé des </a:t>
                      </a:r>
                      <a:r>
                        <a:rPr lang="fr-FR" sz="1600" b="1" kern="100" dirty="0">
                          <a:effectLst/>
                        </a:rPr>
                        <a:t>circonscriptions</a:t>
                      </a:r>
                      <a:r>
                        <a:rPr lang="fr-FR" sz="1600" kern="100" dirty="0">
                          <a:effectLst/>
                        </a:rPr>
                        <a:t> électorales</a:t>
                      </a:r>
                      <a:r>
                        <a:rPr lang="fr-BE" sz="1600" kern="100" dirty="0">
                          <a:effectLst/>
                        </a:rPr>
                        <a:t> ; </a:t>
                      </a:r>
                      <a:r>
                        <a:rPr lang="fr-FR" sz="1600" b="1" kern="100" dirty="0">
                          <a:effectLst/>
                        </a:rPr>
                        <a:t>permanences sociales</a:t>
                      </a:r>
                      <a:endParaRPr lang="fr-BE" sz="1600" b="1" i="0" kern="100" dirty="0">
                        <a:effectLst/>
                      </a:endParaRPr>
                    </a:p>
                  </a:txBody>
                  <a:tcPr marL="42476" marR="42476" marT="0" marB="0"/>
                </a:tc>
                <a:extLst>
                  <a:ext uri="{0D108BD9-81ED-4DB2-BD59-A6C34878D82A}">
                    <a16:rowId xmlns:a16="http://schemas.microsoft.com/office/drawing/2014/main" val="2812385101"/>
                  </a:ext>
                </a:extLst>
              </a:tr>
              <a:tr h="1030721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15000"/>
                        </a:lnSpc>
                        <a:buFont typeface="+mj-lt"/>
                        <a:buNone/>
                      </a:pPr>
                      <a:r>
                        <a:rPr lang="fr-FR" sz="1750" kern="100" dirty="0">
                          <a:effectLst/>
                        </a:rPr>
                        <a:t>TRAVAIL PARLEMENTAIRE</a:t>
                      </a:r>
                      <a:endParaRPr lang="fr-BE" sz="175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76" marR="42476" marT="0" marB="0"/>
                </a:tc>
                <a:tc>
                  <a:txBody>
                    <a:bodyPr/>
                    <a:lstStyle/>
                    <a:p>
                      <a:pPr marL="0" lvl="0" indent="0" algn="just" defTabSz="914400" rtl="0" eaLnBrk="1" latinLnBrk="0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Calibri" panose="020F0502020204030204" pitchFamily="34" charset="0"/>
                        <a:buNone/>
                      </a:pPr>
                      <a:r>
                        <a:rPr lang="fr-BE" sz="1600" kern="100" dirty="0">
                          <a:solidFill>
                            <a:schemeClr val="dk1"/>
                          </a:solidFill>
                          <a:effectLst/>
                        </a:rPr>
                        <a:t>Codes de </a:t>
                      </a:r>
                      <a:r>
                        <a:rPr lang="fr-BE" sz="1600" b="1" kern="100" dirty="0">
                          <a:solidFill>
                            <a:schemeClr val="dk1"/>
                          </a:solidFill>
                          <a:effectLst/>
                        </a:rPr>
                        <a:t>déontologie</a:t>
                      </a:r>
                      <a:r>
                        <a:rPr lang="fr-BE" sz="1600" kern="100" dirty="0">
                          <a:solidFill>
                            <a:schemeClr val="dk1"/>
                          </a:solidFill>
                          <a:effectLst/>
                        </a:rPr>
                        <a:t> ; lutte contre </a:t>
                      </a:r>
                      <a:r>
                        <a:rPr lang="fr-BE" sz="1600" b="1" kern="100" dirty="0">
                          <a:solidFill>
                            <a:schemeClr val="dk1"/>
                          </a:solidFill>
                          <a:effectLst/>
                        </a:rPr>
                        <a:t>l’absentéisme</a:t>
                      </a:r>
                      <a:r>
                        <a:rPr lang="fr-BE" sz="1600" kern="100" dirty="0">
                          <a:solidFill>
                            <a:schemeClr val="dk1"/>
                          </a:solidFill>
                          <a:effectLst/>
                        </a:rPr>
                        <a:t> parlementaire ; durée des </a:t>
                      </a:r>
                      <a:r>
                        <a:rPr lang="fr-BE" sz="1600" b="1" kern="100" dirty="0">
                          <a:solidFill>
                            <a:schemeClr val="dk1"/>
                          </a:solidFill>
                          <a:effectLst/>
                        </a:rPr>
                        <a:t>vacances</a:t>
                      </a:r>
                      <a:r>
                        <a:rPr lang="fr-BE" sz="1600" kern="100" dirty="0">
                          <a:solidFill>
                            <a:schemeClr val="dk1"/>
                          </a:solidFill>
                          <a:effectLst/>
                        </a:rPr>
                        <a:t> parlementaires ; </a:t>
                      </a:r>
                      <a:r>
                        <a:rPr lang="fr-BE" sz="1600" b="1" kern="100" dirty="0">
                          <a:solidFill>
                            <a:schemeClr val="dk1"/>
                          </a:solidFill>
                          <a:effectLst/>
                        </a:rPr>
                        <a:t>publicité</a:t>
                      </a:r>
                      <a:r>
                        <a:rPr lang="fr-BE" sz="1600" kern="100" dirty="0">
                          <a:solidFill>
                            <a:schemeClr val="dk1"/>
                          </a:solidFill>
                          <a:effectLst/>
                        </a:rPr>
                        <a:t> des commissions parlementaires, des séances plénières et des documents parlementaires</a:t>
                      </a:r>
                      <a:endParaRPr lang="fr-BE" sz="16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2476" marR="42476" marT="0" marB="0"/>
                </a:tc>
                <a:extLst>
                  <a:ext uri="{0D108BD9-81ED-4DB2-BD59-A6C34878D82A}">
                    <a16:rowId xmlns:a16="http://schemas.microsoft.com/office/drawing/2014/main" val="1461029861"/>
                  </a:ext>
                </a:extLst>
              </a:tr>
              <a:tr h="1279944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15000"/>
                        </a:lnSpc>
                        <a:buFont typeface="+mj-lt"/>
                        <a:buNone/>
                      </a:pPr>
                      <a:r>
                        <a:rPr lang="fr-FR" sz="1750" kern="100">
                          <a:effectLst/>
                        </a:rPr>
                        <a:t>RAPPORT AU REPRÉSENTÉS</a:t>
                      </a:r>
                      <a:endParaRPr lang="fr-BE" sz="175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76" marR="42476" marT="0" marB="0"/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buFont typeface="Calibri" panose="020F0502020204030204" pitchFamily="34" charset="0"/>
                        <a:buNone/>
                      </a:pPr>
                      <a:r>
                        <a:rPr lang="fr-FR" sz="1600" b="1" kern="100" dirty="0">
                          <a:effectLst/>
                        </a:rPr>
                        <a:t>Représentativité</a:t>
                      </a:r>
                      <a:r>
                        <a:rPr lang="fr-FR" sz="1600" kern="100" dirty="0">
                          <a:effectLst/>
                        </a:rPr>
                        <a:t> des assemblées (représentation proportionnelle, quotas, sélection des candidats, règles d’éligibilité et de droit de vote, suppression des listes de suppléant, suppression de l’effet dévolutif de la case de tête) ; </a:t>
                      </a:r>
                      <a:r>
                        <a:rPr lang="fr-FR" sz="1600" b="1" kern="100" dirty="0">
                          <a:effectLst/>
                        </a:rPr>
                        <a:t>démocratie participative et délibérative </a:t>
                      </a:r>
                      <a:r>
                        <a:rPr lang="fr-FR" sz="1600" kern="100" dirty="0">
                          <a:effectLst/>
                        </a:rPr>
                        <a:t>(commissions délibératives, droit de pétition, consultation populaire)</a:t>
                      </a:r>
                      <a:r>
                        <a:rPr lang="fr-BE" sz="1600" kern="100" dirty="0">
                          <a:effectLst/>
                        </a:rPr>
                        <a:t> ; </a:t>
                      </a:r>
                      <a:r>
                        <a:rPr lang="fr-FR" sz="1600" b="1" kern="100" dirty="0">
                          <a:effectLst/>
                        </a:rPr>
                        <a:t>congé politique</a:t>
                      </a:r>
                      <a:endParaRPr lang="fr-BE" sz="1600" b="1" kern="100" dirty="0">
                        <a:effectLst/>
                      </a:endParaRPr>
                    </a:p>
                  </a:txBody>
                  <a:tcPr marL="42476" marR="42476" marT="0" marB="0"/>
                </a:tc>
                <a:extLst>
                  <a:ext uri="{0D108BD9-81ED-4DB2-BD59-A6C34878D82A}">
                    <a16:rowId xmlns:a16="http://schemas.microsoft.com/office/drawing/2014/main" val="21444672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15703038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1535A3-59E1-3DD2-8D29-88E41F3540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65A8EB8-F206-3F59-001F-14A008A72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dirty="0"/>
              <a:t>La quête de confiance dans les institutions politiques : quelle place pour le droit 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EA31968-1E0C-6B44-0A9C-A463E69AD909}"/>
              </a:ext>
            </a:extLst>
          </p:cNvPr>
          <p:cNvSpPr txBox="1"/>
          <p:nvPr/>
        </p:nvSpPr>
        <p:spPr>
          <a:xfrm>
            <a:off x="5229225" y="76200"/>
            <a:ext cx="70389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200" b="1" dirty="0">
                <a:solidFill>
                  <a:schemeClr val="accent2">
                    <a:lumMod val="75000"/>
                  </a:schemeClr>
                </a:solidFill>
              </a:rPr>
              <a:t>II. Les objets de la confiance en droit constitutionnel</a:t>
            </a:r>
          </a:p>
          <a:p>
            <a:pPr algn="ctr"/>
            <a:r>
              <a:rPr lang="fr-BE" sz="2200" b="1" dirty="0">
                <a:solidFill>
                  <a:schemeClr val="accent2">
                    <a:lumMod val="75000"/>
                  </a:schemeClr>
                </a:solidFill>
              </a:rPr>
              <a:t>	                          </a:t>
            </a:r>
            <a:r>
              <a:rPr lang="fr-BE" sz="2200" i="1" dirty="0">
                <a:solidFill>
                  <a:schemeClr val="accent2">
                    <a:lumMod val="75000"/>
                  </a:schemeClr>
                </a:solidFill>
              </a:rPr>
              <a:t>Examen des relations de confiance</a:t>
            </a:r>
          </a:p>
        </p:txBody>
      </p:sp>
      <p:graphicFrame>
        <p:nvGraphicFramePr>
          <p:cNvPr id="2" name="Espace réservé du contenu 4">
            <a:extLst>
              <a:ext uri="{FF2B5EF4-FFF2-40B4-BE49-F238E27FC236}">
                <a16:creationId xmlns:a16="http://schemas.microsoft.com/office/drawing/2014/main" id="{E69465D8-D292-7BE1-841B-DE06C51A697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96053" y="1133072"/>
          <a:ext cx="11126047" cy="49358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70330059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C717E80-5CBB-3D3A-33A9-980DDC2D84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D3E17859-C5F0-476F-A082-A4CB8841D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4375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B13ECDB4-803F-9F7C-1E2B-2EA362F636AB}"/>
              </a:ext>
            </a:extLst>
          </p:cNvPr>
          <p:cNvSpPr txBox="1"/>
          <p:nvPr/>
        </p:nvSpPr>
        <p:spPr>
          <a:xfrm>
            <a:off x="8451850" y="88900"/>
            <a:ext cx="546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BE" sz="2400" b="1" dirty="0">
                <a:solidFill>
                  <a:schemeClr val="accent2">
                    <a:lumMod val="75000"/>
                  </a:schemeClr>
                </a:solidFill>
              </a:rPr>
              <a:t>Introduction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83D88C7A-FFAF-326B-6A34-80436E3987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42" r="31042"/>
          <a:stretch/>
        </p:blipFill>
        <p:spPr>
          <a:xfrm>
            <a:off x="6725168" y="1289527"/>
            <a:ext cx="4504881" cy="4504881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  <p:sp>
        <p:nvSpPr>
          <p:cNvPr id="18" name="Espace réservé du pied de page 17">
            <a:extLst>
              <a:ext uri="{FF2B5EF4-FFF2-40B4-BE49-F238E27FC236}">
                <a16:creationId xmlns:a16="http://schemas.microsoft.com/office/drawing/2014/main" id="{9F0D86E5-C9F7-0971-B4B9-4EFD0A3C5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900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La quête de confiance dans les institutions politiques : quelle place pour le droit ?</a:t>
            </a:r>
          </a:p>
        </p:txBody>
      </p:sp>
      <p:sp>
        <p:nvSpPr>
          <p:cNvPr id="40" name="!!Arc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89197" flipV="1">
            <a:off x="6980527" y="1929807"/>
            <a:ext cx="4556632" cy="4556632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!!Oval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00988" y="1969050"/>
            <a:ext cx="666675" cy="64859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" name="ZoneTexte 23">
            <a:extLst>
              <a:ext uri="{FF2B5EF4-FFF2-40B4-BE49-F238E27FC236}">
                <a16:creationId xmlns:a16="http://schemas.microsoft.com/office/drawing/2014/main" id="{B5E9D1DD-7BAE-58A3-F199-9E441ADBC20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90376801"/>
              </p:ext>
            </p:extLst>
          </p:nvPr>
        </p:nvGraphicFramePr>
        <p:xfrm>
          <a:off x="665904" y="1418147"/>
          <a:ext cx="5393361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17885375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445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3BAB410-26B2-37ED-99EB-6BA403943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430" y="1784350"/>
            <a:ext cx="3804920" cy="3477931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4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III.</a:t>
            </a:r>
            <a:b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LE RÔLE DU DROIT CONSTITUTIONNEL DANS LA FABRIQUE DE LA CONFIANCE</a:t>
            </a:r>
          </a:p>
        </p:txBody>
      </p:sp>
      <p:pic>
        <p:nvPicPr>
          <p:cNvPr id="5" name="Image 4" descr="Une image contenant texte, dessin humoristique, dessin, illustration&#10;&#10;Le contenu généré par l’IA peut être incorrect.">
            <a:extLst>
              <a:ext uri="{FF2B5EF4-FFF2-40B4-BE49-F238E27FC236}">
                <a16:creationId xmlns:a16="http://schemas.microsoft.com/office/drawing/2014/main" id="{E64BB624-AB3A-4D1B-49E4-E8F6E4F90D7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3" b="-3"/>
          <a:stretch/>
        </p:blipFill>
        <p:spPr>
          <a:xfrm>
            <a:off x="5167206" y="961812"/>
            <a:ext cx="4930987" cy="4930987"/>
          </a:xfrm>
          <a:prstGeom prst="rect">
            <a:avLst/>
          </a:prstGeom>
        </p:spPr>
      </p:pic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0DB8F71-97CD-D209-8F2D-B4B5532FD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La quête de confiance dans les institutions politiques : quelle place pour le droit ?</a:t>
            </a:r>
          </a:p>
        </p:txBody>
      </p:sp>
    </p:spTree>
    <p:extLst>
      <p:ext uri="{BB962C8B-B14F-4D97-AF65-F5344CB8AC3E}">
        <p14:creationId xmlns:p14="http://schemas.microsoft.com/office/powerpoint/2010/main" val="1318592069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2BF484-7A96-B388-D1E6-FF0AA6AAD3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5BBA018-FA75-43BF-99E6-1F5245727D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22753" y="703679"/>
            <a:ext cx="753718" cy="1016562"/>
            <a:chOff x="422753" y="703679"/>
            <a:chExt cx="753718" cy="1016562"/>
          </a:xfrm>
        </p:grpSpPr>
        <p:sp>
          <p:nvSpPr>
            <p:cNvPr id="17" name="Graphic 11">
              <a:extLst>
                <a:ext uri="{FF2B5EF4-FFF2-40B4-BE49-F238E27FC236}">
                  <a16:creationId xmlns:a16="http://schemas.microsoft.com/office/drawing/2014/main" id="{6CB927A4-E432-4310-9CD5-E89FF5063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956" y="703679"/>
              <a:ext cx="171515" cy="171515"/>
            </a:xfrm>
            <a:custGeom>
              <a:avLst/>
              <a:gdLst>
                <a:gd name="connsiteX0" fmla="*/ 159874 w 171515"/>
                <a:gd name="connsiteY0" fmla="*/ 74116 h 171515"/>
                <a:gd name="connsiteX1" fmla="*/ 97399 w 171515"/>
                <a:gd name="connsiteY1" fmla="*/ 74116 h 171515"/>
                <a:gd name="connsiteX2" fmla="*/ 97399 w 171515"/>
                <a:gd name="connsiteY2" fmla="*/ 11641 h 171515"/>
                <a:gd name="connsiteX3" fmla="*/ 85758 w 171515"/>
                <a:gd name="connsiteY3" fmla="*/ 0 h 171515"/>
                <a:gd name="connsiteX4" fmla="*/ 74116 w 171515"/>
                <a:gd name="connsiteY4" fmla="*/ 11641 h 171515"/>
                <a:gd name="connsiteX5" fmla="*/ 74116 w 171515"/>
                <a:gd name="connsiteY5" fmla="*/ 74116 h 171515"/>
                <a:gd name="connsiteX6" fmla="*/ 11641 w 171515"/>
                <a:gd name="connsiteY6" fmla="*/ 74116 h 171515"/>
                <a:gd name="connsiteX7" fmla="*/ 0 w 171515"/>
                <a:gd name="connsiteY7" fmla="*/ 85758 h 171515"/>
                <a:gd name="connsiteX8" fmla="*/ 11641 w 171515"/>
                <a:gd name="connsiteY8" fmla="*/ 97399 h 171515"/>
                <a:gd name="connsiteX9" fmla="*/ 74116 w 171515"/>
                <a:gd name="connsiteY9" fmla="*/ 97399 h 171515"/>
                <a:gd name="connsiteX10" fmla="*/ 74116 w 171515"/>
                <a:gd name="connsiteY10" fmla="*/ 159874 h 171515"/>
                <a:gd name="connsiteX11" fmla="*/ 85758 w 171515"/>
                <a:gd name="connsiteY11" fmla="*/ 171515 h 171515"/>
                <a:gd name="connsiteX12" fmla="*/ 97399 w 171515"/>
                <a:gd name="connsiteY12" fmla="*/ 159874 h 171515"/>
                <a:gd name="connsiteX13" fmla="*/ 97399 w 171515"/>
                <a:gd name="connsiteY13" fmla="*/ 97399 h 171515"/>
                <a:gd name="connsiteX14" fmla="*/ 159874 w 171515"/>
                <a:gd name="connsiteY14" fmla="*/ 97399 h 171515"/>
                <a:gd name="connsiteX15" fmla="*/ 171515 w 171515"/>
                <a:gd name="connsiteY15" fmla="*/ 85758 h 171515"/>
                <a:gd name="connsiteX16" fmla="*/ 159874 w 171515"/>
                <a:gd name="connsiteY16" fmla="*/ 74116 h 171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1515" h="171515">
                  <a:moveTo>
                    <a:pt x="159874" y="74116"/>
                  </a:moveTo>
                  <a:lnTo>
                    <a:pt x="97399" y="74116"/>
                  </a:lnTo>
                  <a:lnTo>
                    <a:pt x="97399" y="11641"/>
                  </a:lnTo>
                  <a:cubicBezTo>
                    <a:pt x="97399" y="5212"/>
                    <a:pt x="92187" y="0"/>
                    <a:pt x="85758" y="0"/>
                  </a:cubicBezTo>
                  <a:cubicBezTo>
                    <a:pt x="79328" y="0"/>
                    <a:pt x="74116" y="5212"/>
                    <a:pt x="74116" y="11641"/>
                  </a:cubicBezTo>
                  <a:lnTo>
                    <a:pt x="74116" y="74116"/>
                  </a:lnTo>
                  <a:lnTo>
                    <a:pt x="11641" y="74116"/>
                  </a:lnTo>
                  <a:cubicBezTo>
                    <a:pt x="5212" y="74116"/>
                    <a:pt x="0" y="79328"/>
                    <a:pt x="0" y="85758"/>
                  </a:cubicBezTo>
                  <a:cubicBezTo>
                    <a:pt x="0" y="92187"/>
                    <a:pt x="5212" y="97399"/>
                    <a:pt x="11641" y="97399"/>
                  </a:cubicBezTo>
                  <a:lnTo>
                    <a:pt x="74116" y="97399"/>
                  </a:lnTo>
                  <a:lnTo>
                    <a:pt x="74116" y="159874"/>
                  </a:lnTo>
                  <a:cubicBezTo>
                    <a:pt x="74116" y="166303"/>
                    <a:pt x="79328" y="171515"/>
                    <a:pt x="85758" y="171515"/>
                  </a:cubicBezTo>
                  <a:cubicBezTo>
                    <a:pt x="92187" y="171515"/>
                    <a:pt x="97399" y="166303"/>
                    <a:pt x="97399" y="159874"/>
                  </a:cubicBezTo>
                  <a:lnTo>
                    <a:pt x="97399" y="97399"/>
                  </a:lnTo>
                  <a:lnTo>
                    <a:pt x="159874" y="97399"/>
                  </a:lnTo>
                  <a:cubicBezTo>
                    <a:pt x="166303" y="97399"/>
                    <a:pt x="171515" y="92187"/>
                    <a:pt x="171515" y="85758"/>
                  </a:cubicBezTo>
                  <a:cubicBezTo>
                    <a:pt x="171515" y="79328"/>
                    <a:pt x="166303" y="74116"/>
                    <a:pt x="159874" y="74116"/>
                  </a:cubicBezTo>
                  <a:close/>
                </a:path>
              </a:pathLst>
            </a:custGeom>
            <a:solidFill>
              <a:schemeClr val="accent1"/>
            </a:solidFill>
            <a:ln w="7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Graphic 12">
              <a:extLst>
                <a:ext uri="{FF2B5EF4-FFF2-40B4-BE49-F238E27FC236}">
                  <a16:creationId xmlns:a16="http://schemas.microsoft.com/office/drawing/2014/main" id="{1453BF6C-B012-48B7-B4E8-6D7AC7C27D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2753" y="1562696"/>
              <a:ext cx="157545" cy="157545"/>
            </a:xfrm>
            <a:custGeom>
              <a:avLst/>
              <a:gdLst>
                <a:gd name="connsiteX0" fmla="*/ 78773 w 157545"/>
                <a:gd name="connsiteY0" fmla="*/ 23283 h 157545"/>
                <a:gd name="connsiteX1" fmla="*/ 134262 w 157545"/>
                <a:gd name="connsiteY1" fmla="*/ 78773 h 157545"/>
                <a:gd name="connsiteX2" fmla="*/ 78773 w 157545"/>
                <a:gd name="connsiteY2" fmla="*/ 134262 h 157545"/>
                <a:gd name="connsiteX3" fmla="*/ 23283 w 157545"/>
                <a:gd name="connsiteY3" fmla="*/ 78773 h 157545"/>
                <a:gd name="connsiteX4" fmla="*/ 78773 w 157545"/>
                <a:gd name="connsiteY4" fmla="*/ 23283 h 157545"/>
                <a:gd name="connsiteX5" fmla="*/ 78773 w 157545"/>
                <a:gd name="connsiteY5" fmla="*/ 0 h 157545"/>
                <a:gd name="connsiteX6" fmla="*/ 0 w 157545"/>
                <a:gd name="connsiteY6" fmla="*/ 78773 h 157545"/>
                <a:gd name="connsiteX7" fmla="*/ 78773 w 157545"/>
                <a:gd name="connsiteY7" fmla="*/ 157545 h 157545"/>
                <a:gd name="connsiteX8" fmla="*/ 157545 w 157545"/>
                <a:gd name="connsiteY8" fmla="*/ 78773 h 157545"/>
                <a:gd name="connsiteX9" fmla="*/ 78773 w 157545"/>
                <a:gd name="connsiteY9" fmla="*/ 0 h 157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7545" h="157545">
                  <a:moveTo>
                    <a:pt x="78773" y="23283"/>
                  </a:moveTo>
                  <a:cubicBezTo>
                    <a:pt x="109419" y="23283"/>
                    <a:pt x="134262" y="48126"/>
                    <a:pt x="134262" y="78773"/>
                  </a:cubicBezTo>
                  <a:cubicBezTo>
                    <a:pt x="134262" y="109419"/>
                    <a:pt x="109419" y="134262"/>
                    <a:pt x="78773" y="134262"/>
                  </a:cubicBezTo>
                  <a:cubicBezTo>
                    <a:pt x="48126" y="134262"/>
                    <a:pt x="23283" y="109419"/>
                    <a:pt x="23283" y="78773"/>
                  </a:cubicBezTo>
                  <a:cubicBezTo>
                    <a:pt x="23312" y="48139"/>
                    <a:pt x="48139" y="23312"/>
                    <a:pt x="78773" y="23283"/>
                  </a:cubicBezTo>
                  <a:moveTo>
                    <a:pt x="78773" y="0"/>
                  </a:moveTo>
                  <a:cubicBezTo>
                    <a:pt x="35268" y="0"/>
                    <a:pt x="0" y="35268"/>
                    <a:pt x="0" y="78773"/>
                  </a:cubicBezTo>
                  <a:cubicBezTo>
                    <a:pt x="0" y="122277"/>
                    <a:pt x="35268" y="157545"/>
                    <a:pt x="78773" y="157545"/>
                  </a:cubicBezTo>
                  <a:cubicBezTo>
                    <a:pt x="122277" y="157545"/>
                    <a:pt x="157545" y="122277"/>
                    <a:pt x="157545" y="78773"/>
                  </a:cubicBezTo>
                  <a:cubicBezTo>
                    <a:pt x="157545" y="35268"/>
                    <a:pt x="122277" y="0"/>
                    <a:pt x="78773" y="0"/>
                  </a:cubicBezTo>
                  <a:close/>
                </a:path>
              </a:pathLst>
            </a:custGeom>
            <a:solidFill>
              <a:schemeClr val="accent1"/>
            </a:solidFill>
            <a:ln w="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AB673405-BF85-493E-8558-0DCBEDB2BB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779610"/>
            <a:ext cx="4831130" cy="4078390"/>
          </a:xfrm>
          <a:custGeom>
            <a:avLst/>
            <a:gdLst>
              <a:gd name="connsiteX0" fmla="*/ 1960035 w 4831130"/>
              <a:gd name="connsiteY0" fmla="*/ 0 h 4078390"/>
              <a:gd name="connsiteX1" fmla="*/ 4831130 w 4831130"/>
              <a:gd name="connsiteY1" fmla="*/ 2871095 h 4078390"/>
              <a:gd name="connsiteX2" fmla="*/ 4605505 w 4831130"/>
              <a:gd name="connsiteY2" fmla="*/ 3988655 h 4078390"/>
              <a:gd name="connsiteX3" fmla="*/ 4562278 w 4831130"/>
              <a:gd name="connsiteY3" fmla="*/ 4078390 h 4078390"/>
              <a:gd name="connsiteX4" fmla="*/ 0 w 4831130"/>
              <a:gd name="connsiteY4" fmla="*/ 4078390 h 4078390"/>
              <a:gd name="connsiteX5" fmla="*/ 0 w 4831130"/>
              <a:gd name="connsiteY5" fmla="*/ 777181 h 4078390"/>
              <a:gd name="connsiteX6" fmla="*/ 133752 w 4831130"/>
              <a:gd name="connsiteY6" fmla="*/ 655619 h 4078390"/>
              <a:gd name="connsiteX7" fmla="*/ 1960035 w 4831130"/>
              <a:gd name="connsiteY7" fmla="*/ 0 h 4078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31130" h="4078390">
                <a:moveTo>
                  <a:pt x="1960035" y="0"/>
                </a:moveTo>
                <a:cubicBezTo>
                  <a:pt x="3545697" y="0"/>
                  <a:pt x="4831130" y="1285433"/>
                  <a:pt x="4831130" y="2871095"/>
                </a:cubicBezTo>
                <a:cubicBezTo>
                  <a:pt x="4831130" y="3267511"/>
                  <a:pt x="4750791" y="3645162"/>
                  <a:pt x="4605505" y="3988655"/>
                </a:cubicBezTo>
                <a:lnTo>
                  <a:pt x="4562278" y="4078390"/>
                </a:lnTo>
                <a:lnTo>
                  <a:pt x="0" y="4078390"/>
                </a:lnTo>
                <a:lnTo>
                  <a:pt x="0" y="777181"/>
                </a:lnTo>
                <a:lnTo>
                  <a:pt x="133752" y="655619"/>
                </a:lnTo>
                <a:cubicBezTo>
                  <a:pt x="630047" y="246040"/>
                  <a:pt x="1266308" y="0"/>
                  <a:pt x="1960035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C64EAE84-A813-4501-BC71-DBD14BA026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59782" y="1"/>
            <a:ext cx="4195674" cy="3095741"/>
          </a:xfrm>
          <a:custGeom>
            <a:avLst/>
            <a:gdLst>
              <a:gd name="connsiteX0" fmla="*/ 252211 w 4195674"/>
              <a:gd name="connsiteY0" fmla="*/ 0 h 3095741"/>
              <a:gd name="connsiteX1" fmla="*/ 3943464 w 4195674"/>
              <a:gd name="connsiteY1" fmla="*/ 0 h 3095741"/>
              <a:gd name="connsiteX2" fmla="*/ 4030816 w 4195674"/>
              <a:gd name="connsiteY2" fmla="*/ 181331 h 3095741"/>
              <a:gd name="connsiteX3" fmla="*/ 4195674 w 4195674"/>
              <a:gd name="connsiteY3" fmla="*/ 997904 h 3095741"/>
              <a:gd name="connsiteX4" fmla="*/ 2097837 w 4195674"/>
              <a:gd name="connsiteY4" fmla="*/ 3095741 h 3095741"/>
              <a:gd name="connsiteX5" fmla="*/ 0 w 4195674"/>
              <a:gd name="connsiteY5" fmla="*/ 997904 h 3095741"/>
              <a:gd name="connsiteX6" fmla="*/ 164859 w 4195674"/>
              <a:gd name="connsiteY6" fmla="*/ 181331 h 3095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95674" h="3095741">
                <a:moveTo>
                  <a:pt x="252211" y="0"/>
                </a:moveTo>
                <a:lnTo>
                  <a:pt x="3943464" y="0"/>
                </a:lnTo>
                <a:lnTo>
                  <a:pt x="4030816" y="181331"/>
                </a:lnTo>
                <a:cubicBezTo>
                  <a:pt x="4136972" y="432313"/>
                  <a:pt x="4195674" y="708253"/>
                  <a:pt x="4195674" y="997904"/>
                </a:cubicBezTo>
                <a:cubicBezTo>
                  <a:pt x="4195674" y="2156507"/>
                  <a:pt x="3256440" y="3095741"/>
                  <a:pt x="2097837" y="3095741"/>
                </a:cubicBezTo>
                <a:cubicBezTo>
                  <a:pt x="939234" y="3095741"/>
                  <a:pt x="0" y="2156507"/>
                  <a:pt x="0" y="997904"/>
                </a:cubicBezTo>
                <a:cubicBezTo>
                  <a:pt x="0" y="708253"/>
                  <a:pt x="58702" y="432313"/>
                  <a:pt x="164859" y="181331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7" name="Graphique 6" descr="Poids inégaux avec un remplissage uni">
            <a:extLst>
              <a:ext uri="{FF2B5EF4-FFF2-40B4-BE49-F238E27FC236}">
                <a16:creationId xmlns:a16="http://schemas.microsoft.com/office/drawing/2014/main" id="{C7BD6F87-EB14-EC4D-DD84-EECA271858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36211" y="165871"/>
            <a:ext cx="2353922" cy="235392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EE6584F-4219-EB30-EDAD-0332AA9E946D}"/>
              </a:ext>
            </a:extLst>
          </p:cNvPr>
          <p:cNvSpPr txBox="1"/>
          <p:nvPr/>
        </p:nvSpPr>
        <p:spPr>
          <a:xfrm>
            <a:off x="6355456" y="1417652"/>
            <a:ext cx="4985635" cy="45342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/>
          <a:p>
            <a:pPr marL="57150" algn="just">
              <a:lnSpc>
                <a:spcPct val="90000"/>
              </a:lnSpc>
              <a:spcAft>
                <a:spcPts val="600"/>
              </a:spcAft>
            </a:pPr>
            <a:endParaRPr lang="en-US" sz="2200" dirty="0">
              <a:solidFill>
                <a:schemeClr val="tx1"/>
              </a:solidFill>
            </a:endParaRPr>
          </a:p>
          <a:p>
            <a:pPr marL="342900" indent="-285750" algn="just">
              <a:lnSpc>
                <a:spcPct val="90000"/>
              </a:lnSpc>
              <a:spcAft>
                <a:spcPts val="600"/>
              </a:spcAft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en-US" sz="2200" dirty="0">
                <a:solidFill>
                  <a:schemeClr val="tx1"/>
                </a:solidFill>
              </a:rPr>
              <a:t>Droit et </a:t>
            </a:r>
            <a:r>
              <a:rPr lang="en-US" sz="2200" dirty="0" err="1">
                <a:solidFill>
                  <a:schemeClr val="tx1"/>
                </a:solidFill>
              </a:rPr>
              <a:t>confiance</a:t>
            </a:r>
            <a:endParaRPr lang="en-US" sz="2200" dirty="0">
              <a:solidFill>
                <a:schemeClr val="tx1"/>
              </a:solidFill>
            </a:endParaRPr>
          </a:p>
          <a:p>
            <a:pPr marL="57150" algn="just">
              <a:lnSpc>
                <a:spcPct val="90000"/>
              </a:lnSpc>
              <a:spcAft>
                <a:spcPts val="600"/>
              </a:spcAft>
            </a:pPr>
            <a:endParaRPr lang="en-US" sz="2200" dirty="0">
              <a:solidFill>
                <a:schemeClr val="tx1"/>
              </a:solidFill>
            </a:endParaRPr>
          </a:p>
          <a:p>
            <a:pPr marL="342900" indent="-285750" algn="just">
              <a:lnSpc>
                <a:spcPct val="90000"/>
              </a:lnSpc>
              <a:spcAft>
                <a:spcPts val="600"/>
              </a:spcAft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en-US" sz="2200" dirty="0">
                <a:solidFill>
                  <a:schemeClr val="tx1"/>
                </a:solidFill>
              </a:rPr>
              <a:t>Droit, conservation et </a:t>
            </a:r>
            <a:r>
              <a:rPr lang="en-US" sz="2200" dirty="0" err="1">
                <a:solidFill>
                  <a:schemeClr val="tx1"/>
                </a:solidFill>
              </a:rPr>
              <a:t>changement</a:t>
            </a:r>
            <a:endParaRPr lang="en-US" sz="2200" dirty="0">
              <a:solidFill>
                <a:schemeClr val="tx1"/>
              </a:solidFill>
            </a:endParaRPr>
          </a:p>
          <a:p>
            <a:pPr marL="57150" algn="just">
              <a:lnSpc>
                <a:spcPct val="90000"/>
              </a:lnSpc>
              <a:spcAft>
                <a:spcPts val="600"/>
              </a:spcAft>
            </a:pPr>
            <a:endParaRPr lang="en-US" sz="2200" dirty="0">
              <a:solidFill>
                <a:schemeClr val="tx1"/>
              </a:solidFill>
            </a:endParaRPr>
          </a:p>
          <a:p>
            <a:pPr marL="342900" indent="-285750" algn="just">
              <a:lnSpc>
                <a:spcPct val="90000"/>
              </a:lnSpc>
              <a:spcAft>
                <a:spcPts val="600"/>
              </a:spcAft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en-US" sz="2200" dirty="0">
                <a:solidFill>
                  <a:schemeClr val="tx1"/>
                </a:solidFill>
              </a:rPr>
              <a:t>Droit, </a:t>
            </a:r>
            <a:r>
              <a:rPr lang="en-US" sz="2200" dirty="0" err="1">
                <a:solidFill>
                  <a:schemeClr val="tx1"/>
                </a:solidFill>
              </a:rPr>
              <a:t>confiance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institutionnelle</a:t>
            </a:r>
            <a:r>
              <a:rPr lang="en-US" sz="2200" dirty="0">
                <a:solidFill>
                  <a:schemeClr val="tx1"/>
                </a:solidFill>
              </a:rPr>
              <a:t>, </a:t>
            </a:r>
            <a:r>
              <a:rPr lang="en-US" sz="2200" dirty="0" err="1">
                <a:solidFill>
                  <a:schemeClr val="tx1"/>
                </a:solidFill>
              </a:rPr>
              <a:t>confiance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interpersonnelle</a:t>
            </a:r>
            <a:endParaRPr lang="en-US" sz="2200" dirty="0">
              <a:solidFill>
                <a:schemeClr val="tx1"/>
              </a:solidFill>
            </a:endParaRPr>
          </a:p>
          <a:p>
            <a:pPr marL="57150" algn="just">
              <a:lnSpc>
                <a:spcPct val="90000"/>
              </a:lnSpc>
              <a:spcAft>
                <a:spcPts val="600"/>
              </a:spcAft>
            </a:pPr>
            <a:endParaRPr lang="en-US" sz="2200" dirty="0">
              <a:solidFill>
                <a:schemeClr val="tx1"/>
              </a:solidFill>
            </a:endParaRPr>
          </a:p>
          <a:p>
            <a:pPr marL="342900" indent="-285750" algn="just">
              <a:lnSpc>
                <a:spcPct val="90000"/>
              </a:lnSpc>
              <a:spcAft>
                <a:spcPts val="600"/>
              </a:spcAft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en-US" sz="2200" dirty="0">
                <a:solidFill>
                  <a:schemeClr val="tx1"/>
                </a:solidFill>
              </a:rPr>
              <a:t>Les </a:t>
            </a:r>
            <a:r>
              <a:rPr lang="en-US" sz="2200" dirty="0" err="1">
                <a:solidFill>
                  <a:schemeClr val="tx1"/>
                </a:solidFill>
              </a:rPr>
              <a:t>dispositifs</a:t>
            </a:r>
            <a:r>
              <a:rPr lang="en-US" sz="2200" dirty="0">
                <a:solidFill>
                  <a:schemeClr val="tx1"/>
                </a:solidFill>
              </a:rPr>
              <a:t> de </a:t>
            </a:r>
            <a:r>
              <a:rPr lang="en-US" sz="2200" dirty="0" err="1">
                <a:solidFill>
                  <a:schemeClr val="tx1"/>
                </a:solidFill>
              </a:rPr>
              <a:t>confiance</a:t>
            </a:r>
            <a:endParaRPr lang="en-US" sz="2200" dirty="0">
              <a:solidFill>
                <a:schemeClr val="tx1"/>
              </a:solidFill>
            </a:endParaRPr>
          </a:p>
          <a:p>
            <a:pPr marL="57150" algn="just">
              <a:lnSpc>
                <a:spcPct val="90000"/>
              </a:lnSpc>
              <a:spcAft>
                <a:spcPts val="600"/>
              </a:spcAft>
            </a:pPr>
            <a:endParaRPr lang="en-US" sz="2200" dirty="0">
              <a:solidFill>
                <a:schemeClr val="tx1"/>
              </a:solidFill>
            </a:endParaRPr>
          </a:p>
          <a:p>
            <a:pPr marL="342900" indent="-285750" algn="just">
              <a:lnSpc>
                <a:spcPct val="90000"/>
              </a:lnSpc>
              <a:spcAft>
                <a:spcPts val="600"/>
              </a:spcAft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en-US" sz="2200" dirty="0">
                <a:solidFill>
                  <a:schemeClr val="tx1"/>
                </a:solidFill>
              </a:rPr>
              <a:t>Le </a:t>
            </a:r>
            <a:r>
              <a:rPr lang="en-US" sz="2200" dirty="0" err="1">
                <a:solidFill>
                  <a:schemeClr val="tx1"/>
                </a:solidFill>
              </a:rPr>
              <a:t>problème</a:t>
            </a:r>
            <a:r>
              <a:rPr lang="en-US" sz="2200" dirty="0">
                <a:solidFill>
                  <a:schemeClr val="tx1"/>
                </a:solidFill>
              </a:rPr>
              <a:t> de la </a:t>
            </a:r>
            <a:r>
              <a:rPr lang="en-US" sz="2200" dirty="0" err="1">
                <a:solidFill>
                  <a:schemeClr val="tx1"/>
                </a:solidFill>
              </a:rPr>
              <a:t>régression</a:t>
            </a:r>
            <a:r>
              <a:rPr lang="en-US" sz="2200" dirty="0">
                <a:solidFill>
                  <a:schemeClr val="tx1"/>
                </a:solidFill>
              </a:rPr>
              <a:t> à </a:t>
            </a:r>
            <a:r>
              <a:rPr lang="en-US" sz="2200" dirty="0" err="1">
                <a:solidFill>
                  <a:schemeClr val="tx1"/>
                </a:solidFill>
              </a:rPr>
              <a:t>l’infini</a:t>
            </a:r>
            <a:endParaRPr lang="en-US" sz="2200" dirty="0">
              <a:solidFill>
                <a:schemeClr val="tx1"/>
              </a:solidFill>
            </a:endParaRPr>
          </a:p>
        </p:txBody>
      </p:sp>
      <p:pic>
        <p:nvPicPr>
          <p:cNvPr id="9" name="Graphique 8" descr="Poignée de main avec un remplissage uni">
            <a:extLst>
              <a:ext uri="{FF2B5EF4-FFF2-40B4-BE49-F238E27FC236}">
                <a16:creationId xmlns:a16="http://schemas.microsoft.com/office/drawing/2014/main" id="{72249C4A-4FA9-D5B3-FB53-1171C31C55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05154" y="3684772"/>
            <a:ext cx="2752751" cy="2752751"/>
          </a:xfrm>
          <a:prstGeom prst="rect">
            <a:avLst/>
          </a:prstGeom>
        </p:spPr>
      </p:pic>
      <p:sp>
        <p:nvSpPr>
          <p:cNvPr id="24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63F01675-0DE3-03A1-9BEF-4C97993133BD}"/>
              </a:ext>
            </a:extLst>
          </p:cNvPr>
          <p:cNvSpPr txBox="1"/>
          <p:nvPr/>
        </p:nvSpPr>
        <p:spPr>
          <a:xfrm>
            <a:off x="3581400" y="0"/>
            <a:ext cx="8610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2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III. Le rôle du droit constitutionnel dans la fabrique de la confiance</a:t>
            </a:r>
          </a:p>
          <a:p>
            <a:pPr algn="ctr"/>
            <a:r>
              <a:rPr lang="fr-BE" sz="2200" b="1" dirty="0">
                <a:solidFill>
                  <a:schemeClr val="accent2">
                    <a:lumMod val="75000"/>
                  </a:schemeClr>
                </a:solidFill>
              </a:rPr>
              <a:t>                                                                            </a:t>
            </a:r>
            <a:r>
              <a:rPr lang="fr-BE" sz="2200" i="1" dirty="0">
                <a:solidFill>
                  <a:schemeClr val="accent2">
                    <a:lumMod val="75000"/>
                  </a:schemeClr>
                </a:solidFill>
              </a:rPr>
              <a:t>Le rôle du droit dans la confiance</a:t>
            </a:r>
          </a:p>
        </p:txBody>
      </p:sp>
    </p:spTree>
    <p:extLst>
      <p:ext uri="{BB962C8B-B14F-4D97-AF65-F5344CB8AC3E}">
        <p14:creationId xmlns:p14="http://schemas.microsoft.com/office/powerpoint/2010/main" val="385074912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1EDE94-A33F-FF9B-7906-F622E900EA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C87D578-7E36-0D67-A319-96B8EC7CB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dirty="0"/>
              <a:t>La quête de confiance dans les institutions politiques : quelle place pour le droit 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AACC691-174B-DB74-164E-0687EA612436}"/>
              </a:ext>
            </a:extLst>
          </p:cNvPr>
          <p:cNvSpPr txBox="1"/>
          <p:nvPr/>
        </p:nvSpPr>
        <p:spPr>
          <a:xfrm>
            <a:off x="3581400" y="0"/>
            <a:ext cx="8610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200" b="1" dirty="0">
                <a:solidFill>
                  <a:schemeClr val="accent2">
                    <a:lumMod val="75000"/>
                  </a:schemeClr>
                </a:solidFill>
              </a:rPr>
              <a:t>III. Le rôle du droit constitutionnel dans la fabrique de la confiance</a:t>
            </a:r>
          </a:p>
          <a:p>
            <a:pPr algn="ctr"/>
            <a:r>
              <a:rPr lang="fr-BE" sz="2200" b="1" dirty="0">
                <a:solidFill>
                  <a:schemeClr val="accent2">
                    <a:lumMod val="75000"/>
                  </a:schemeClr>
                </a:solidFill>
              </a:rPr>
              <a:t>                                                                         </a:t>
            </a:r>
            <a:r>
              <a:rPr lang="fr-BE" sz="2200" i="1" dirty="0">
                <a:solidFill>
                  <a:schemeClr val="accent2">
                    <a:lumMod val="75000"/>
                  </a:schemeClr>
                </a:solidFill>
              </a:rPr>
              <a:t>Examen des relations de confiance</a:t>
            </a:r>
          </a:p>
        </p:txBody>
      </p:sp>
      <p:graphicFrame>
        <p:nvGraphicFramePr>
          <p:cNvPr id="9" name="Espace réservé du contenu 4">
            <a:extLst>
              <a:ext uri="{FF2B5EF4-FFF2-40B4-BE49-F238E27FC236}">
                <a16:creationId xmlns:a16="http://schemas.microsoft.com/office/drawing/2014/main" id="{590B97DD-8C08-E97D-E5DC-5DFC4E08E3D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1928429"/>
              </p:ext>
            </p:extLst>
          </p:nvPr>
        </p:nvGraphicFramePr>
        <p:xfrm>
          <a:off x="596053" y="1133072"/>
          <a:ext cx="11126047" cy="49358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71799047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74751229-0244-4FBB-BED1-407467F4C9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6FA5CD8-3340-8F5C-D24B-AD37A48EF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7101" y="735283"/>
            <a:ext cx="4978399" cy="316504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 b="1" kern="1200" dirty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CONCLUSIONS</a:t>
            </a:r>
          </a:p>
        </p:txBody>
      </p:sp>
      <p:pic>
        <p:nvPicPr>
          <p:cNvPr id="6" name="Graphic 7" descr="Tête avec engrenages avec un remplissage uni">
            <a:extLst>
              <a:ext uri="{FF2B5EF4-FFF2-40B4-BE49-F238E27FC236}">
                <a16:creationId xmlns:a16="http://schemas.microsoft.com/office/drawing/2014/main" id="{DDF8C6FE-5CDF-B664-28EA-B921DFD1A5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17549" y="2776619"/>
            <a:ext cx="1289051" cy="1289051"/>
          </a:xfrm>
          <a:prstGeom prst="rect">
            <a:avLst/>
          </a:prstGeom>
        </p:spPr>
      </p:pic>
      <p:pic>
        <p:nvPicPr>
          <p:cNvPr id="10" name="Graphic 9" descr="Ampoule">
            <a:extLst>
              <a:ext uri="{FF2B5EF4-FFF2-40B4-BE49-F238E27FC236}">
                <a16:creationId xmlns:a16="http://schemas.microsoft.com/office/drawing/2014/main" id="{0B8A55C0-924A-4E65-8893-943498398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 amt="1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07815" y="716407"/>
            <a:ext cx="5411343" cy="5411343"/>
          </a:xfrm>
          <a:prstGeom prst="rect">
            <a:avLst/>
          </a:prstGeom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831CA9A-7F58-BCB6-CB0E-817C9169E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La quête de confiance dans les institutions politiques : quelle place pour le droit ?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7E36F4E-2407-F02C-5D2E-C35198EEFCC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30720"/>
            <a:ext cx="7590548" cy="27101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5973492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C08AF8-4BD9-9C64-5F61-BF751044E8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2649E82B-97A3-733C-6BB5-4B20FA072E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7953" y="0"/>
            <a:ext cx="4614596" cy="6636124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638F14F-0721-6D77-F72E-620E80898FB9}"/>
              </a:ext>
            </a:extLst>
          </p:cNvPr>
          <p:cNvSpPr txBox="1"/>
          <p:nvPr/>
        </p:nvSpPr>
        <p:spPr>
          <a:xfrm>
            <a:off x="8851023" y="2888221"/>
            <a:ext cx="3467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i="1" dirty="0">
                <a:solidFill>
                  <a:schemeClr val="accent1"/>
                </a:solidFill>
              </a:rPr>
              <a:t>À paraître.</a:t>
            </a:r>
          </a:p>
        </p:txBody>
      </p:sp>
      <p:pic>
        <p:nvPicPr>
          <p:cNvPr id="3" name="Graphique 2" descr="Enveloppe avec un remplissage uni">
            <a:extLst>
              <a:ext uri="{FF2B5EF4-FFF2-40B4-BE49-F238E27FC236}">
                <a16:creationId xmlns:a16="http://schemas.microsoft.com/office/drawing/2014/main" id="{2BC81D21-DEB5-0D7A-63BF-8BD5DD0C55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750" y="4878889"/>
            <a:ext cx="535748" cy="535748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AC3A9F5C-6A09-BED1-0488-A17530B1DE05}"/>
              </a:ext>
            </a:extLst>
          </p:cNvPr>
          <p:cNvSpPr txBox="1"/>
          <p:nvPr/>
        </p:nvSpPr>
        <p:spPr>
          <a:xfrm>
            <a:off x="596498" y="496209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dirty="0"/>
              <a:t>celine.romainville@uclouvain.be</a:t>
            </a:r>
          </a:p>
        </p:txBody>
      </p:sp>
      <p:pic>
        <p:nvPicPr>
          <p:cNvPr id="9" name="Graphique 8" descr="Enveloppe avec un remplissage uni">
            <a:extLst>
              <a:ext uri="{FF2B5EF4-FFF2-40B4-BE49-F238E27FC236}">
                <a16:creationId xmlns:a16="http://schemas.microsoft.com/office/drawing/2014/main" id="{123FF9EF-F5B7-83E4-802F-85DA228794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750" y="5386285"/>
            <a:ext cx="535748" cy="535748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778EB78B-400E-4920-AA37-A8ECFA9ABDF5}"/>
              </a:ext>
            </a:extLst>
          </p:cNvPr>
          <p:cNvSpPr txBox="1"/>
          <p:nvPr/>
        </p:nvSpPr>
        <p:spPr>
          <a:xfrm>
            <a:off x="645866" y="546949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dirty="0"/>
              <a:t>lena.geron@uliege.be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EF54FF40-CCA6-D0CC-B557-BB3072CA35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8966"/>
            <a:ext cx="2070847" cy="552978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7D4DD71-BBC2-5FE8-8151-A01C11A13B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156899"/>
            <a:ext cx="1615580" cy="70110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B924D15-6362-A9C7-74D2-8047ADD614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69878" y="0"/>
            <a:ext cx="1822102" cy="808857"/>
          </a:xfrm>
          <a:prstGeom prst="rect">
            <a:avLst/>
          </a:prstGeom>
        </p:spPr>
      </p:pic>
      <p:pic>
        <p:nvPicPr>
          <p:cNvPr id="14" name="Image 13" descr="Une image contenant texte, Police, capture d’écran, conception&#10;&#10;Le contenu généré par l’IA peut être incorrect.">
            <a:extLst>
              <a:ext uri="{FF2B5EF4-FFF2-40B4-BE49-F238E27FC236}">
                <a16:creationId xmlns:a16="http://schemas.microsoft.com/office/drawing/2014/main" id="{BC6D270D-FC51-82C0-195E-A7E4B711564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789" y="5429250"/>
            <a:ext cx="1416211" cy="1428750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2BE2638F-B1FE-308E-A041-C9339350DB16}"/>
              </a:ext>
            </a:extLst>
          </p:cNvPr>
          <p:cNvSpPr txBox="1"/>
          <p:nvPr/>
        </p:nvSpPr>
        <p:spPr>
          <a:xfrm>
            <a:off x="-229721" y="2266228"/>
            <a:ext cx="40671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4400" dirty="0">
                <a:solidFill>
                  <a:schemeClr val="accent1"/>
                </a:solidFill>
              </a:rPr>
              <a:t>Merci.</a:t>
            </a:r>
            <a:endParaRPr lang="fr-BE" sz="2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118995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E9DDD8-3D6D-E538-6B2C-1E28D0DD66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7B7F037F-039C-65AF-9112-5A3403DD31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59302">
            <a:off x="224240" y="621143"/>
            <a:ext cx="6148668" cy="146030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5FA9FBA-5A93-BE41-310C-64B6402335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53139">
            <a:off x="6861268" y="866694"/>
            <a:ext cx="4249736" cy="94556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D0A027D-B5F6-7200-FA3B-3F832D67EE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23029">
            <a:off x="280182" y="4826521"/>
            <a:ext cx="4124867" cy="1639634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FE81B6A-8D62-A637-C80A-E3DEE58841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78316">
            <a:off x="5567075" y="2292865"/>
            <a:ext cx="6464632" cy="281954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29A7E8D-2750-644B-8564-C36617FFD8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764364">
            <a:off x="1605075" y="3493415"/>
            <a:ext cx="6411500" cy="1234214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3D73A51E-50C3-D1EC-D824-F8171B06AC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233486">
            <a:off x="2609671" y="1968425"/>
            <a:ext cx="6972658" cy="292115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842A92B4-6CC8-AF37-F5E4-C2DD7F6F3F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353713">
            <a:off x="723109" y="5521535"/>
            <a:ext cx="6121715" cy="1111307"/>
          </a:xfrm>
          <a:prstGeom prst="rect">
            <a:avLst/>
          </a:prstGeom>
        </p:spPr>
      </p:pic>
      <p:sp>
        <p:nvSpPr>
          <p:cNvPr id="21" name="Espace réservé du pied de page 20">
            <a:extLst>
              <a:ext uri="{FF2B5EF4-FFF2-40B4-BE49-F238E27FC236}">
                <a16:creationId xmlns:a16="http://schemas.microsoft.com/office/drawing/2014/main" id="{D200E8B4-E7C8-44D6-46DE-58C415169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La quête de confiance dans les institutions politiques : quelle place pour le droit ?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49D33B41-0EB7-DB34-3E69-EABEC5266B69}"/>
              </a:ext>
            </a:extLst>
          </p:cNvPr>
          <p:cNvSpPr txBox="1"/>
          <p:nvPr/>
        </p:nvSpPr>
        <p:spPr>
          <a:xfrm>
            <a:off x="8451850" y="88900"/>
            <a:ext cx="546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b="1" dirty="0">
                <a:solidFill>
                  <a:schemeClr val="accent2">
                    <a:lumMod val="75000"/>
                  </a:schemeClr>
                </a:solidFill>
              </a:rPr>
              <a:t>Introduction</a:t>
            </a:r>
          </a:p>
          <a:p>
            <a:pPr algn="ctr"/>
            <a:r>
              <a:rPr lang="fr-BE" sz="2400" b="1" dirty="0">
                <a:solidFill>
                  <a:schemeClr val="accent2">
                    <a:lumMod val="75000"/>
                  </a:schemeClr>
                </a:solidFill>
              </a:rPr>
              <a:t>        </a:t>
            </a:r>
            <a:r>
              <a:rPr lang="fr-BE" sz="2400" i="1" dirty="0">
                <a:solidFill>
                  <a:schemeClr val="accent2">
                    <a:lumMod val="75000"/>
                  </a:schemeClr>
                </a:solidFill>
              </a:rPr>
              <a:t>Contexte</a:t>
            </a:r>
            <a:endParaRPr lang="fr-BE" sz="200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54D70D18-25B5-3EF6-7332-F304FB9ED61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820075">
            <a:off x="286059" y="2819646"/>
            <a:ext cx="6826601" cy="1587582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3FF7DE9-DD64-B7DD-8B11-FCB7C649E8B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0752319">
            <a:off x="5756995" y="3319704"/>
            <a:ext cx="6458282" cy="3276768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1455FC0F-9B59-2933-9067-F55613265DF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485804">
            <a:off x="155920" y="3824538"/>
            <a:ext cx="6902805" cy="1428823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ED231E02-0A7C-9512-45A0-926BA358662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0823537">
            <a:off x="1540118" y="579300"/>
            <a:ext cx="4487693" cy="2986619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C5F65C3E-4F46-90AB-B01C-D419EF77A18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0737097">
            <a:off x="1119886" y="835208"/>
            <a:ext cx="5837426" cy="1676545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C98D362A-0B65-8C72-E8E3-191DCF97966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558034">
            <a:off x="3797790" y="1445338"/>
            <a:ext cx="8169348" cy="2636748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BDBDA17E-1D73-CD71-C3B1-7AC9567D3B8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837468" y="550565"/>
            <a:ext cx="6415013" cy="6164613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2846F001-B99D-0E93-F90E-0727FF192F7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113944" y="3728135"/>
            <a:ext cx="8055038" cy="1714649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6C6D7D77-65CF-E47E-5EA7-1B5F8709538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918386" y="1981977"/>
            <a:ext cx="8253175" cy="119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4513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6E38C6-A466-D2AE-D27E-9AF4A4673C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8BF0700-2D82-F19F-97CE-75C838620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dirty="0"/>
              <a:t>La quête de confiance dans les institutions politiques : quelle place pour le droit 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B3C95AE-8942-F412-5992-68B05A3EF4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24" y="1884495"/>
            <a:ext cx="11920551" cy="3775166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D3C03D03-36A8-764A-19BC-C71FF10F7AB9}"/>
              </a:ext>
            </a:extLst>
          </p:cNvPr>
          <p:cNvSpPr txBox="1"/>
          <p:nvPr/>
        </p:nvSpPr>
        <p:spPr>
          <a:xfrm>
            <a:off x="3899647" y="806576"/>
            <a:ext cx="47266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UNE CRISE DE LA CONFIANCE ?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2C58B9A-755A-BC00-2B51-C8A2AA913431}"/>
              </a:ext>
            </a:extLst>
          </p:cNvPr>
          <p:cNvSpPr txBox="1"/>
          <p:nvPr/>
        </p:nvSpPr>
        <p:spPr>
          <a:xfrm>
            <a:off x="8451850" y="88900"/>
            <a:ext cx="546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b="1" dirty="0">
                <a:solidFill>
                  <a:schemeClr val="accent2">
                    <a:lumMod val="75000"/>
                  </a:schemeClr>
                </a:solidFill>
              </a:rPr>
              <a:t>Introduction</a:t>
            </a:r>
          </a:p>
          <a:p>
            <a:pPr algn="ctr"/>
            <a:r>
              <a:rPr lang="fr-BE" sz="2400" b="1" dirty="0">
                <a:solidFill>
                  <a:schemeClr val="accent2">
                    <a:lumMod val="75000"/>
                  </a:schemeClr>
                </a:solidFill>
              </a:rPr>
              <a:t>        </a:t>
            </a:r>
            <a:r>
              <a:rPr lang="fr-BE" sz="2400" i="1" dirty="0">
                <a:solidFill>
                  <a:schemeClr val="accent2">
                    <a:lumMod val="75000"/>
                  </a:schemeClr>
                </a:solidFill>
              </a:rPr>
              <a:t>Contexte</a:t>
            </a:r>
            <a:endParaRPr lang="fr-BE" sz="2000" i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870388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B77420-F2DA-8A4A-DC32-51D5E62A16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525C921-0B9E-6991-9134-AC6595A3DB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dirty="0"/>
              <a:t>La quête de confiance dans les institutions politiques : quelle place pour le droit ?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9977A3B-A783-1FC0-C2D0-8D6F4F02656B}"/>
              </a:ext>
            </a:extLst>
          </p:cNvPr>
          <p:cNvSpPr txBox="1"/>
          <p:nvPr/>
        </p:nvSpPr>
        <p:spPr>
          <a:xfrm>
            <a:off x="8451850" y="88900"/>
            <a:ext cx="546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b="1" dirty="0">
                <a:solidFill>
                  <a:schemeClr val="accent2">
                    <a:lumMod val="75000"/>
                  </a:schemeClr>
                </a:solidFill>
              </a:rPr>
              <a:t>Introduction</a:t>
            </a:r>
          </a:p>
          <a:p>
            <a:pPr algn="ctr"/>
            <a:r>
              <a:rPr lang="fr-BE" sz="2400" b="1" dirty="0">
                <a:solidFill>
                  <a:schemeClr val="accent2">
                    <a:lumMod val="75000"/>
                  </a:schemeClr>
                </a:solidFill>
              </a:rPr>
              <a:t>        </a:t>
            </a:r>
            <a:r>
              <a:rPr lang="fr-BE" sz="2400" i="1" dirty="0">
                <a:solidFill>
                  <a:schemeClr val="accent2">
                    <a:lumMod val="75000"/>
                  </a:schemeClr>
                </a:solidFill>
              </a:rPr>
              <a:t>Contexte</a:t>
            </a:r>
            <a:endParaRPr lang="fr-BE" sz="200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477D910-7C3F-FC8A-0C4F-34F9EC3805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3" t="43730" r="24333" b="24207"/>
          <a:stretch/>
        </p:blipFill>
        <p:spPr>
          <a:xfrm>
            <a:off x="405353" y="2469822"/>
            <a:ext cx="11283884" cy="3063712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801F46CD-FF57-A4B9-4CFD-FE1FD67531CB}"/>
              </a:ext>
            </a:extLst>
          </p:cNvPr>
          <p:cNvSpPr txBox="1"/>
          <p:nvPr/>
        </p:nvSpPr>
        <p:spPr>
          <a:xfrm>
            <a:off x="3641552" y="1002362"/>
            <a:ext cx="47266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UNE CRISE DE LA CONFIANCE ?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270ADF3-64CE-E2CD-C946-D3EB65DFA7B4}"/>
              </a:ext>
            </a:extLst>
          </p:cNvPr>
          <p:cNvSpPr txBox="1"/>
          <p:nvPr/>
        </p:nvSpPr>
        <p:spPr>
          <a:xfrm>
            <a:off x="2348845" y="5796632"/>
            <a:ext cx="7494310" cy="44627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BE" sz="2300" dirty="0"/>
              <a:t>La confiance </a:t>
            </a:r>
            <a:r>
              <a:rPr lang="fr-BE" sz="2300" b="1" dirty="0"/>
              <a:t>déclarée</a:t>
            </a:r>
            <a:r>
              <a:rPr lang="fr-BE" sz="2300" dirty="0"/>
              <a:t> dans les études </a:t>
            </a:r>
            <a:r>
              <a:rPr lang="fr-BE" sz="2300" i="1" dirty="0"/>
              <a:t>versus</a:t>
            </a:r>
            <a:r>
              <a:rPr lang="fr-BE" sz="2300" dirty="0"/>
              <a:t>…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5C7BD56D-31B2-1A2D-21AE-77E320B6F6DC}"/>
              </a:ext>
            </a:extLst>
          </p:cNvPr>
          <p:cNvSpPr txBox="1"/>
          <p:nvPr/>
        </p:nvSpPr>
        <p:spPr>
          <a:xfrm>
            <a:off x="923826" y="1715398"/>
            <a:ext cx="1016209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ea typeface="Calibri" panose="020F0502020204030204" pitchFamily="34" charset="0"/>
              </a:rPr>
              <a:t>Étude </a:t>
            </a:r>
            <a:r>
              <a:rPr lang="en-US" i="1" dirty="0" err="1">
                <a:ea typeface="Calibri" panose="020F0502020204030204" pitchFamily="34" charset="0"/>
              </a:rPr>
              <a:t>statistique</a:t>
            </a:r>
            <a:r>
              <a:rPr lang="en-US" i="1" dirty="0">
                <a:ea typeface="Calibri" panose="020F0502020204030204" pitchFamily="34" charset="0"/>
              </a:rPr>
              <a:t> </a:t>
            </a:r>
            <a:r>
              <a:rPr lang="en-US" i="1" dirty="0" err="1">
                <a:ea typeface="Calibri" panose="020F0502020204030204" pitchFamily="34" charset="0"/>
              </a:rPr>
              <a:t>menée</a:t>
            </a:r>
            <a:r>
              <a:rPr lang="en-US" i="1" dirty="0">
                <a:ea typeface="Calibri" panose="020F0502020204030204" pitchFamily="34" charset="0"/>
              </a:rPr>
              <a:t> avec Christian Ritter et Jessica De </a:t>
            </a:r>
            <a:r>
              <a:rPr lang="en-US" i="1" dirty="0" err="1">
                <a:ea typeface="Calibri" panose="020F0502020204030204" pitchFamily="34" charset="0"/>
              </a:rPr>
              <a:t>Rongé</a:t>
            </a:r>
            <a:r>
              <a:rPr lang="en-US" i="1" dirty="0">
                <a:ea typeface="Calibri" panose="020F0502020204030204" pitchFamily="34" charset="0"/>
              </a:rPr>
              <a:t> et </a:t>
            </a:r>
            <a:r>
              <a:rPr lang="en-US" i="1" dirty="0" err="1">
                <a:ea typeface="Calibri" panose="020F0502020204030204" pitchFamily="34" charset="0"/>
              </a:rPr>
              <a:t>réalisée</a:t>
            </a:r>
            <a:r>
              <a:rPr lang="en-US" i="1" dirty="0">
                <a:ea typeface="Calibri" panose="020F0502020204030204" pitchFamily="34" charset="0"/>
              </a:rPr>
              <a:t> à </a:t>
            </a:r>
            <a:r>
              <a:rPr lang="en-US" i="1" dirty="0" err="1">
                <a:ea typeface="Calibri" panose="020F0502020204030204" pitchFamily="34" charset="0"/>
              </a:rPr>
              <a:t>partir</a:t>
            </a:r>
            <a:r>
              <a:rPr lang="en-US" i="1" dirty="0">
                <a:ea typeface="Calibri" panose="020F0502020204030204" pitchFamily="34" charset="0"/>
              </a:rPr>
              <a:t> de données ESS – Rounds 1-11 (2002-2022) – BE (</a:t>
            </a:r>
            <a:r>
              <a:rPr lang="en-US" i="1" dirty="0" err="1">
                <a:ea typeface="Calibri" panose="020F0502020204030204" pitchFamily="34" charset="0"/>
              </a:rPr>
              <a:t>moyenne</a:t>
            </a:r>
            <a:r>
              <a:rPr lang="en-US" i="1" dirty="0">
                <a:ea typeface="Calibri" panose="020F0502020204030204" pitchFamily="34" charset="0"/>
              </a:rPr>
              <a:t> </a:t>
            </a:r>
            <a:r>
              <a:rPr lang="en-US" i="1" dirty="0" err="1">
                <a:ea typeface="Calibri" panose="020F0502020204030204" pitchFamily="34" charset="0"/>
              </a:rPr>
              <a:t>nationale</a:t>
            </a:r>
            <a:r>
              <a:rPr lang="en-US" i="1" dirty="0">
                <a:ea typeface="Calibri" panose="020F0502020204030204" pitchFamily="34" charset="0"/>
              </a:rPr>
              <a:t>)</a:t>
            </a:r>
          </a:p>
          <a:p>
            <a:pPr algn="ctr"/>
            <a:endParaRPr lang="en-US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2" name="Graphique 1" descr="Flèche : courbe légère contour">
            <a:extLst>
              <a:ext uri="{FF2B5EF4-FFF2-40B4-BE49-F238E27FC236}">
                <a16:creationId xmlns:a16="http://schemas.microsoft.com/office/drawing/2014/main" id="{480BC2CF-0F42-A169-0433-6A165DFDEC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67439">
            <a:off x="708939" y="4950609"/>
            <a:ext cx="1692044" cy="1692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1377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D3D5D6-643D-FC50-415F-30105EE95A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6C25A8CB-E067-3F42-50DF-E1252AB46DB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7600"/>
            <a:ext cx="12192000" cy="4622800"/>
          </a:xfrm>
          <a:prstGeom prst="rect">
            <a:avLst/>
          </a:prstGeom>
        </p:spPr>
      </p:pic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F68E57A-338E-1C27-29A5-34A8193E6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dirty="0"/>
              <a:t>La quête de confiance dans les institutions politiques : quelle place pour le droit ?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C3EAD7D-28DC-E840-84A1-9983422C15C2}"/>
              </a:ext>
            </a:extLst>
          </p:cNvPr>
          <p:cNvSpPr txBox="1"/>
          <p:nvPr/>
        </p:nvSpPr>
        <p:spPr>
          <a:xfrm>
            <a:off x="2891133" y="5840782"/>
            <a:ext cx="6409734" cy="44627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BE" sz="2300" i="1" dirty="0"/>
              <a:t> </a:t>
            </a:r>
            <a:r>
              <a:rPr lang="fr-BE" sz="2300" dirty="0"/>
              <a:t>La confiance </a:t>
            </a:r>
            <a:r>
              <a:rPr lang="fr-BE" sz="2300" b="1" dirty="0"/>
              <a:t>révélée</a:t>
            </a:r>
            <a:r>
              <a:rPr lang="fr-BE" sz="2300" dirty="0"/>
              <a:t> par les comportements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2AD780B-8F12-AAD6-A576-E227FC891C1C}"/>
              </a:ext>
            </a:extLst>
          </p:cNvPr>
          <p:cNvSpPr txBox="1"/>
          <p:nvPr/>
        </p:nvSpPr>
        <p:spPr>
          <a:xfrm>
            <a:off x="891044" y="1441120"/>
            <a:ext cx="10743846" cy="4202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fr-FR" sz="2000" dirty="0"/>
              <a:t>Montée de l’</a:t>
            </a:r>
            <a:r>
              <a:rPr lang="fr-FR" sz="2000" b="1" dirty="0"/>
              <a:t>abstentionnisme</a:t>
            </a:r>
          </a:p>
          <a:p>
            <a:pPr marL="342900" indent="-342900" algn="just">
              <a:lnSpc>
                <a:spcPct val="150000"/>
              </a:lnSpc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fr-FR" sz="2000" b="1" dirty="0"/>
              <a:t>Déclin</a:t>
            </a:r>
            <a:r>
              <a:rPr lang="fr-FR" sz="2000" dirty="0"/>
              <a:t> de l’</a:t>
            </a:r>
            <a:r>
              <a:rPr lang="fr-FR" sz="2000" b="1" dirty="0"/>
              <a:t>intérêt pour le politique</a:t>
            </a:r>
          </a:p>
          <a:p>
            <a:pPr marL="342900" indent="-342900" algn="just">
              <a:lnSpc>
                <a:spcPct val="150000"/>
              </a:lnSpc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fr-FR" sz="2000" b="1" dirty="0"/>
              <a:t>Polarisation </a:t>
            </a:r>
            <a:r>
              <a:rPr lang="fr-FR" sz="2000" dirty="0"/>
              <a:t>des débats</a:t>
            </a:r>
          </a:p>
          <a:p>
            <a:pPr marL="342900" indent="-342900" algn="just">
              <a:lnSpc>
                <a:spcPct val="150000"/>
              </a:lnSpc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fr-FR" sz="2000" b="1" dirty="0"/>
              <a:t>Suspicion</a:t>
            </a:r>
            <a:r>
              <a:rPr lang="fr-FR" sz="2000" dirty="0"/>
              <a:t> à l’égard des politiques</a:t>
            </a:r>
          </a:p>
          <a:p>
            <a:pPr marL="342900" indent="-342900" algn="just">
              <a:lnSpc>
                <a:spcPct val="150000"/>
              </a:lnSpc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fr-FR" sz="2000" b="1" dirty="0"/>
              <a:t>Rejet</a:t>
            </a:r>
            <a:r>
              <a:rPr lang="fr-FR" sz="2000" dirty="0"/>
              <a:t> à l’égard des formes d’</a:t>
            </a:r>
            <a:r>
              <a:rPr lang="fr-FR" sz="2000" b="1" dirty="0"/>
              <a:t>intermédiation</a:t>
            </a:r>
            <a:r>
              <a:rPr lang="fr-FR" sz="2000" dirty="0"/>
              <a:t> (partis, syndicats)</a:t>
            </a:r>
          </a:p>
          <a:p>
            <a:pPr marL="342900" indent="-342900" algn="just">
              <a:lnSpc>
                <a:spcPct val="150000"/>
              </a:lnSpc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fr-FR" sz="2000" dirty="0"/>
              <a:t>Demande de plus en plus accrue pour la mise en place d’un </a:t>
            </a:r>
            <a:r>
              <a:rPr lang="fr-FR" sz="2000" b="1" dirty="0"/>
              <a:t>leader unique et charismatique</a:t>
            </a:r>
          </a:p>
          <a:p>
            <a:pPr marL="342900" indent="-342900" algn="just">
              <a:lnSpc>
                <a:spcPct val="150000"/>
              </a:lnSpc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fr-FR" sz="2000" dirty="0"/>
              <a:t>Augmentation des </a:t>
            </a:r>
            <a:r>
              <a:rPr lang="fr-FR" sz="2000" b="1" dirty="0"/>
              <a:t>sentiments négatifs envers le politique</a:t>
            </a:r>
          </a:p>
          <a:p>
            <a:pPr marL="342900" indent="-342900" algn="just">
              <a:lnSpc>
                <a:spcPct val="150000"/>
              </a:lnSpc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fr-FR" sz="2000" b="1" dirty="0"/>
              <a:t>Diminution du sentiment d’avoir</a:t>
            </a:r>
            <a:r>
              <a:rPr lang="fr-FR" sz="2000" dirty="0"/>
              <a:t>, grâce au système politique, une </a:t>
            </a:r>
            <a:r>
              <a:rPr lang="fr-FR" sz="2000" b="1" dirty="0"/>
              <a:t>influence sur les décisions</a:t>
            </a:r>
            <a:endParaRPr lang="fr-FR" sz="2000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8001F61-57D7-6505-E0E9-2B3859668DE2}"/>
              </a:ext>
            </a:extLst>
          </p:cNvPr>
          <p:cNvSpPr txBox="1"/>
          <p:nvPr/>
        </p:nvSpPr>
        <p:spPr>
          <a:xfrm>
            <a:off x="8451850" y="88900"/>
            <a:ext cx="546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b="1" dirty="0">
                <a:solidFill>
                  <a:schemeClr val="accent2">
                    <a:lumMod val="75000"/>
                  </a:schemeClr>
                </a:solidFill>
              </a:rPr>
              <a:t>Introduction</a:t>
            </a:r>
          </a:p>
          <a:p>
            <a:pPr algn="ctr"/>
            <a:r>
              <a:rPr lang="fr-BE" sz="2400" b="1" dirty="0">
                <a:solidFill>
                  <a:schemeClr val="accent2">
                    <a:lumMod val="75000"/>
                  </a:schemeClr>
                </a:solidFill>
              </a:rPr>
              <a:t>        </a:t>
            </a:r>
            <a:r>
              <a:rPr lang="fr-BE" sz="2400" i="1" dirty="0">
                <a:solidFill>
                  <a:schemeClr val="accent2">
                    <a:lumMod val="75000"/>
                  </a:schemeClr>
                </a:solidFill>
              </a:rPr>
              <a:t>Contexte</a:t>
            </a:r>
            <a:endParaRPr lang="fr-BE" sz="200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EA631C77-C2A1-2205-F79D-68D94DF90E1E}"/>
              </a:ext>
            </a:extLst>
          </p:cNvPr>
          <p:cNvSpPr txBox="1"/>
          <p:nvPr/>
        </p:nvSpPr>
        <p:spPr>
          <a:xfrm>
            <a:off x="3899647" y="606267"/>
            <a:ext cx="47266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UNE CRISE DE LA CONFIANCE ?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1815E3A-13A0-42AC-011E-F3C7CC335E44}"/>
              </a:ext>
            </a:extLst>
          </p:cNvPr>
          <p:cNvSpPr txBox="1"/>
          <p:nvPr/>
        </p:nvSpPr>
        <p:spPr>
          <a:xfrm>
            <a:off x="1244338" y="1067932"/>
            <a:ext cx="19324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u="sng" dirty="0"/>
              <a:t>Mais</a:t>
            </a:r>
            <a:r>
              <a:rPr lang="fr-BE" sz="2400" dirty="0"/>
              <a:t> :</a:t>
            </a:r>
          </a:p>
        </p:txBody>
      </p:sp>
      <p:pic>
        <p:nvPicPr>
          <p:cNvPr id="16" name="Graphique 15" descr="Flèche : courbe légère contour">
            <a:extLst>
              <a:ext uri="{FF2B5EF4-FFF2-40B4-BE49-F238E27FC236}">
                <a16:creationId xmlns:a16="http://schemas.microsoft.com/office/drawing/2014/main" id="{2EFC8589-F353-C6D6-3285-7A9AA920CF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567439">
            <a:off x="1213101" y="5063513"/>
            <a:ext cx="1692044" cy="1692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6605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F7653EB-13AC-9F67-D209-DFCDCE2CC7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AD3C0154-B6E0-7CA8-A82F-DA55994D51A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235" r="5856"/>
          <a:stretch/>
        </p:blipFill>
        <p:spPr>
          <a:xfrm>
            <a:off x="2" y="1587"/>
            <a:ext cx="6095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A587A63A-4845-D1ED-AC6E-BAC16958D7CA}"/>
              </a:ext>
            </a:extLst>
          </p:cNvPr>
          <p:cNvSpPr txBox="1"/>
          <p:nvPr/>
        </p:nvSpPr>
        <p:spPr>
          <a:xfrm>
            <a:off x="7423150" y="136525"/>
            <a:ext cx="546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b="1" dirty="0">
                <a:solidFill>
                  <a:schemeClr val="accent2">
                    <a:lumMod val="75000"/>
                  </a:schemeClr>
                </a:solidFill>
              </a:rPr>
              <a:t>                                    Introduction</a:t>
            </a:r>
          </a:p>
          <a:p>
            <a:pPr algn="ctr"/>
            <a:r>
              <a:rPr lang="fr-BE" sz="2400" b="1" dirty="0">
                <a:solidFill>
                  <a:schemeClr val="accent2">
                    <a:lumMod val="75000"/>
                  </a:schemeClr>
                </a:solidFill>
              </a:rPr>
              <a:t>        </a:t>
            </a:r>
            <a:r>
              <a:rPr lang="fr-BE" sz="2400" i="1" dirty="0">
                <a:solidFill>
                  <a:schemeClr val="accent2">
                    <a:lumMod val="75000"/>
                  </a:schemeClr>
                </a:solidFill>
              </a:rPr>
              <a:t>Les juristes et la confiance</a:t>
            </a:r>
            <a:endParaRPr lang="fr-BE" sz="200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5CABFEB-966E-5CA1-E339-71109521E8B5}"/>
              </a:ext>
            </a:extLst>
          </p:cNvPr>
          <p:cNvSpPr txBox="1"/>
          <p:nvPr/>
        </p:nvSpPr>
        <p:spPr>
          <a:xfrm>
            <a:off x="6140450" y="1203325"/>
            <a:ext cx="533400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BE" sz="2400" b="1" dirty="0"/>
              <a:t>La</a:t>
            </a:r>
            <a:r>
              <a:rPr lang="fr-BE" sz="2000" b="1" dirty="0"/>
              <a:t> </a:t>
            </a:r>
            <a:r>
              <a:rPr lang="fr-BE" sz="2400" b="1" dirty="0"/>
              <a:t>confiance</a:t>
            </a:r>
            <a:r>
              <a:rPr lang="fr-BE" sz="2000" dirty="0"/>
              <a:t>…</a:t>
            </a:r>
          </a:p>
          <a:p>
            <a:pPr algn="just"/>
            <a:endParaRPr lang="fr-BE" dirty="0"/>
          </a:p>
          <a:p>
            <a:pPr marL="285750" indent="-285750" algn="just"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fr-BE" sz="2000" dirty="0"/>
              <a:t>est au cœur des </a:t>
            </a:r>
            <a:r>
              <a:rPr lang="fr-BE" sz="2000" i="1" dirty="0"/>
              <a:t>théories démocratiques</a:t>
            </a:r>
          </a:p>
          <a:p>
            <a:pPr marL="285750" indent="-285750" algn="just"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fr-BE" sz="2000" dirty="0"/>
              <a:t>a un rôle central dans les </a:t>
            </a:r>
            <a:r>
              <a:rPr lang="fr-BE" sz="2000" i="1" dirty="0"/>
              <a:t>démocraties contemporaines </a:t>
            </a:r>
          </a:p>
          <a:p>
            <a:pPr marL="742950" lvl="1" indent="-285750" algn="just"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fr-BE" sz="2000" dirty="0"/>
              <a:t>responsabilité politique (Parlement vs Gouvernement)</a:t>
            </a:r>
          </a:p>
          <a:p>
            <a:pPr marL="742950" lvl="1" indent="-285750" algn="just">
              <a:buBlip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</a:buBlip>
            </a:pPr>
            <a:r>
              <a:rPr lang="fr-BE" sz="2000" dirty="0"/>
              <a:t>responsabilité démocratique (citoyens vs gouvernants)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2529C21-9B5F-5134-B5A8-3185E7370D41}"/>
              </a:ext>
            </a:extLst>
          </p:cNvPr>
          <p:cNvSpPr txBox="1"/>
          <p:nvPr/>
        </p:nvSpPr>
        <p:spPr>
          <a:xfrm>
            <a:off x="6140450" y="4467225"/>
            <a:ext cx="5934075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/>
              <a:t>Pourtant</a:t>
            </a:r>
            <a:r>
              <a:rPr lang="fr-BE" sz="2400" dirty="0"/>
              <a:t>… </a:t>
            </a:r>
          </a:p>
          <a:p>
            <a:r>
              <a:rPr lang="fr-BE" dirty="0"/>
              <a:t>             </a:t>
            </a:r>
          </a:p>
          <a:p>
            <a:pPr marL="285750" indent="-285750">
              <a:buBlip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</a:buBlip>
            </a:pPr>
            <a:r>
              <a:rPr lang="fr-BE" sz="2000" dirty="0"/>
              <a:t>elle reste </a:t>
            </a:r>
            <a:r>
              <a:rPr lang="fr-BE" sz="2000" b="1" dirty="0"/>
              <a:t>peu étudiée par la littérature juridique</a:t>
            </a:r>
          </a:p>
        </p:txBody>
      </p:sp>
    </p:spTree>
    <p:extLst>
      <p:ext uri="{BB962C8B-B14F-4D97-AF65-F5344CB8AC3E}">
        <p14:creationId xmlns:p14="http://schemas.microsoft.com/office/powerpoint/2010/main" val="1464215020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F13A3B0-B43D-1C34-80FC-DC8E35F73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La quête de confiance dans les institutions politiques : quelle place pour le droit ?</a:t>
            </a:r>
          </a:p>
        </p:txBody>
      </p:sp>
      <p:pic>
        <p:nvPicPr>
          <p:cNvPr id="29" name="Espace réservé du contenu 28">
            <a:extLst>
              <a:ext uri="{FF2B5EF4-FFF2-40B4-BE49-F238E27FC236}">
                <a16:creationId xmlns:a16="http://schemas.microsoft.com/office/drawing/2014/main" id="{8D454C94-77B1-8256-72CA-DA2497DA16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00532" y="1253331"/>
            <a:ext cx="5057506" cy="4351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BBA3170B-FF08-2B1D-F1BF-C444E2E8CC0E}"/>
              </a:ext>
            </a:extLst>
          </p:cNvPr>
          <p:cNvSpPr txBox="1"/>
          <p:nvPr/>
        </p:nvSpPr>
        <p:spPr>
          <a:xfrm>
            <a:off x="7281812" y="0"/>
            <a:ext cx="546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b="1" dirty="0">
                <a:solidFill>
                  <a:schemeClr val="accent2">
                    <a:lumMod val="75000"/>
                  </a:schemeClr>
                </a:solidFill>
              </a:rPr>
              <a:t>                                      Introduction</a:t>
            </a:r>
          </a:p>
          <a:p>
            <a:pPr algn="ctr"/>
            <a:r>
              <a:rPr lang="fr-BE" sz="2400" b="1" dirty="0">
                <a:solidFill>
                  <a:schemeClr val="accent2">
                    <a:lumMod val="75000"/>
                  </a:schemeClr>
                </a:solidFill>
              </a:rPr>
              <a:t>        </a:t>
            </a:r>
            <a:r>
              <a:rPr lang="fr-BE" sz="2400" i="1" dirty="0">
                <a:solidFill>
                  <a:schemeClr val="accent2">
                    <a:lumMod val="75000"/>
                  </a:schemeClr>
                </a:solidFill>
              </a:rPr>
              <a:t>La question et son actualité </a:t>
            </a:r>
            <a:endParaRPr lang="fr-BE" sz="200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9626757-B5A9-7064-CC77-197A1FF88F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008" y="1087975"/>
            <a:ext cx="4134386" cy="26141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0917819-2694-E0E7-8C5F-16BAAB431B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778" y="3775711"/>
            <a:ext cx="4442845" cy="1828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4584AF97-71E5-E8A7-59BC-6197CFAA0C1A}"/>
              </a:ext>
            </a:extLst>
          </p:cNvPr>
          <p:cNvCxnSpPr/>
          <p:nvPr/>
        </p:nvCxnSpPr>
        <p:spPr>
          <a:xfrm>
            <a:off x="5997677" y="1253331"/>
            <a:ext cx="0" cy="4577198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Image 13">
            <a:extLst>
              <a:ext uri="{FF2B5EF4-FFF2-40B4-BE49-F238E27FC236}">
                <a16:creationId xmlns:a16="http://schemas.microsoft.com/office/drawing/2014/main" id="{4C872AD6-380D-DE11-1F24-D836862DB4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28" y="5776989"/>
            <a:ext cx="5906449" cy="3651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712082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738A4E-A4FA-0BC7-5E04-85934533C5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C0E12B8-9237-B873-08D6-D6059655F81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7600"/>
            <a:ext cx="12192000" cy="4622800"/>
          </a:xfrm>
          <a:prstGeom prst="rect">
            <a:avLst/>
          </a:prstGeom>
        </p:spPr>
      </p:pic>
      <p:graphicFrame>
        <p:nvGraphicFramePr>
          <p:cNvPr id="5" name="Espace réservé du contenu 2">
            <a:extLst>
              <a:ext uri="{FF2B5EF4-FFF2-40B4-BE49-F238E27FC236}">
                <a16:creationId xmlns:a16="http://schemas.microsoft.com/office/drawing/2014/main" id="{8D2FC003-9EBF-8B51-2195-59E98114110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63201979"/>
              </p:ext>
            </p:extLst>
          </p:nvPr>
        </p:nvGraphicFramePr>
        <p:xfrm>
          <a:off x="174625" y="1520825"/>
          <a:ext cx="11842750" cy="43312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ZoneTexte 9">
            <a:extLst>
              <a:ext uri="{FF2B5EF4-FFF2-40B4-BE49-F238E27FC236}">
                <a16:creationId xmlns:a16="http://schemas.microsoft.com/office/drawing/2014/main" id="{2D9C8783-7D16-2378-630A-A82F590A604F}"/>
              </a:ext>
            </a:extLst>
          </p:cNvPr>
          <p:cNvSpPr txBox="1"/>
          <p:nvPr/>
        </p:nvSpPr>
        <p:spPr>
          <a:xfrm>
            <a:off x="3390900" y="1871306"/>
            <a:ext cx="450850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2000" b="1" dirty="0"/>
              <a:t>I.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061418E-7334-F42E-3028-671AE7B79F3B}"/>
              </a:ext>
            </a:extLst>
          </p:cNvPr>
          <p:cNvSpPr txBox="1"/>
          <p:nvPr/>
        </p:nvSpPr>
        <p:spPr>
          <a:xfrm>
            <a:off x="5838825" y="1875772"/>
            <a:ext cx="450850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2000" b="1" dirty="0"/>
              <a:t>II.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8EC56EB0-D43D-39B3-A37D-3FC7DDAA42A4}"/>
              </a:ext>
            </a:extLst>
          </p:cNvPr>
          <p:cNvSpPr txBox="1"/>
          <p:nvPr/>
        </p:nvSpPr>
        <p:spPr>
          <a:xfrm>
            <a:off x="8286750" y="1871306"/>
            <a:ext cx="527050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2000" b="1" dirty="0"/>
              <a:t>III.</a:t>
            </a:r>
          </a:p>
        </p:txBody>
      </p:sp>
      <p:sp>
        <p:nvSpPr>
          <p:cNvPr id="18" name="Espace réservé du pied de page 17">
            <a:extLst>
              <a:ext uri="{FF2B5EF4-FFF2-40B4-BE49-F238E27FC236}">
                <a16:creationId xmlns:a16="http://schemas.microsoft.com/office/drawing/2014/main" id="{2E9114A8-DFE6-B437-379B-86C62213D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La quête de confiance dans les institutions politiques : quelle place pour le droit ?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3FEE1B9-1C04-4E98-AA33-CD39DB6E9B7A}"/>
              </a:ext>
            </a:extLst>
          </p:cNvPr>
          <p:cNvSpPr txBox="1"/>
          <p:nvPr/>
        </p:nvSpPr>
        <p:spPr>
          <a:xfrm>
            <a:off x="7281812" y="0"/>
            <a:ext cx="546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b="1" dirty="0">
                <a:solidFill>
                  <a:schemeClr val="accent2">
                    <a:lumMod val="75000"/>
                  </a:schemeClr>
                </a:solidFill>
              </a:rPr>
              <a:t>                                      Introduction</a:t>
            </a:r>
          </a:p>
          <a:p>
            <a:pPr algn="ctr"/>
            <a:r>
              <a:rPr lang="fr-BE" sz="2400" b="1" dirty="0">
                <a:solidFill>
                  <a:schemeClr val="accent2">
                    <a:lumMod val="75000"/>
                  </a:schemeClr>
                </a:solidFill>
              </a:rPr>
              <a:t>        </a:t>
            </a:r>
            <a:r>
              <a:rPr lang="fr-BE" sz="2400" i="1" dirty="0">
                <a:solidFill>
                  <a:schemeClr val="accent2">
                    <a:lumMod val="75000"/>
                  </a:schemeClr>
                </a:solidFill>
              </a:rPr>
              <a:t>Objectif et plan de l’exposé</a:t>
            </a:r>
            <a:endParaRPr lang="fr-BE" sz="2000" i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716053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697</TotalTime>
  <Words>1531</Words>
  <Application>Microsoft Office PowerPoint</Application>
  <PresentationFormat>Grand écran</PresentationFormat>
  <Paragraphs>200</Paragraphs>
  <Slides>24</Slides>
  <Notes>5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31" baseType="lpstr">
      <vt:lpstr>Aptos</vt:lpstr>
      <vt:lpstr>Aptos Display</vt:lpstr>
      <vt:lpstr>Arial</vt:lpstr>
      <vt:lpstr>Avenir Next LT Pro</vt:lpstr>
      <vt:lpstr>Calibri</vt:lpstr>
      <vt:lpstr>Times New Roman</vt:lpstr>
      <vt:lpstr>Thème Office</vt:lpstr>
      <vt:lpstr>LA QUÊTE DE CONFIANCE DANS LES INSTITUTIONS POLITIQUES :  QUELLE PLACE POUR LE DROIT ?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II.  LES OBJETS DE LA CONFIANCE EN DROIT CONSTITUTIONNEL</vt:lpstr>
      <vt:lpstr>Présentation PowerPoint</vt:lpstr>
      <vt:lpstr>Présentation PowerPoint</vt:lpstr>
      <vt:lpstr>Présentation PowerPoint</vt:lpstr>
      <vt:lpstr>III.  LE RÔLE DU DROIT CONSTITUTIONNEL DANS LA FABRIQUE DE LA CONFIANCE</vt:lpstr>
      <vt:lpstr>Présentation PowerPoint</vt:lpstr>
      <vt:lpstr>Présentation PowerPoint</vt:lpstr>
      <vt:lpstr>CONCLUSIONS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Geron Léna</dc:creator>
  <cp:lastModifiedBy>Geron Léna</cp:lastModifiedBy>
  <cp:revision>32</cp:revision>
  <dcterms:created xsi:type="dcterms:W3CDTF">2025-04-21T06:59:44Z</dcterms:created>
  <dcterms:modified xsi:type="dcterms:W3CDTF">2025-04-23T09:19:34Z</dcterms:modified>
</cp:coreProperties>
</file>