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6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66" r:id="rId3"/>
    <p:sldId id="262" r:id="rId4"/>
    <p:sldId id="268" r:id="rId5"/>
    <p:sldId id="267" r:id="rId6"/>
    <p:sldId id="261" r:id="rId7"/>
    <p:sldId id="265" r:id="rId8"/>
  </p:sldIdLst>
  <p:sldSz cx="18288000" cy="10287000"/>
  <p:notesSz cx="6858000" cy="9144000"/>
  <p:embeddedFontLst>
    <p:embeddedFont>
      <p:font typeface="Girassol" panose="020B0604020202020204" charset="0"/>
      <p:regular r:id="rId10"/>
    </p:embeddedFont>
    <p:embeddedFont>
      <p:font typeface="Open Sans" panose="020B0606030504020204" pitchFamily="34" charset="0"/>
      <p:regular r:id="rId11"/>
      <p:bold r:id="rId12"/>
      <p:italic r:id="rId13"/>
      <p:boldItalic r:id="rId14"/>
    </p:embeddedFont>
    <p:embeddedFont>
      <p:font typeface="Open Sans Bold" panose="020B0806030504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63108B-96F2-4398-B86B-817E2024F201}" v="1940" dt="2025-04-06T12:15:09.1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634" autoAdjust="0"/>
  </p:normalViewPr>
  <p:slideViewPr>
    <p:cSldViewPr>
      <p:cViewPr>
        <p:scale>
          <a:sx n="66" d="100"/>
          <a:sy n="66" d="100"/>
        </p:scale>
        <p:origin x="29" y="-9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re Robaux" userId="976eef0acc800faf" providerId="LiveId" clId="{3947B2D4-8C0A-4A4F-B926-A021ECF21916}"/>
    <pc:docChg chg="undo redo custSel addSld delSld modSld sldOrd addSection delSection">
      <pc:chgData name="Pierre Robaux" userId="976eef0acc800faf" providerId="LiveId" clId="{3947B2D4-8C0A-4A4F-B926-A021ECF21916}" dt="2025-01-17T14:47:48.079" v="4162"/>
      <pc:docMkLst>
        <pc:docMk/>
      </pc:docMkLst>
      <pc:sldChg chg="addSp delSp modSp mod">
        <pc:chgData name="Pierre Robaux" userId="976eef0acc800faf" providerId="LiveId" clId="{3947B2D4-8C0A-4A4F-B926-A021ECF21916}" dt="2025-01-17T13:02:58.738" v="3576" actId="1076"/>
        <pc:sldMkLst>
          <pc:docMk/>
          <pc:sldMk cId="0" sldId="256"/>
        </pc:sldMkLst>
        <pc:spChg chg="mod">
          <ac:chgData name="Pierre Robaux" userId="976eef0acc800faf" providerId="LiveId" clId="{3947B2D4-8C0A-4A4F-B926-A021ECF21916}" dt="2025-01-17T13:02:39.231" v="3573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Pierre Robaux" userId="976eef0acc800faf" providerId="LiveId" clId="{3947B2D4-8C0A-4A4F-B926-A021ECF21916}" dt="2025-01-16T11:29:29.266" v="100" actId="1076"/>
          <ac:spMkLst>
            <pc:docMk/>
            <pc:sldMk cId="0" sldId="256"/>
            <ac:spMk id="3" creationId="{00000000-0000-0000-0000-000000000000}"/>
          </ac:spMkLst>
        </pc:spChg>
        <pc:spChg chg="add del mod">
          <ac:chgData name="Pierre Robaux" userId="976eef0acc800faf" providerId="LiveId" clId="{3947B2D4-8C0A-4A4F-B926-A021ECF21916}" dt="2025-01-16T13:48:55.564" v="874" actId="21"/>
          <ac:spMkLst>
            <pc:docMk/>
            <pc:sldMk cId="0" sldId="256"/>
            <ac:spMk id="5" creationId="{00000000-0000-0000-0000-000000000000}"/>
          </ac:spMkLst>
        </pc:spChg>
        <pc:spChg chg="add mod">
          <ac:chgData name="Pierre Robaux" userId="976eef0acc800faf" providerId="LiveId" clId="{3947B2D4-8C0A-4A4F-B926-A021ECF21916}" dt="2025-01-17T13:02:58.738" v="3576" actId="1076"/>
          <ac:spMkLst>
            <pc:docMk/>
            <pc:sldMk cId="0" sldId="256"/>
            <ac:spMk id="11" creationId="{C82C842E-7D59-41DB-AC56-60868978DB6D}"/>
          </ac:spMkLst>
        </pc:spChg>
        <pc:spChg chg="add mod">
          <ac:chgData name="Pierre Robaux" userId="976eef0acc800faf" providerId="LiveId" clId="{3947B2D4-8C0A-4A4F-B926-A021ECF21916}" dt="2025-01-17T13:02:58.738" v="3576" actId="1076"/>
          <ac:spMkLst>
            <pc:docMk/>
            <pc:sldMk cId="0" sldId="256"/>
            <ac:spMk id="12" creationId="{8097729F-4885-5C5B-C28C-4F37A8BD95E0}"/>
          </ac:spMkLst>
        </pc:spChg>
      </pc:sldChg>
      <pc:sldChg chg="addSp delSp modSp mod modAnim modNotesTx">
        <pc:chgData name="Pierre Robaux" userId="976eef0acc800faf" providerId="LiveId" clId="{3947B2D4-8C0A-4A4F-B926-A021ECF21916}" dt="2025-01-17T14:27:56.455" v="3968" actId="20577"/>
        <pc:sldMkLst>
          <pc:docMk/>
          <pc:sldMk cId="0" sldId="257"/>
        </pc:sldMkLst>
      </pc:sldChg>
      <pc:sldChg chg="addSp delSp modSp del mod">
        <pc:chgData name="Pierre Robaux" userId="976eef0acc800faf" providerId="LiveId" clId="{3947B2D4-8C0A-4A4F-B926-A021ECF21916}" dt="2025-01-17T10:33:01.212" v="3386" actId="47"/>
        <pc:sldMkLst>
          <pc:docMk/>
          <pc:sldMk cId="0" sldId="258"/>
        </pc:sldMkLst>
      </pc:sldChg>
      <pc:sldChg chg="delSp modSp del mod">
        <pc:chgData name="Pierre Robaux" userId="976eef0acc800faf" providerId="LiveId" clId="{3947B2D4-8C0A-4A4F-B926-A021ECF21916}" dt="2025-01-17T10:33:02.365" v="3387" actId="47"/>
        <pc:sldMkLst>
          <pc:docMk/>
          <pc:sldMk cId="0" sldId="259"/>
        </pc:sldMkLst>
      </pc:sldChg>
      <pc:sldChg chg="delSp del mod">
        <pc:chgData name="Pierre Robaux" userId="976eef0acc800faf" providerId="LiveId" clId="{3947B2D4-8C0A-4A4F-B926-A021ECF21916}" dt="2025-01-17T10:33:03.712" v="3389" actId="47"/>
        <pc:sldMkLst>
          <pc:docMk/>
          <pc:sldMk cId="0" sldId="260"/>
        </pc:sldMkLst>
      </pc:sldChg>
      <pc:sldChg chg="addSp delSp modSp mod ord modAnim modNotesTx">
        <pc:chgData name="Pierre Robaux" userId="976eef0acc800faf" providerId="LiveId" clId="{3947B2D4-8C0A-4A4F-B926-A021ECF21916}" dt="2025-01-17T14:47:48.079" v="4162"/>
        <pc:sldMkLst>
          <pc:docMk/>
          <pc:sldMk cId="0" sldId="261"/>
        </pc:sldMkLst>
        <pc:spChg chg="add mod">
          <ac:chgData name="Pierre Robaux" userId="976eef0acc800faf" providerId="LiveId" clId="{3947B2D4-8C0A-4A4F-B926-A021ECF21916}" dt="2025-01-17T13:04:35.341" v="3582" actId="15"/>
          <ac:spMkLst>
            <pc:docMk/>
            <pc:sldMk cId="0" sldId="261"/>
            <ac:spMk id="4" creationId="{0CA4687F-A85C-4270-E250-D3D6EA1686F6}"/>
          </ac:spMkLst>
        </pc:spChg>
        <pc:spChg chg="mod">
          <ac:chgData name="Pierre Robaux" userId="976eef0acc800faf" providerId="LiveId" clId="{3947B2D4-8C0A-4A4F-B926-A021ECF21916}" dt="2025-01-17T10:44:33.992" v="3542" actId="20577"/>
          <ac:spMkLst>
            <pc:docMk/>
            <pc:sldMk cId="0" sldId="261"/>
            <ac:spMk id="5" creationId="{00000000-0000-0000-0000-000000000000}"/>
          </ac:spMkLst>
        </pc:spChg>
        <pc:spChg chg="add mod">
          <ac:chgData name="Pierre Robaux" userId="976eef0acc800faf" providerId="LiveId" clId="{3947B2D4-8C0A-4A4F-B926-A021ECF21916}" dt="2025-01-17T14:04:19.999" v="3801" actId="1076"/>
          <ac:spMkLst>
            <pc:docMk/>
            <pc:sldMk cId="0" sldId="261"/>
            <ac:spMk id="7" creationId="{317CE1DE-C692-2B83-EA6E-0B5570DA8CFF}"/>
          </ac:spMkLst>
        </pc:spChg>
        <pc:spChg chg="mod">
          <ac:chgData name="Pierre Robaux" userId="976eef0acc800faf" providerId="LiveId" clId="{3947B2D4-8C0A-4A4F-B926-A021ECF21916}" dt="2025-01-17T13:05:01.621" v="3586" actId="1076"/>
          <ac:spMkLst>
            <pc:docMk/>
            <pc:sldMk cId="0" sldId="261"/>
            <ac:spMk id="9" creationId="{00000000-0000-0000-0000-000000000000}"/>
          </ac:spMkLst>
        </pc:spChg>
        <pc:spChg chg="mod">
          <ac:chgData name="Pierre Robaux" userId="976eef0acc800faf" providerId="LiveId" clId="{3947B2D4-8C0A-4A4F-B926-A021ECF21916}" dt="2025-01-17T13:04:18.184" v="3577" actId="15"/>
          <ac:spMkLst>
            <pc:docMk/>
            <pc:sldMk cId="0" sldId="261"/>
            <ac:spMk id="10" creationId="{00000000-0000-0000-0000-000000000000}"/>
          </ac:spMkLst>
        </pc:spChg>
        <pc:spChg chg="mod">
          <ac:chgData name="Pierre Robaux" userId="976eef0acc800faf" providerId="LiveId" clId="{3947B2D4-8C0A-4A4F-B926-A021ECF21916}" dt="2025-01-17T10:14:49.311" v="3083" actId="14100"/>
          <ac:spMkLst>
            <pc:docMk/>
            <pc:sldMk cId="0" sldId="261"/>
            <ac:spMk id="11" creationId="{00000000-0000-0000-0000-000000000000}"/>
          </ac:spMkLst>
        </pc:spChg>
        <pc:spChg chg="mod">
          <ac:chgData name="Pierre Robaux" userId="976eef0acc800faf" providerId="LiveId" clId="{3947B2D4-8C0A-4A4F-B926-A021ECF21916}" dt="2025-01-17T14:40:12.355" v="4157" actId="20577"/>
          <ac:spMkLst>
            <pc:docMk/>
            <pc:sldMk cId="0" sldId="261"/>
            <ac:spMk id="12" creationId="{00000000-0000-0000-0000-000000000000}"/>
          </ac:spMkLst>
        </pc:spChg>
        <pc:spChg chg="mod">
          <ac:chgData name="Pierre Robaux" userId="976eef0acc800faf" providerId="LiveId" clId="{3947B2D4-8C0A-4A4F-B926-A021ECF21916}" dt="2025-01-17T10:32:07.892" v="3379" actId="1076"/>
          <ac:spMkLst>
            <pc:docMk/>
            <pc:sldMk cId="0" sldId="261"/>
            <ac:spMk id="13" creationId="{00000000-0000-0000-0000-000000000000}"/>
          </ac:spMkLst>
        </pc:spChg>
        <pc:spChg chg="mod">
          <ac:chgData name="Pierre Robaux" userId="976eef0acc800faf" providerId="LiveId" clId="{3947B2D4-8C0A-4A4F-B926-A021ECF21916}" dt="2025-01-17T13:04:23.409" v="3579" actId="15"/>
          <ac:spMkLst>
            <pc:docMk/>
            <pc:sldMk cId="0" sldId="261"/>
            <ac:spMk id="14" creationId="{00000000-0000-0000-0000-000000000000}"/>
          </ac:spMkLst>
        </pc:spChg>
        <pc:spChg chg="mod">
          <ac:chgData name="Pierre Robaux" userId="976eef0acc800faf" providerId="LiveId" clId="{3947B2D4-8C0A-4A4F-B926-A021ECF21916}" dt="2025-01-17T10:32:18.642" v="3380" actId="1076"/>
          <ac:spMkLst>
            <pc:docMk/>
            <pc:sldMk cId="0" sldId="261"/>
            <ac:spMk id="15" creationId="{00000000-0000-0000-0000-000000000000}"/>
          </ac:spMkLst>
        </pc:spChg>
        <pc:spChg chg="mod">
          <ac:chgData name="Pierre Robaux" userId="976eef0acc800faf" providerId="LiveId" clId="{3947B2D4-8C0A-4A4F-B926-A021ECF21916}" dt="2025-01-17T14:38:13.530" v="4150" actId="15"/>
          <ac:spMkLst>
            <pc:docMk/>
            <pc:sldMk cId="0" sldId="261"/>
            <ac:spMk id="16" creationId="{00000000-0000-0000-0000-000000000000}"/>
          </ac:spMkLst>
        </pc:spChg>
        <pc:spChg chg="mod">
          <ac:chgData name="Pierre Robaux" userId="976eef0acc800faf" providerId="LiveId" clId="{3947B2D4-8C0A-4A4F-B926-A021ECF21916}" dt="2025-01-17T10:32:28.303" v="3381" actId="1076"/>
          <ac:spMkLst>
            <pc:docMk/>
            <pc:sldMk cId="0" sldId="261"/>
            <ac:spMk id="17" creationId="{00000000-0000-0000-0000-000000000000}"/>
          </ac:spMkLst>
        </pc:spChg>
        <pc:spChg chg="add mod">
          <ac:chgData name="Pierre Robaux" userId="976eef0acc800faf" providerId="LiveId" clId="{3947B2D4-8C0A-4A4F-B926-A021ECF21916}" dt="2025-01-17T10:32:39.442" v="3382" actId="1076"/>
          <ac:spMkLst>
            <pc:docMk/>
            <pc:sldMk cId="0" sldId="261"/>
            <ac:spMk id="18" creationId="{731BDF69-70AF-5F9B-DBF9-4FE543A70B51}"/>
          </ac:spMkLst>
        </pc:spChg>
        <pc:spChg chg="add mod">
          <ac:chgData name="Pierre Robaux" userId="976eef0acc800faf" providerId="LiveId" clId="{3947B2D4-8C0A-4A4F-B926-A021ECF21916}" dt="2025-01-17T13:04:48.453" v="3585" actId="123"/>
          <ac:spMkLst>
            <pc:docMk/>
            <pc:sldMk cId="0" sldId="261"/>
            <ac:spMk id="21" creationId="{4C74A092-04FE-D7AB-268F-336488FFDC74}"/>
          </ac:spMkLst>
        </pc:spChg>
        <pc:spChg chg="add mod">
          <ac:chgData name="Pierre Robaux" userId="976eef0acc800faf" providerId="LiveId" clId="{3947B2D4-8C0A-4A4F-B926-A021ECF21916}" dt="2025-01-17T10:32:54.052" v="3384" actId="1076"/>
          <ac:spMkLst>
            <pc:docMk/>
            <pc:sldMk cId="0" sldId="261"/>
            <ac:spMk id="22" creationId="{72F83542-D224-CFF0-BDCA-159E213EB407}"/>
          </ac:spMkLst>
        </pc:spChg>
        <pc:spChg chg="add mod">
          <ac:chgData name="Pierre Robaux" userId="976eef0acc800faf" providerId="LiveId" clId="{3947B2D4-8C0A-4A4F-B926-A021ECF21916}" dt="2025-01-17T13:04:32.363" v="3581" actId="14100"/>
          <ac:spMkLst>
            <pc:docMk/>
            <pc:sldMk cId="0" sldId="261"/>
            <ac:spMk id="54" creationId="{DBE39DBF-20F6-69F6-C82C-3F3CB12D5BB5}"/>
          </ac:spMkLst>
        </pc:spChg>
        <pc:spChg chg="add mod">
          <ac:chgData name="Pierre Robaux" userId="976eef0acc800faf" providerId="LiveId" clId="{3947B2D4-8C0A-4A4F-B926-A021ECF21916}" dt="2025-01-17T13:06:14.723" v="3615" actId="1076"/>
          <ac:spMkLst>
            <pc:docMk/>
            <pc:sldMk cId="0" sldId="261"/>
            <ac:spMk id="56" creationId="{4E40A2F9-059F-DE69-CBD0-16355A6F2F0B}"/>
          </ac:spMkLst>
        </pc:spChg>
        <pc:picChg chg="add mod">
          <ac:chgData name="Pierre Robaux" userId="976eef0acc800faf" providerId="LiveId" clId="{3947B2D4-8C0A-4A4F-B926-A021ECF21916}" dt="2025-01-17T08:48:57.586" v="1456"/>
          <ac:picMkLst>
            <pc:docMk/>
            <pc:sldMk cId="0" sldId="261"/>
            <ac:picMk id="2" creationId="{880D1375-05D2-95AA-3286-63B770DC02F4}"/>
          </ac:picMkLst>
        </pc:picChg>
      </pc:sldChg>
      <pc:sldChg chg="addSp delSp modSp mod ord modAnim modNotesTx">
        <pc:chgData name="Pierre Robaux" userId="976eef0acc800faf" providerId="LiveId" clId="{3947B2D4-8C0A-4A4F-B926-A021ECF21916}" dt="2025-01-17T14:35:17.334" v="4141" actId="114"/>
        <pc:sldMkLst>
          <pc:docMk/>
          <pc:sldMk cId="0" sldId="262"/>
        </pc:sldMkLst>
        <pc:spChg chg="add mod">
          <ac:chgData name="Pierre Robaux" userId="976eef0acc800faf" providerId="LiveId" clId="{3947B2D4-8C0A-4A4F-B926-A021ECF21916}" dt="2025-01-17T14:33:48.705" v="4059" actId="1076"/>
          <ac:spMkLst>
            <pc:docMk/>
            <pc:sldMk cId="0" sldId="262"/>
            <ac:spMk id="2" creationId="{72879128-EEAF-CC83-8ED7-928BE7392468}"/>
          </ac:spMkLst>
        </pc:spChg>
        <pc:spChg chg="add mod">
          <ac:chgData name="Pierre Robaux" userId="976eef0acc800faf" providerId="LiveId" clId="{3947B2D4-8C0A-4A4F-B926-A021ECF21916}" dt="2025-01-17T14:34:20.479" v="4075" actId="1076"/>
          <ac:spMkLst>
            <pc:docMk/>
            <pc:sldMk cId="0" sldId="262"/>
            <ac:spMk id="4" creationId="{59AD8AE3-A1DE-5632-2405-5ACE859950AC}"/>
          </ac:spMkLst>
        </pc:spChg>
        <pc:spChg chg="mod">
          <ac:chgData name="Pierre Robaux" userId="976eef0acc800faf" providerId="LiveId" clId="{3947B2D4-8C0A-4A4F-B926-A021ECF21916}" dt="2025-01-17T10:41:06.117" v="3502" actId="20577"/>
          <ac:spMkLst>
            <pc:docMk/>
            <pc:sldMk cId="0" sldId="262"/>
            <ac:spMk id="5" creationId="{00000000-0000-0000-0000-000000000000}"/>
          </ac:spMkLst>
        </pc:spChg>
        <pc:spChg chg="mod">
          <ac:chgData name="Pierre Robaux" userId="976eef0acc800faf" providerId="LiveId" clId="{3947B2D4-8C0A-4A4F-B926-A021ECF21916}" dt="2025-01-17T08:55:59.507" v="1603" actId="20577"/>
          <ac:spMkLst>
            <pc:docMk/>
            <pc:sldMk cId="0" sldId="262"/>
            <ac:spMk id="15" creationId="{00000000-0000-0000-0000-000000000000}"/>
          </ac:spMkLst>
        </pc:spChg>
        <pc:spChg chg="add mod">
          <ac:chgData name="Pierre Robaux" userId="976eef0acc800faf" providerId="LiveId" clId="{3947B2D4-8C0A-4A4F-B926-A021ECF21916}" dt="2025-01-17T14:34:39.625" v="4081" actId="20577"/>
          <ac:spMkLst>
            <pc:docMk/>
            <pc:sldMk cId="0" sldId="262"/>
            <ac:spMk id="18" creationId="{FF5CE05D-B5BB-1244-6F3B-DFB2924A7FE5}"/>
          </ac:spMkLst>
        </pc:spChg>
        <pc:spChg chg="add mod">
          <ac:chgData name="Pierre Robaux" userId="976eef0acc800faf" providerId="LiveId" clId="{3947B2D4-8C0A-4A4F-B926-A021ECF21916}" dt="2025-01-17T14:34:48.685" v="4087" actId="20577"/>
          <ac:spMkLst>
            <pc:docMk/>
            <pc:sldMk cId="0" sldId="262"/>
            <ac:spMk id="19" creationId="{C596834A-23B5-F8D0-25F0-0372E6DE9295}"/>
          </ac:spMkLst>
        </pc:spChg>
        <pc:grpChg chg="mod">
          <ac:chgData name="Pierre Robaux" userId="976eef0acc800faf" providerId="LiveId" clId="{3947B2D4-8C0A-4A4F-B926-A021ECF21916}" dt="2025-01-17T08:59:26.973" v="1642" actId="14826"/>
          <ac:grpSpMkLst>
            <pc:docMk/>
            <pc:sldMk cId="0" sldId="262"/>
            <ac:grpSpMk id="7" creationId="{00000000-0000-0000-0000-000000000000}"/>
          </ac:grpSpMkLst>
        </pc:grpChg>
        <pc:grpChg chg="add del mod">
          <ac:chgData name="Pierre Robaux" userId="976eef0acc800faf" providerId="LiveId" clId="{3947B2D4-8C0A-4A4F-B926-A021ECF21916}" dt="2025-01-17T08:59:10.208" v="1640" actId="14826"/>
          <ac:grpSpMkLst>
            <pc:docMk/>
            <pc:sldMk cId="0" sldId="262"/>
            <ac:grpSpMk id="9" creationId="{00000000-0000-0000-0000-000000000000}"/>
          </ac:grpSpMkLst>
        </pc:grpChg>
        <pc:grpChg chg="mod">
          <ac:chgData name="Pierre Robaux" userId="976eef0acc800faf" providerId="LiveId" clId="{3947B2D4-8C0A-4A4F-B926-A021ECF21916}" dt="2025-01-17T08:58:57.997" v="1639" actId="14826"/>
          <ac:grpSpMkLst>
            <pc:docMk/>
            <pc:sldMk cId="0" sldId="262"/>
            <ac:grpSpMk id="11" creationId="{00000000-0000-0000-0000-000000000000}"/>
          </ac:grpSpMkLst>
        </pc:grpChg>
        <pc:grpChg chg="mod">
          <ac:chgData name="Pierre Robaux" userId="976eef0acc800faf" providerId="LiveId" clId="{3947B2D4-8C0A-4A4F-B926-A021ECF21916}" dt="2025-01-17T08:58:48.850" v="1638" actId="14826"/>
          <ac:grpSpMkLst>
            <pc:docMk/>
            <pc:sldMk cId="0" sldId="262"/>
            <ac:grpSpMk id="13" creationId="{00000000-0000-0000-0000-000000000000}"/>
          </ac:grpSpMkLst>
        </pc:grpChg>
        <pc:picChg chg="mod">
          <ac:chgData name="Pierre Robaux" userId="976eef0acc800faf" providerId="LiveId" clId="{3947B2D4-8C0A-4A4F-B926-A021ECF21916}" dt="2025-01-17T08:59:26.973" v="1642" actId="14826"/>
          <ac:picMkLst>
            <pc:docMk/>
            <pc:sldMk cId="0" sldId="262"/>
            <ac:picMk id="8" creationId="{00000000-0000-0000-0000-000000000000}"/>
          </ac:picMkLst>
        </pc:picChg>
        <pc:picChg chg="mod">
          <ac:chgData name="Pierre Robaux" userId="976eef0acc800faf" providerId="LiveId" clId="{3947B2D4-8C0A-4A4F-B926-A021ECF21916}" dt="2025-01-17T08:59:10.208" v="1640" actId="14826"/>
          <ac:picMkLst>
            <pc:docMk/>
            <pc:sldMk cId="0" sldId="262"/>
            <ac:picMk id="10" creationId="{00000000-0000-0000-0000-000000000000}"/>
          </ac:picMkLst>
        </pc:picChg>
        <pc:picChg chg="mod">
          <ac:chgData name="Pierre Robaux" userId="976eef0acc800faf" providerId="LiveId" clId="{3947B2D4-8C0A-4A4F-B926-A021ECF21916}" dt="2025-01-17T08:58:57.997" v="1639" actId="14826"/>
          <ac:picMkLst>
            <pc:docMk/>
            <pc:sldMk cId="0" sldId="262"/>
            <ac:picMk id="12" creationId="{00000000-0000-0000-0000-000000000000}"/>
          </ac:picMkLst>
        </pc:picChg>
        <pc:picChg chg="mod">
          <ac:chgData name="Pierre Robaux" userId="976eef0acc800faf" providerId="LiveId" clId="{3947B2D4-8C0A-4A4F-B926-A021ECF21916}" dt="2025-01-17T08:58:48.850" v="1638" actId="14826"/>
          <ac:picMkLst>
            <pc:docMk/>
            <pc:sldMk cId="0" sldId="262"/>
            <ac:picMk id="14" creationId="{00000000-0000-0000-0000-000000000000}"/>
          </ac:picMkLst>
        </pc:picChg>
      </pc:sldChg>
      <pc:sldChg chg="delSp del mod ord">
        <pc:chgData name="Pierre Robaux" userId="976eef0acc800faf" providerId="LiveId" clId="{3947B2D4-8C0A-4A4F-B926-A021ECF21916}" dt="2025-01-17T10:33:03.130" v="3388" actId="47"/>
        <pc:sldMkLst>
          <pc:docMk/>
          <pc:sldMk cId="0" sldId="263"/>
        </pc:sldMkLst>
      </pc:sldChg>
      <pc:sldChg chg="delSp del mod">
        <pc:chgData name="Pierre Robaux" userId="976eef0acc800faf" providerId="LiveId" clId="{3947B2D4-8C0A-4A4F-B926-A021ECF21916}" dt="2025-01-17T10:33:04.404" v="3390" actId="47"/>
        <pc:sldMkLst>
          <pc:docMk/>
          <pc:sldMk cId="0" sldId="264"/>
        </pc:sldMkLst>
      </pc:sldChg>
      <pc:sldChg chg="addSp delSp modSp mod ord">
        <pc:chgData name="Pierre Robaux" userId="976eef0acc800faf" providerId="LiveId" clId="{3947B2D4-8C0A-4A4F-B926-A021ECF21916}" dt="2025-01-17T13:01:52.597" v="3547" actId="1076"/>
        <pc:sldMkLst>
          <pc:docMk/>
          <pc:sldMk cId="0" sldId="265"/>
        </pc:sldMkLst>
        <pc:spChg chg="mod">
          <ac:chgData name="Pierre Robaux" userId="976eef0acc800faf" providerId="LiveId" clId="{3947B2D4-8C0A-4A4F-B926-A021ECF21916}" dt="2025-01-17T10:44:38.442" v="3544" actId="20577"/>
          <ac:spMkLst>
            <pc:docMk/>
            <pc:sldMk cId="0" sldId="265"/>
            <ac:spMk id="5" creationId="{00000000-0000-0000-0000-000000000000}"/>
          </ac:spMkLst>
        </pc:spChg>
        <pc:spChg chg="mod">
          <ac:chgData name="Pierre Robaux" userId="976eef0acc800faf" providerId="LiveId" clId="{3947B2D4-8C0A-4A4F-B926-A021ECF21916}" dt="2025-01-16T11:47:54.404" v="219" actId="1076"/>
          <ac:spMkLst>
            <pc:docMk/>
            <pc:sldMk cId="0" sldId="265"/>
            <ac:spMk id="11" creationId="{00000000-0000-0000-0000-000000000000}"/>
          </ac:spMkLst>
        </pc:spChg>
        <pc:picChg chg="add mod">
          <ac:chgData name="Pierre Robaux" userId="976eef0acc800faf" providerId="LiveId" clId="{3947B2D4-8C0A-4A4F-B926-A021ECF21916}" dt="2025-01-16T11:48:42.912" v="230" actId="1076"/>
          <ac:picMkLst>
            <pc:docMk/>
            <pc:sldMk cId="0" sldId="265"/>
            <ac:picMk id="21" creationId="{DB7E59FA-DF69-C151-FA50-0E36BC9DE860}"/>
          </ac:picMkLst>
        </pc:picChg>
      </pc:sldChg>
      <pc:sldChg chg="new del">
        <pc:chgData name="Pierre Robaux" userId="976eef0acc800faf" providerId="LiveId" clId="{3947B2D4-8C0A-4A4F-B926-A021ECF21916}" dt="2025-01-16T11:43:42.228" v="151" actId="47"/>
        <pc:sldMkLst>
          <pc:docMk/>
          <pc:sldMk cId="1627227421" sldId="266"/>
        </pc:sldMkLst>
      </pc:sldChg>
      <pc:sldChg chg="add del setBg">
        <pc:chgData name="Pierre Robaux" userId="976eef0acc800faf" providerId="LiveId" clId="{3947B2D4-8C0A-4A4F-B926-A021ECF21916}" dt="2025-01-16T11:51:36.848" v="236" actId="47"/>
        <pc:sldMkLst>
          <pc:docMk/>
          <pc:sldMk cId="1991119938" sldId="266"/>
        </pc:sldMkLst>
      </pc:sldChg>
      <pc:sldChg chg="add del setBg">
        <pc:chgData name="Pierre Robaux" userId="976eef0acc800faf" providerId="LiveId" clId="{3947B2D4-8C0A-4A4F-B926-A021ECF21916}" dt="2025-01-16T11:51:31.803" v="234" actId="47"/>
        <pc:sldMkLst>
          <pc:docMk/>
          <pc:sldMk cId="2702539761" sldId="266"/>
        </pc:sldMkLst>
      </pc:sldChg>
      <pc:sldChg chg="new del">
        <pc:chgData name="Pierre Robaux" userId="976eef0acc800faf" providerId="LiveId" clId="{3947B2D4-8C0A-4A4F-B926-A021ECF21916}" dt="2025-01-16T11:43:36.623" v="149" actId="47"/>
        <pc:sldMkLst>
          <pc:docMk/>
          <pc:sldMk cId="2929309042" sldId="266"/>
        </pc:sldMkLst>
      </pc:sldChg>
      <pc:sldChg chg="addSp delSp modSp add mod modAnim modNotesTx">
        <pc:chgData name="Pierre Robaux" userId="976eef0acc800faf" providerId="LiveId" clId="{3947B2D4-8C0A-4A4F-B926-A021ECF21916}" dt="2025-01-17T14:28:36.855" v="4019"/>
        <pc:sldMkLst>
          <pc:docMk/>
          <pc:sldMk cId="3080215947" sldId="266"/>
        </pc:sldMkLst>
        <pc:spChg chg="add mod">
          <ac:chgData name="Pierre Robaux" userId="976eef0acc800faf" providerId="LiveId" clId="{3947B2D4-8C0A-4A4F-B926-A021ECF21916}" dt="2025-01-17T14:28:27.355" v="4018" actId="20577"/>
          <ac:spMkLst>
            <pc:docMk/>
            <pc:sldMk cId="3080215947" sldId="266"/>
            <ac:spMk id="3" creationId="{EDB4C20F-14A4-6AE0-9146-1D166D2518D4}"/>
          </ac:spMkLst>
        </pc:spChg>
        <pc:spChg chg="mod">
          <ac:chgData name="Pierre Robaux" userId="976eef0acc800faf" providerId="LiveId" clId="{3947B2D4-8C0A-4A4F-B926-A021ECF21916}" dt="2025-01-16T13:31:38.913" v="788" actId="20577"/>
          <ac:spMkLst>
            <pc:docMk/>
            <pc:sldMk cId="3080215947" sldId="266"/>
            <ac:spMk id="5" creationId="{36AD8503-0B4F-DD41-DA7E-A11A9FB120C5}"/>
          </ac:spMkLst>
        </pc:spChg>
        <pc:spChg chg="mod">
          <ac:chgData name="Pierre Robaux" userId="976eef0acc800faf" providerId="LiveId" clId="{3947B2D4-8C0A-4A4F-B926-A021ECF21916}" dt="2025-01-17T14:24:54.535" v="3948" actId="255"/>
          <ac:spMkLst>
            <pc:docMk/>
            <pc:sldMk cId="3080215947" sldId="266"/>
            <ac:spMk id="13" creationId="{B2B2B597-1473-0AF2-BE78-830D4C6FABD0}"/>
          </ac:spMkLst>
        </pc:spChg>
        <pc:grpChg chg="mod">
          <ac:chgData name="Pierre Robaux" userId="976eef0acc800faf" providerId="LiveId" clId="{3947B2D4-8C0A-4A4F-B926-A021ECF21916}" dt="2025-01-16T13:41:05.559" v="800" actId="14826"/>
          <ac:grpSpMkLst>
            <pc:docMk/>
            <pc:sldMk cId="3080215947" sldId="266"/>
            <ac:grpSpMk id="7" creationId="{49644CDA-6B46-CB84-0A46-957524B69937}"/>
          </ac:grpSpMkLst>
        </pc:grpChg>
        <pc:grpChg chg="mod">
          <ac:chgData name="Pierre Robaux" userId="976eef0acc800faf" providerId="LiveId" clId="{3947B2D4-8C0A-4A4F-B926-A021ECF21916}" dt="2025-01-16T13:41:57.031" v="807" actId="14826"/>
          <ac:grpSpMkLst>
            <pc:docMk/>
            <pc:sldMk cId="3080215947" sldId="266"/>
            <ac:grpSpMk id="9" creationId="{74B58F8C-AA3C-F7FC-F709-19CEA3A4150C}"/>
          </ac:grpSpMkLst>
        </pc:grpChg>
        <pc:grpChg chg="mod">
          <ac:chgData name="Pierre Robaux" userId="976eef0acc800faf" providerId="LiveId" clId="{3947B2D4-8C0A-4A4F-B926-A021ECF21916}" dt="2025-01-16T13:43:54.568" v="813" actId="14826"/>
          <ac:grpSpMkLst>
            <pc:docMk/>
            <pc:sldMk cId="3080215947" sldId="266"/>
            <ac:grpSpMk id="11" creationId="{75051967-45F5-45F7-1C49-80F427F13B0C}"/>
          </ac:grpSpMkLst>
        </pc:grpChg>
        <pc:picChg chg="add mod">
          <ac:chgData name="Pierre Robaux" userId="976eef0acc800faf" providerId="LiveId" clId="{3947B2D4-8C0A-4A4F-B926-A021ECF21916}" dt="2025-01-17T08:48:53.557" v="1454"/>
          <ac:picMkLst>
            <pc:docMk/>
            <pc:sldMk cId="3080215947" sldId="266"/>
            <ac:picMk id="2" creationId="{9F46A438-B4C4-AF11-5D8A-FBD2A89663D1}"/>
          </ac:picMkLst>
        </pc:picChg>
        <pc:picChg chg="mod">
          <ac:chgData name="Pierre Robaux" userId="976eef0acc800faf" providerId="LiveId" clId="{3947B2D4-8C0A-4A4F-B926-A021ECF21916}" dt="2025-01-16T13:41:09.711" v="801"/>
          <ac:picMkLst>
            <pc:docMk/>
            <pc:sldMk cId="3080215947" sldId="266"/>
            <ac:picMk id="8" creationId="{2B4E3CAE-980E-B08B-84E7-985CE3E6D39A}"/>
          </ac:picMkLst>
        </pc:picChg>
        <pc:picChg chg="mod">
          <ac:chgData name="Pierre Robaux" userId="976eef0acc800faf" providerId="LiveId" clId="{3947B2D4-8C0A-4A4F-B926-A021ECF21916}" dt="2025-01-16T13:41:59.415" v="808"/>
          <ac:picMkLst>
            <pc:docMk/>
            <pc:sldMk cId="3080215947" sldId="266"/>
            <ac:picMk id="10" creationId="{0742656A-5C53-6189-7036-C51F78BE4D31}"/>
          </ac:picMkLst>
        </pc:picChg>
        <pc:picChg chg="mod">
          <ac:chgData name="Pierre Robaux" userId="976eef0acc800faf" providerId="LiveId" clId="{3947B2D4-8C0A-4A4F-B926-A021ECF21916}" dt="2025-01-16T13:43:57.875" v="814"/>
          <ac:picMkLst>
            <pc:docMk/>
            <pc:sldMk cId="3080215947" sldId="266"/>
            <ac:picMk id="12" creationId="{A98B402C-75E9-0488-5769-F2538310FDD3}"/>
          </ac:picMkLst>
        </pc:picChg>
      </pc:sldChg>
      <pc:sldChg chg="addSp delSp modSp add mod ord modAnim">
        <pc:chgData name="Pierre Robaux" userId="976eef0acc800faf" providerId="LiveId" clId="{3947B2D4-8C0A-4A4F-B926-A021ECF21916}" dt="2025-01-17T10:44:28.662" v="3540" actId="20577"/>
        <pc:sldMkLst>
          <pc:docMk/>
          <pc:sldMk cId="1566747923" sldId="267"/>
        </pc:sldMkLst>
        <pc:spChg chg="mod">
          <ac:chgData name="Pierre Robaux" userId="976eef0acc800faf" providerId="LiveId" clId="{3947B2D4-8C0A-4A4F-B926-A021ECF21916}" dt="2025-01-17T10:44:28.662" v="3540" actId="20577"/>
          <ac:spMkLst>
            <pc:docMk/>
            <pc:sldMk cId="1566747923" sldId="267"/>
            <ac:spMk id="5" creationId="{5DE9653D-337E-39BE-298A-943ABBF9AB40}"/>
          </ac:spMkLst>
        </pc:spChg>
        <pc:spChg chg="mod">
          <ac:chgData name="Pierre Robaux" userId="976eef0acc800faf" providerId="LiveId" clId="{3947B2D4-8C0A-4A4F-B926-A021ECF21916}" dt="2025-01-17T09:33:50.724" v="2451" actId="1076"/>
          <ac:spMkLst>
            <pc:docMk/>
            <pc:sldMk cId="1566747923" sldId="267"/>
            <ac:spMk id="9" creationId="{1C3C7F7D-A902-ACC9-5FD2-F7F569C42055}"/>
          </ac:spMkLst>
        </pc:spChg>
        <pc:spChg chg="mod">
          <ac:chgData name="Pierre Robaux" userId="976eef0acc800faf" providerId="LiveId" clId="{3947B2D4-8C0A-4A4F-B926-A021ECF21916}" dt="2025-01-17T09:34:01.519" v="2452" actId="1076"/>
          <ac:spMkLst>
            <pc:docMk/>
            <pc:sldMk cId="1566747923" sldId="267"/>
            <ac:spMk id="18" creationId="{1DBF36AC-EAC8-2AE7-1D21-832D22DB6CEB}"/>
          </ac:spMkLst>
        </pc:spChg>
        <pc:spChg chg="add mod ord">
          <ac:chgData name="Pierre Robaux" userId="976eef0acc800faf" providerId="LiveId" clId="{3947B2D4-8C0A-4A4F-B926-A021ECF21916}" dt="2025-01-16T14:10:37.158" v="1309" actId="171"/>
          <ac:spMkLst>
            <pc:docMk/>
            <pc:sldMk cId="1566747923" sldId="267"/>
            <ac:spMk id="24" creationId="{44060DE7-B5AB-01C7-C1CE-A0DC613A998A}"/>
          </ac:spMkLst>
        </pc:spChg>
        <pc:spChg chg="add mod">
          <ac:chgData name="Pierre Robaux" userId="976eef0acc800faf" providerId="LiveId" clId="{3947B2D4-8C0A-4A4F-B926-A021ECF21916}" dt="2025-01-16T14:12:31.160" v="1372" actId="1038"/>
          <ac:spMkLst>
            <pc:docMk/>
            <pc:sldMk cId="1566747923" sldId="267"/>
            <ac:spMk id="25" creationId="{948D3422-1DF5-9956-AEED-B704926E0CF0}"/>
          </ac:spMkLst>
        </pc:spChg>
        <pc:spChg chg="add mod">
          <ac:chgData name="Pierre Robaux" userId="976eef0acc800faf" providerId="LiveId" clId="{3947B2D4-8C0A-4A4F-B926-A021ECF21916}" dt="2025-01-16T14:12:53.022" v="1387" actId="1035"/>
          <ac:spMkLst>
            <pc:docMk/>
            <pc:sldMk cId="1566747923" sldId="267"/>
            <ac:spMk id="26" creationId="{7AFAE982-D8A3-2008-812C-F6AEDD29C509}"/>
          </ac:spMkLst>
        </pc:spChg>
        <pc:spChg chg="add mod">
          <ac:chgData name="Pierre Robaux" userId="976eef0acc800faf" providerId="LiveId" clId="{3947B2D4-8C0A-4A4F-B926-A021ECF21916}" dt="2025-01-16T14:12:22.492" v="1363" actId="688"/>
          <ac:spMkLst>
            <pc:docMk/>
            <pc:sldMk cId="1566747923" sldId="267"/>
            <ac:spMk id="27" creationId="{F1DF2946-6588-82E8-6065-D57696B6B350}"/>
          </ac:spMkLst>
        </pc:spChg>
        <pc:spChg chg="add mod">
          <ac:chgData name="Pierre Robaux" userId="976eef0acc800faf" providerId="LiveId" clId="{3947B2D4-8C0A-4A4F-B926-A021ECF21916}" dt="2025-01-16T14:12:17.460" v="1362" actId="1037"/>
          <ac:spMkLst>
            <pc:docMk/>
            <pc:sldMk cId="1566747923" sldId="267"/>
            <ac:spMk id="28" creationId="{40E4EF1C-A285-BDAB-93D8-0106FA606134}"/>
          </ac:spMkLst>
        </pc:spChg>
        <pc:spChg chg="add mod">
          <ac:chgData name="Pierre Robaux" userId="976eef0acc800faf" providerId="LiveId" clId="{3947B2D4-8C0A-4A4F-B926-A021ECF21916}" dt="2025-01-16T14:13:09.101" v="1397" actId="1076"/>
          <ac:spMkLst>
            <pc:docMk/>
            <pc:sldMk cId="1566747923" sldId="267"/>
            <ac:spMk id="29" creationId="{C6781DC8-CC55-3EB9-3BAB-5962107AF079}"/>
          </ac:spMkLst>
        </pc:spChg>
        <pc:spChg chg="add mod">
          <ac:chgData name="Pierre Robaux" userId="976eef0acc800faf" providerId="LiveId" clId="{3947B2D4-8C0A-4A4F-B926-A021ECF21916}" dt="2025-01-17T09:30:11.132" v="2381" actId="2711"/>
          <ac:spMkLst>
            <pc:docMk/>
            <pc:sldMk cId="1566747923" sldId="267"/>
            <ac:spMk id="30" creationId="{EE3DA2B2-6BCD-BF8A-E64D-6CA2BC0002C8}"/>
          </ac:spMkLst>
        </pc:spChg>
        <pc:graphicFrameChg chg="add mod modGraphic">
          <ac:chgData name="Pierre Robaux" userId="976eef0acc800faf" providerId="LiveId" clId="{3947B2D4-8C0A-4A4F-B926-A021ECF21916}" dt="2025-01-16T14:09:30.912" v="1305" actId="1076"/>
          <ac:graphicFrameMkLst>
            <pc:docMk/>
            <pc:sldMk cId="1566747923" sldId="267"/>
            <ac:graphicFrameMk id="23" creationId="{6A878C90-2BA7-88B9-FAB8-7C2C711F36E3}"/>
          </ac:graphicFrameMkLst>
        </pc:graphicFrameChg>
        <pc:picChg chg="add mod">
          <ac:chgData name="Pierre Robaux" userId="976eef0acc800faf" providerId="LiveId" clId="{3947B2D4-8C0A-4A4F-B926-A021ECF21916}" dt="2025-01-17T08:48:55.338" v="1455"/>
          <ac:picMkLst>
            <pc:docMk/>
            <pc:sldMk cId="1566747923" sldId="267"/>
            <ac:picMk id="2" creationId="{84A4539F-D3DB-0B61-DA52-03F3C8F6D46C}"/>
          </ac:picMkLst>
        </pc:picChg>
      </pc:sldChg>
      <pc:sldChg chg="add del setBg">
        <pc:chgData name="Pierre Robaux" userId="976eef0acc800faf" providerId="LiveId" clId="{3947B2D4-8C0A-4A4F-B926-A021ECF21916}" dt="2025-01-16T13:50:30.577" v="889"/>
        <pc:sldMkLst>
          <pc:docMk/>
          <pc:sldMk cId="1912528816" sldId="267"/>
        </pc:sldMkLst>
      </pc:sldChg>
      <pc:sldChg chg="add del">
        <pc:chgData name="Pierre Robaux" userId="976eef0acc800faf" providerId="LiveId" clId="{3947B2D4-8C0A-4A4F-B926-A021ECF21916}" dt="2025-01-16T12:15:54.451" v="511" actId="47"/>
        <pc:sldMkLst>
          <pc:docMk/>
          <pc:sldMk cId="2400799271" sldId="267"/>
        </pc:sldMkLst>
      </pc:sldChg>
      <pc:sldChg chg="add del setBg">
        <pc:chgData name="Pierre Robaux" userId="976eef0acc800faf" providerId="LiveId" clId="{3947B2D4-8C0A-4A4F-B926-A021ECF21916}" dt="2025-01-16T13:50:19.216" v="885" actId="47"/>
        <pc:sldMkLst>
          <pc:docMk/>
          <pc:sldMk cId="2536429329" sldId="267"/>
        </pc:sldMkLst>
      </pc:sldChg>
      <pc:sldChg chg="add del">
        <pc:chgData name="Pierre Robaux" userId="976eef0acc800faf" providerId="LiveId" clId="{3947B2D4-8C0A-4A4F-B926-A021ECF21916}" dt="2025-01-16T13:50:25.309" v="887" actId="2696"/>
        <pc:sldMkLst>
          <pc:docMk/>
          <pc:sldMk cId="3226921568" sldId="267"/>
        </pc:sldMkLst>
      </pc:sldChg>
      <pc:sldChg chg="add del setBg">
        <pc:chgData name="Pierre Robaux" userId="976eef0acc800faf" providerId="LiveId" clId="{3947B2D4-8C0A-4A4F-B926-A021ECF21916}" dt="2025-01-16T12:03:35.189" v="446" actId="47"/>
        <pc:sldMkLst>
          <pc:docMk/>
          <pc:sldMk cId="3593032230" sldId="267"/>
        </pc:sldMkLst>
      </pc:sldChg>
      <pc:sldChg chg="add del">
        <pc:chgData name="Pierre Robaux" userId="976eef0acc800faf" providerId="LiveId" clId="{3947B2D4-8C0A-4A4F-B926-A021ECF21916}" dt="2025-01-17T10:32:58.928" v="3385" actId="47"/>
        <pc:sldMkLst>
          <pc:docMk/>
          <pc:sldMk cId="2553413316" sldId="268"/>
        </pc:sldMkLst>
      </pc:sldChg>
      <pc:sldChg chg="modSp add mod ord modAnim">
        <pc:chgData name="Pierre Robaux" userId="976eef0acc800faf" providerId="LiveId" clId="{3947B2D4-8C0A-4A4F-B926-A021ECF21916}" dt="2025-01-17T14:44:29.610" v="4159" actId="255"/>
        <pc:sldMkLst>
          <pc:docMk/>
          <pc:sldMk cId="3466037614" sldId="268"/>
        </pc:sldMkLst>
        <pc:spChg chg="mod">
          <ac:chgData name="Pierre Robaux" userId="976eef0acc800faf" providerId="LiveId" clId="{3947B2D4-8C0A-4A4F-B926-A021ECF21916}" dt="2025-01-17T14:44:29.610" v="4159" actId="255"/>
          <ac:spMkLst>
            <pc:docMk/>
            <pc:sldMk cId="3466037614" sldId="268"/>
            <ac:spMk id="3" creationId="{E6934373-3B15-63C3-5F99-FBA81E249047}"/>
          </ac:spMkLst>
        </pc:spChg>
        <pc:spChg chg="mod">
          <ac:chgData name="Pierre Robaux" userId="976eef0acc800faf" providerId="LiveId" clId="{3947B2D4-8C0A-4A4F-B926-A021ECF21916}" dt="2025-01-17T10:44:24.455" v="3538" actId="20577"/>
          <ac:spMkLst>
            <pc:docMk/>
            <pc:sldMk cId="3466037614" sldId="268"/>
            <ac:spMk id="5" creationId="{780B8FE9-3AB0-860B-615F-E5CC8100A5F0}"/>
          </ac:spMkLst>
        </pc:spChg>
        <pc:spChg chg="mod">
          <ac:chgData name="Pierre Robaux" userId="976eef0acc800faf" providerId="LiveId" clId="{3947B2D4-8C0A-4A4F-B926-A021ECF21916}" dt="2025-01-17T14:25:02.525" v="3949" actId="255"/>
          <ac:spMkLst>
            <pc:docMk/>
            <pc:sldMk cId="3466037614" sldId="268"/>
            <ac:spMk id="13" creationId="{7F47FB05-4625-11B5-5409-47523DCA9130}"/>
          </ac:spMkLst>
        </pc:spChg>
      </pc:sldChg>
      <pc:sldChg chg="add del setBg">
        <pc:chgData name="Pierre Robaux" userId="976eef0acc800faf" providerId="LiveId" clId="{3947B2D4-8C0A-4A4F-B926-A021ECF21916}" dt="2025-01-17T09:01:31.343" v="1646" actId="47"/>
        <pc:sldMkLst>
          <pc:docMk/>
          <pc:sldMk cId="3937129342" sldId="268"/>
        </pc:sldMkLst>
      </pc:sldChg>
      <pc:sldChg chg="addSp delSp modSp add del mod">
        <pc:chgData name="Pierre Robaux" userId="976eef0acc800faf" providerId="LiveId" clId="{3947B2D4-8C0A-4A4F-B926-A021ECF21916}" dt="2025-01-17T09:05:43.793" v="1744" actId="47"/>
        <pc:sldMkLst>
          <pc:docMk/>
          <pc:sldMk cId="2427717066" sldId="269"/>
        </pc:sldMkLst>
      </pc:sldChg>
    </pc:docChg>
  </pc:docChgLst>
  <pc:docChgLst>
    <pc:chgData name="Pierre Robaux" userId="976eef0acc800faf" providerId="LiveId" clId="{7863108B-96F2-4398-B86B-817E2024F201}"/>
    <pc:docChg chg="undo redo custSel delSld modSld">
      <pc:chgData name="Pierre Robaux" userId="976eef0acc800faf" providerId="LiveId" clId="{7863108B-96F2-4398-B86B-817E2024F201}" dt="2025-04-06T12:15:09.172" v="2560" actId="20577"/>
      <pc:docMkLst>
        <pc:docMk/>
      </pc:docMkLst>
      <pc:sldChg chg="addSp delSp modSp mod">
        <pc:chgData name="Pierre Robaux" userId="976eef0acc800faf" providerId="LiveId" clId="{7863108B-96F2-4398-B86B-817E2024F201}" dt="2025-04-06T12:03:47.648" v="2504" actId="1076"/>
        <pc:sldMkLst>
          <pc:docMk/>
          <pc:sldMk cId="0" sldId="256"/>
        </pc:sldMkLst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0" sldId="256"/>
            <ac:spMk id="2" creationId="{00000000-0000-0000-0000-000000000000}"/>
          </ac:spMkLst>
        </pc:spChg>
        <pc:spChg chg="mod">
          <ac:chgData name="Pierre Robaux" userId="976eef0acc800faf" providerId="LiveId" clId="{7863108B-96F2-4398-B86B-817E2024F201}" dt="2025-04-06T12:03:47.648" v="2504" actId="1076"/>
          <ac:spMkLst>
            <pc:docMk/>
            <pc:sldMk cId="0" sldId="256"/>
            <ac:spMk id="3" creationId="{00000000-0000-0000-0000-000000000000}"/>
          </ac:spMkLst>
        </pc:spChg>
        <pc:spChg chg="add del mod">
          <ac:chgData name="Pierre Robaux" userId="976eef0acc800faf" providerId="LiveId" clId="{7863108B-96F2-4398-B86B-817E2024F201}" dt="2025-04-06T12:01:19.120" v="2501" actId="478"/>
          <ac:spMkLst>
            <pc:docMk/>
            <pc:sldMk cId="0" sldId="256"/>
            <ac:spMk id="4" creationId="{68CEABFF-205F-AC10-6583-CBF108007414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0" sldId="256"/>
            <ac:spMk id="5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0" sldId="256"/>
            <ac:spMk id="6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0" sldId="256"/>
            <ac:spMk id="7" creationId="{00000000-0000-0000-0000-000000000000}"/>
          </ac:spMkLst>
        </pc:spChg>
        <pc:spChg chg="add del mod">
          <ac:chgData name="Pierre Robaux" userId="976eef0acc800faf" providerId="LiveId" clId="{7863108B-96F2-4398-B86B-817E2024F201}" dt="2025-04-06T12:01:22.423" v="2502" actId="478"/>
          <ac:spMkLst>
            <pc:docMk/>
            <pc:sldMk cId="0" sldId="256"/>
            <ac:spMk id="8" creationId="{D3443EAB-8393-DEC6-A46A-69E365E1974F}"/>
          </ac:spMkLst>
        </pc:spChg>
        <pc:spChg chg="add del mod">
          <ac:chgData name="Pierre Robaux" userId="976eef0acc800faf" providerId="LiveId" clId="{7863108B-96F2-4398-B86B-817E2024F201}" dt="2025-04-06T12:01:24.088" v="2503" actId="478"/>
          <ac:spMkLst>
            <pc:docMk/>
            <pc:sldMk cId="0" sldId="256"/>
            <ac:spMk id="9" creationId="{B118304F-365B-03B3-A04D-59B1227E9465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0" sldId="256"/>
            <ac:spMk id="11" creationId="{C82C842E-7D59-41DB-AC56-60868978DB6D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0" sldId="256"/>
            <ac:spMk id="12" creationId="{8097729F-4885-5C5B-C28C-4F37A8BD95E0}"/>
          </ac:spMkLst>
        </pc:spChg>
      </pc:sldChg>
      <pc:sldChg chg="del">
        <pc:chgData name="Pierre Robaux" userId="976eef0acc800faf" providerId="LiveId" clId="{7863108B-96F2-4398-B86B-817E2024F201}" dt="2025-03-31T08:46:36.024" v="285" actId="47"/>
        <pc:sldMkLst>
          <pc:docMk/>
          <pc:sldMk cId="0" sldId="257"/>
        </pc:sldMkLst>
      </pc:sldChg>
      <pc:sldChg chg="modSp mod modAnim modNotesTx">
        <pc:chgData name="Pierre Robaux" userId="976eef0acc800faf" providerId="LiveId" clId="{7863108B-96F2-4398-B86B-817E2024F201}" dt="2025-04-06T12:15:09.172" v="2560" actId="20577"/>
        <pc:sldMkLst>
          <pc:docMk/>
          <pc:sldMk cId="0" sldId="261"/>
        </pc:sldMkLst>
        <pc:spChg chg="mod">
          <ac:chgData name="Pierre Robaux" userId="976eef0acc800faf" providerId="LiveId" clId="{7863108B-96F2-4398-B86B-817E2024F201}" dt="2025-03-31T09:03:25.875" v="2009" actId="20577"/>
          <ac:spMkLst>
            <pc:docMk/>
            <pc:sldMk cId="0" sldId="261"/>
            <ac:spMk id="4" creationId="{0CA4687F-A85C-4270-E250-D3D6EA1686F6}"/>
          </ac:spMkLst>
        </pc:spChg>
        <pc:spChg chg="mod">
          <ac:chgData name="Pierre Robaux" userId="976eef0acc800faf" providerId="LiveId" clId="{7863108B-96F2-4398-B86B-817E2024F201}" dt="2025-03-31T08:58:56.753" v="1517" actId="20577"/>
          <ac:spMkLst>
            <pc:docMk/>
            <pc:sldMk cId="0" sldId="261"/>
            <ac:spMk id="5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0" sldId="261"/>
            <ac:spMk id="6" creationId="{00000000-0000-0000-0000-000000000000}"/>
          </ac:spMkLst>
        </pc:spChg>
        <pc:spChg chg="mod">
          <ac:chgData name="Pierre Robaux" userId="976eef0acc800faf" providerId="LiveId" clId="{7863108B-96F2-4398-B86B-817E2024F201}" dt="2025-04-06T12:11:03.469" v="2555" actId="1076"/>
          <ac:spMkLst>
            <pc:docMk/>
            <pc:sldMk cId="0" sldId="261"/>
            <ac:spMk id="7" creationId="{317CE1DE-C692-2B83-EA6E-0B5570DA8CFF}"/>
          </ac:spMkLst>
        </pc:spChg>
        <pc:spChg chg="mod">
          <ac:chgData name="Pierre Robaux" userId="976eef0acc800faf" providerId="LiveId" clId="{7863108B-96F2-4398-B86B-817E2024F201}" dt="2025-03-31T09:05:23.173" v="2015" actId="20577"/>
          <ac:spMkLst>
            <pc:docMk/>
            <pc:sldMk cId="0" sldId="261"/>
            <ac:spMk id="9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9:00:44.181" v="1699" actId="114"/>
          <ac:spMkLst>
            <pc:docMk/>
            <pc:sldMk cId="0" sldId="261"/>
            <ac:spMk id="10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8:59:36.088" v="1586" actId="20577"/>
          <ac:spMkLst>
            <pc:docMk/>
            <pc:sldMk cId="0" sldId="261"/>
            <ac:spMk id="11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9:00:46.644" v="1700" actId="114"/>
          <ac:spMkLst>
            <pc:docMk/>
            <pc:sldMk cId="0" sldId="261"/>
            <ac:spMk id="12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8:59:54.067" v="1648" actId="20577"/>
          <ac:spMkLst>
            <pc:docMk/>
            <pc:sldMk cId="0" sldId="261"/>
            <ac:spMk id="13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9:02:16.823" v="1844" actId="20577"/>
          <ac:spMkLst>
            <pc:docMk/>
            <pc:sldMk cId="0" sldId="261"/>
            <ac:spMk id="14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9:00:07.460" v="1697" actId="20577"/>
          <ac:spMkLst>
            <pc:docMk/>
            <pc:sldMk cId="0" sldId="261"/>
            <ac:spMk id="15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9:01:30.221" v="1770" actId="20577"/>
          <ac:spMkLst>
            <pc:docMk/>
            <pc:sldMk cId="0" sldId="261"/>
            <ac:spMk id="16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8:59:43.236" v="1610" actId="20577"/>
          <ac:spMkLst>
            <pc:docMk/>
            <pc:sldMk cId="0" sldId="261"/>
            <ac:spMk id="17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9:00:02" v="1678" actId="14100"/>
          <ac:spMkLst>
            <pc:docMk/>
            <pc:sldMk cId="0" sldId="261"/>
            <ac:spMk id="18" creationId="{731BDF69-70AF-5F9B-DBF9-4FE543A70B51}"/>
          </ac:spMkLst>
        </pc:spChg>
        <pc:spChg chg="mod">
          <ac:chgData name="Pierre Robaux" userId="976eef0acc800faf" providerId="LiveId" clId="{7863108B-96F2-4398-B86B-817E2024F201}" dt="2025-04-06T12:15:09.172" v="2560" actId="20577"/>
          <ac:spMkLst>
            <pc:docMk/>
            <pc:sldMk cId="0" sldId="261"/>
            <ac:spMk id="21" creationId="{4C74A092-04FE-D7AB-268F-336488FFDC74}"/>
          </ac:spMkLst>
        </pc:spChg>
        <pc:spChg chg="mod">
          <ac:chgData name="Pierre Robaux" userId="976eef0acc800faf" providerId="LiveId" clId="{7863108B-96F2-4398-B86B-817E2024F201}" dt="2025-03-31T09:06:03.756" v="2026" actId="20577"/>
          <ac:spMkLst>
            <pc:docMk/>
            <pc:sldMk cId="0" sldId="261"/>
            <ac:spMk id="22" creationId="{72F83542-D224-CFF0-BDCA-159E213EB407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0" sldId="261"/>
            <ac:spMk id="54" creationId="{DBE39DBF-20F6-69F6-C82C-3F3CB12D5BB5}"/>
          </ac:spMkLst>
        </pc:spChg>
        <pc:spChg chg="mod">
          <ac:chgData name="Pierre Robaux" userId="976eef0acc800faf" providerId="LiveId" clId="{7863108B-96F2-4398-B86B-817E2024F201}" dt="2025-04-06T12:10:39.012" v="2551" actId="1076"/>
          <ac:spMkLst>
            <pc:docMk/>
            <pc:sldMk cId="0" sldId="261"/>
            <ac:spMk id="56" creationId="{4E40A2F9-059F-DE69-CBD0-16355A6F2F0B}"/>
          </ac:spMkLst>
        </pc:spChg>
      </pc:sldChg>
      <pc:sldChg chg="modSp mod modAnim">
        <pc:chgData name="Pierre Robaux" userId="976eef0acc800faf" providerId="LiveId" clId="{7863108B-96F2-4398-B86B-817E2024F201}" dt="2025-04-06T12:05:50.168" v="2516"/>
        <pc:sldMkLst>
          <pc:docMk/>
          <pc:sldMk cId="0" sldId="262"/>
        </pc:sldMkLst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0" sldId="262"/>
            <ac:spMk id="2" creationId="{72879128-EEAF-CC83-8ED7-928BE7392468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0" sldId="262"/>
            <ac:spMk id="4" creationId="{59AD8AE3-A1DE-5632-2405-5ACE859950AC}"/>
          </ac:spMkLst>
        </pc:spChg>
        <pc:spChg chg="mod">
          <ac:chgData name="Pierre Robaux" userId="976eef0acc800faf" providerId="LiveId" clId="{7863108B-96F2-4398-B86B-817E2024F201}" dt="2025-03-31T08:58:23.506" v="1501" actId="20577"/>
          <ac:spMkLst>
            <pc:docMk/>
            <pc:sldMk cId="0" sldId="262"/>
            <ac:spMk id="5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0" sldId="262"/>
            <ac:spMk id="6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0" sldId="262"/>
            <ac:spMk id="15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0" sldId="262"/>
            <ac:spMk id="18" creationId="{FF5CE05D-B5BB-1244-6F3B-DFB2924A7FE5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0" sldId="262"/>
            <ac:spMk id="19" creationId="{C596834A-23B5-F8D0-25F0-0372E6DE9295}"/>
          </ac:spMkLst>
        </pc:spChg>
      </pc:sldChg>
      <pc:sldChg chg="modSp mod">
        <pc:chgData name="Pierre Robaux" userId="976eef0acc800faf" providerId="LiveId" clId="{7863108B-96F2-4398-B86B-817E2024F201}" dt="2025-03-31T08:59:14.001" v="1529" actId="122"/>
        <pc:sldMkLst>
          <pc:docMk/>
          <pc:sldMk cId="0" sldId="265"/>
        </pc:sldMkLst>
        <pc:spChg chg="mod">
          <ac:chgData name="Pierre Robaux" userId="976eef0acc800faf" providerId="LiveId" clId="{7863108B-96F2-4398-B86B-817E2024F201}" dt="2025-03-31T08:59:09.912" v="1523" actId="20577"/>
          <ac:spMkLst>
            <pc:docMk/>
            <pc:sldMk cId="0" sldId="265"/>
            <ac:spMk id="5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0" sldId="265"/>
            <ac:spMk id="6" creationId="{00000000-0000-0000-0000-000000000000}"/>
          </ac:spMkLst>
        </pc:spChg>
        <pc:spChg chg="mod">
          <ac:chgData name="Pierre Robaux" userId="976eef0acc800faf" providerId="LiveId" clId="{7863108B-96F2-4398-B86B-817E2024F201}" dt="2025-03-31T08:59:14.001" v="1529" actId="122"/>
          <ac:spMkLst>
            <pc:docMk/>
            <pc:sldMk cId="0" sldId="265"/>
            <ac:spMk id="11" creationId="{00000000-0000-0000-0000-000000000000}"/>
          </ac:spMkLst>
        </pc:spChg>
      </pc:sldChg>
      <pc:sldChg chg="modSp mod modAnim">
        <pc:chgData name="Pierre Robaux" userId="976eef0acc800faf" providerId="LiveId" clId="{7863108B-96F2-4398-B86B-817E2024F201}" dt="2025-04-06T12:06:07.006" v="2517"/>
        <pc:sldMkLst>
          <pc:docMk/>
          <pc:sldMk cId="3080215947" sldId="266"/>
        </pc:sldMkLst>
        <pc:spChg chg="mod">
          <ac:chgData name="Pierre Robaux" userId="976eef0acc800faf" providerId="LiveId" clId="{7863108B-96F2-4398-B86B-817E2024F201}" dt="2025-04-06T11:44:55.739" v="2500" actId="948"/>
          <ac:spMkLst>
            <pc:docMk/>
            <pc:sldMk cId="3080215947" sldId="266"/>
            <ac:spMk id="3" creationId="{EDB4C20F-14A4-6AE0-9146-1D166D2518D4}"/>
          </ac:spMkLst>
        </pc:spChg>
        <pc:spChg chg="mod">
          <ac:chgData name="Pierre Robaux" userId="976eef0acc800faf" providerId="LiveId" clId="{7863108B-96F2-4398-B86B-817E2024F201}" dt="2025-03-31T08:58:19.509" v="1499" actId="20577"/>
          <ac:spMkLst>
            <pc:docMk/>
            <pc:sldMk cId="3080215947" sldId="266"/>
            <ac:spMk id="5" creationId="{36AD8503-0B4F-DD41-DA7E-A11A9FB120C5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3080215947" sldId="266"/>
            <ac:spMk id="6" creationId="{0708E510-B73F-AEAC-C160-4DF217BC33ED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3080215947" sldId="266"/>
            <ac:spMk id="13" creationId="{B2B2B597-1473-0AF2-BE78-830D4C6FABD0}"/>
          </ac:spMkLst>
        </pc:spChg>
      </pc:sldChg>
      <pc:sldChg chg="modSp mod">
        <pc:chgData name="Pierre Robaux" userId="976eef0acc800faf" providerId="LiveId" clId="{7863108B-96F2-4398-B86B-817E2024F201}" dt="2025-03-31T09:04:51.412" v="2014" actId="20577"/>
        <pc:sldMkLst>
          <pc:docMk/>
          <pc:sldMk cId="1566747923" sldId="267"/>
        </pc:sldMkLst>
        <pc:spChg chg="mod">
          <ac:chgData name="Pierre Robaux" userId="976eef0acc800faf" providerId="LiveId" clId="{7863108B-96F2-4398-B86B-817E2024F201}" dt="2025-03-31T08:58:36.629" v="1507" actId="20577"/>
          <ac:spMkLst>
            <pc:docMk/>
            <pc:sldMk cId="1566747923" sldId="267"/>
            <ac:spMk id="5" creationId="{5DE9653D-337E-39BE-298A-943ABBF9AB40}"/>
          </ac:spMkLst>
        </pc:spChg>
        <pc:spChg chg="mod">
          <ac:chgData name="Pierre Robaux" userId="976eef0acc800faf" providerId="LiveId" clId="{7863108B-96F2-4398-B86B-817E2024F201}" dt="2025-03-31T08:55:29.861" v="1246" actId="20577"/>
          <ac:spMkLst>
            <pc:docMk/>
            <pc:sldMk cId="1566747923" sldId="267"/>
            <ac:spMk id="9" creationId="{1C3C7F7D-A902-ACC9-5FD2-F7F569C42055}"/>
          </ac:spMkLst>
        </pc:spChg>
        <pc:spChg chg="mod">
          <ac:chgData name="Pierre Robaux" userId="976eef0acc800faf" providerId="LiveId" clId="{7863108B-96F2-4398-B86B-817E2024F201}" dt="2025-03-31T08:57:16.790" v="1440" actId="20577"/>
          <ac:spMkLst>
            <pc:docMk/>
            <pc:sldMk cId="1566747923" sldId="267"/>
            <ac:spMk id="18" creationId="{1DBF36AC-EAC8-2AE7-1D21-832D22DB6CEB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1566747923" sldId="267"/>
            <ac:spMk id="24" creationId="{44060DE7-B5AB-01C7-C1CE-A0DC613A998A}"/>
          </ac:spMkLst>
        </pc:spChg>
        <pc:spChg chg="mod">
          <ac:chgData name="Pierre Robaux" userId="976eef0acc800faf" providerId="LiveId" clId="{7863108B-96F2-4398-B86B-817E2024F201}" dt="2025-03-31T08:57:57.381" v="1493" actId="20577"/>
          <ac:spMkLst>
            <pc:docMk/>
            <pc:sldMk cId="1566747923" sldId="267"/>
            <ac:spMk id="25" creationId="{948D3422-1DF5-9956-AEED-B704926E0CF0}"/>
          </ac:spMkLst>
        </pc:spChg>
        <pc:spChg chg="mod">
          <ac:chgData name="Pierre Robaux" userId="976eef0acc800faf" providerId="LiveId" clId="{7863108B-96F2-4398-B86B-817E2024F201}" dt="2025-03-31T08:58:01.043" v="1494"/>
          <ac:spMkLst>
            <pc:docMk/>
            <pc:sldMk cId="1566747923" sldId="267"/>
            <ac:spMk id="26" creationId="{7AFAE982-D8A3-2008-812C-F6AEDD29C509}"/>
          </ac:spMkLst>
        </pc:spChg>
        <pc:spChg chg="mod">
          <ac:chgData name="Pierre Robaux" userId="976eef0acc800faf" providerId="LiveId" clId="{7863108B-96F2-4398-B86B-817E2024F201}" dt="2025-03-31T08:58:03.199" v="1495"/>
          <ac:spMkLst>
            <pc:docMk/>
            <pc:sldMk cId="1566747923" sldId="267"/>
            <ac:spMk id="27" creationId="{F1DF2946-6588-82E8-6065-D57696B6B350}"/>
          </ac:spMkLst>
        </pc:spChg>
        <pc:spChg chg="mod">
          <ac:chgData name="Pierre Robaux" userId="976eef0acc800faf" providerId="LiveId" clId="{7863108B-96F2-4398-B86B-817E2024F201}" dt="2025-03-31T08:58:06.126" v="1497"/>
          <ac:spMkLst>
            <pc:docMk/>
            <pc:sldMk cId="1566747923" sldId="267"/>
            <ac:spMk id="28" creationId="{40E4EF1C-A285-BDAB-93D8-0106FA606134}"/>
          </ac:spMkLst>
        </pc:spChg>
        <pc:spChg chg="mod">
          <ac:chgData name="Pierre Robaux" userId="976eef0acc800faf" providerId="LiveId" clId="{7863108B-96F2-4398-B86B-817E2024F201}" dt="2025-03-31T08:58:04.665" v="1496"/>
          <ac:spMkLst>
            <pc:docMk/>
            <pc:sldMk cId="1566747923" sldId="267"/>
            <ac:spMk id="29" creationId="{C6781DC8-CC55-3EB9-3BAB-5962107AF079}"/>
          </ac:spMkLst>
        </pc:spChg>
        <pc:spChg chg="mod">
          <ac:chgData name="Pierre Robaux" userId="976eef0acc800faf" providerId="LiveId" clId="{7863108B-96F2-4398-B86B-817E2024F201}" dt="2025-03-31T09:04:51.412" v="2014" actId="20577"/>
          <ac:spMkLst>
            <pc:docMk/>
            <pc:sldMk cId="1566747923" sldId="267"/>
            <ac:spMk id="30" creationId="{EE3DA2B2-6BCD-BF8A-E64D-6CA2BC0002C8}"/>
          </ac:spMkLst>
        </pc:spChg>
        <pc:graphicFrameChg chg="mod">
          <ac:chgData name="Pierre Robaux" userId="976eef0acc800faf" providerId="LiveId" clId="{7863108B-96F2-4398-B86B-817E2024F201}" dt="2025-03-31T08:57:50.167" v="1480" actId="20577"/>
          <ac:graphicFrameMkLst>
            <pc:docMk/>
            <pc:sldMk cId="1566747923" sldId="267"/>
            <ac:graphicFrameMk id="23" creationId="{6A878C90-2BA7-88B9-FAB8-7C2C711F36E3}"/>
          </ac:graphicFrameMkLst>
        </pc:graphicFrameChg>
      </pc:sldChg>
      <pc:sldChg chg="modSp mod modAnim">
        <pc:chgData name="Pierre Robaux" userId="976eef0acc800faf" providerId="LiveId" clId="{7863108B-96F2-4398-B86B-817E2024F201}" dt="2025-03-31T08:59:02" v="1521" actId="20577"/>
        <pc:sldMkLst>
          <pc:docMk/>
          <pc:sldMk cId="3466037614" sldId="268"/>
        </pc:sldMkLst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3466037614" sldId="268"/>
            <ac:spMk id="3" creationId="{E6934373-3B15-63C3-5F99-FBA81E249047}"/>
          </ac:spMkLst>
        </pc:spChg>
        <pc:spChg chg="mod">
          <ac:chgData name="Pierre Robaux" userId="976eef0acc800faf" providerId="LiveId" clId="{7863108B-96F2-4398-B86B-817E2024F201}" dt="2025-03-31T08:59:02" v="1521" actId="20577"/>
          <ac:spMkLst>
            <pc:docMk/>
            <pc:sldMk cId="3466037614" sldId="268"/>
            <ac:spMk id="5" creationId="{780B8FE9-3AB0-860B-615F-E5CC8100A5F0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3466037614" sldId="268"/>
            <ac:spMk id="6" creationId="{F6FE4D69-0690-C11B-87D0-AAD75A7DC81C}"/>
          </ac:spMkLst>
        </pc:spChg>
        <pc:spChg chg="mod">
          <ac:chgData name="Pierre Robaux" userId="976eef0acc800faf" providerId="LiveId" clId="{7863108B-96F2-4398-B86B-817E2024F201}" dt="2025-03-31T08:51:46.357" v="1037" actId="790"/>
          <ac:spMkLst>
            <pc:docMk/>
            <pc:sldMk cId="3466037614" sldId="268"/>
            <ac:spMk id="13" creationId="{7F47FB05-4625-11B5-5409-47523DCA913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FC230B-E32F-4357-83E4-746C1CD6CE46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04352C08-B1A7-4134-9DE2-220B7D2675EB}">
      <dgm:prSet phldrT="[Texte]"/>
      <dgm:spPr>
        <a:ln>
          <a:solidFill>
            <a:schemeClr val="bg1"/>
          </a:solidFill>
        </a:ln>
      </dgm:spPr>
      <dgm:t>
        <a:bodyPr/>
        <a:lstStyle/>
        <a:p>
          <a:r>
            <a:rPr lang="fr-FR" b="1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Forme</a:t>
          </a:r>
        </a:p>
      </dgm:t>
    </dgm:pt>
    <dgm:pt modelId="{B9FB57B5-9731-4A77-9370-122965C466C9}" type="parTrans" cxnId="{99C6B2B0-9669-42B7-9BDC-90F8234BB048}">
      <dgm:prSet/>
      <dgm:spPr/>
      <dgm:t>
        <a:bodyPr/>
        <a:lstStyle/>
        <a:p>
          <a:endParaRPr lang="fr-FR" b="1"/>
        </a:p>
      </dgm:t>
    </dgm:pt>
    <dgm:pt modelId="{A5E0A78A-23A4-4C68-9B16-7D09FA16AA25}" type="sibTrans" cxnId="{99C6B2B0-9669-42B7-9BDC-90F8234BB048}">
      <dgm:prSet/>
      <dgm:spPr/>
      <dgm:t>
        <a:bodyPr/>
        <a:lstStyle/>
        <a:p>
          <a:endParaRPr lang="fr-FR" b="1"/>
        </a:p>
      </dgm:t>
    </dgm:pt>
    <dgm:pt modelId="{4C753F76-298E-4D68-ABC6-EC71D40EF672}">
      <dgm:prSet phldrT="[Texte]"/>
      <dgm:spPr/>
      <dgm:t>
        <a:bodyPr/>
        <a:lstStyle/>
        <a:p>
          <a:r>
            <a:rPr lang="fr-FR" b="1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Fond</a:t>
          </a:r>
        </a:p>
      </dgm:t>
    </dgm:pt>
    <dgm:pt modelId="{AA29C045-7D81-44EF-AAB4-5FF63560CF0E}" type="parTrans" cxnId="{D4E0CAB2-A62A-46E2-9F5B-CBACE2B92301}">
      <dgm:prSet/>
      <dgm:spPr/>
      <dgm:t>
        <a:bodyPr/>
        <a:lstStyle/>
        <a:p>
          <a:endParaRPr lang="fr-FR" b="1"/>
        </a:p>
      </dgm:t>
    </dgm:pt>
    <dgm:pt modelId="{85D89B50-25DC-4C57-A52B-9965AA43F8B6}" type="sibTrans" cxnId="{D4E0CAB2-A62A-46E2-9F5B-CBACE2B92301}">
      <dgm:prSet/>
      <dgm:spPr/>
      <dgm:t>
        <a:bodyPr/>
        <a:lstStyle/>
        <a:p>
          <a:endParaRPr lang="fr-FR" b="1"/>
        </a:p>
      </dgm:t>
    </dgm:pt>
    <dgm:pt modelId="{FD3F1BA0-DA74-4E07-A616-A5342EA33D0C}">
      <dgm:prSet phldrT="[Texte]"/>
      <dgm:spPr/>
      <dgm:t>
        <a:bodyPr/>
        <a:lstStyle/>
        <a:p>
          <a:r>
            <a:rPr lang="fr-FR" b="1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Personnage(s)</a:t>
          </a:r>
        </a:p>
      </dgm:t>
    </dgm:pt>
    <dgm:pt modelId="{B9D89B54-B7C7-4859-9933-281D209EC89B}" type="parTrans" cxnId="{6FD572FC-CC92-4DCB-9CB4-07482BE9891A}">
      <dgm:prSet/>
      <dgm:spPr/>
      <dgm:t>
        <a:bodyPr/>
        <a:lstStyle/>
        <a:p>
          <a:endParaRPr lang="fr-FR" b="1"/>
        </a:p>
      </dgm:t>
    </dgm:pt>
    <dgm:pt modelId="{18E1DE89-3789-415E-91AB-74BA2DE1A540}" type="sibTrans" cxnId="{6FD572FC-CC92-4DCB-9CB4-07482BE9891A}">
      <dgm:prSet/>
      <dgm:spPr/>
      <dgm:t>
        <a:bodyPr/>
        <a:lstStyle/>
        <a:p>
          <a:endParaRPr lang="fr-FR" b="1"/>
        </a:p>
      </dgm:t>
    </dgm:pt>
    <dgm:pt modelId="{30D6B327-BBCA-425A-9839-CD3786BAEF84}">
      <dgm:prSet phldrT="[Texte]"/>
      <dgm:spPr/>
      <dgm:t>
        <a:bodyPr/>
        <a:lstStyle/>
        <a:p>
          <a:r>
            <a:rPr lang="fr-FR" b="1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Mise en scène</a:t>
          </a:r>
        </a:p>
      </dgm:t>
    </dgm:pt>
    <dgm:pt modelId="{EB898248-4E7D-4462-BD41-1BF5106D5B43}" type="parTrans" cxnId="{56EF3325-9929-430A-A987-678D3CC1E9AC}">
      <dgm:prSet/>
      <dgm:spPr/>
      <dgm:t>
        <a:bodyPr/>
        <a:lstStyle/>
        <a:p>
          <a:endParaRPr lang="fr-FR" b="1"/>
        </a:p>
      </dgm:t>
    </dgm:pt>
    <dgm:pt modelId="{E2B662EF-734C-4C39-9D47-875030769C5C}" type="sibTrans" cxnId="{56EF3325-9929-430A-A987-678D3CC1E9AC}">
      <dgm:prSet/>
      <dgm:spPr/>
      <dgm:t>
        <a:bodyPr/>
        <a:lstStyle/>
        <a:p>
          <a:endParaRPr lang="fr-FR" b="1"/>
        </a:p>
      </dgm:t>
    </dgm:pt>
    <dgm:pt modelId="{A6FDC5C3-783F-4183-87EE-941CAC235B54}">
      <dgm:prSet phldrT="[Texte]"/>
      <dgm:spPr/>
      <dgm:t>
        <a:bodyPr/>
        <a:lstStyle/>
        <a:p>
          <a:r>
            <a:rPr lang="fr-FR" b="1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Effets</a:t>
          </a:r>
        </a:p>
      </dgm:t>
    </dgm:pt>
    <dgm:pt modelId="{C0192B0E-3A3D-4E37-A1A3-C69D4D3B4406}" type="parTrans" cxnId="{D42BC8E7-F0B4-43B9-B838-3B2AE8518760}">
      <dgm:prSet/>
      <dgm:spPr/>
      <dgm:t>
        <a:bodyPr/>
        <a:lstStyle/>
        <a:p>
          <a:endParaRPr lang="fr-FR" b="1"/>
        </a:p>
      </dgm:t>
    </dgm:pt>
    <dgm:pt modelId="{A3A999B1-7C46-422C-894D-77B6255AA025}" type="sibTrans" cxnId="{D42BC8E7-F0B4-43B9-B838-3B2AE8518760}">
      <dgm:prSet/>
      <dgm:spPr/>
      <dgm:t>
        <a:bodyPr/>
        <a:lstStyle/>
        <a:p>
          <a:endParaRPr lang="fr-FR" b="1"/>
        </a:p>
      </dgm:t>
    </dgm:pt>
    <dgm:pt modelId="{5502B0D0-9300-4AC1-8371-1334916ED55B}" type="pres">
      <dgm:prSet presAssocID="{9AFC230B-E32F-4357-83E4-746C1CD6CE46}" presName="cycle" presStyleCnt="0">
        <dgm:presLayoutVars>
          <dgm:dir/>
          <dgm:resizeHandles val="exact"/>
        </dgm:presLayoutVars>
      </dgm:prSet>
      <dgm:spPr/>
    </dgm:pt>
    <dgm:pt modelId="{8B80A0F0-A465-4593-9B34-F7261AB61703}" type="pres">
      <dgm:prSet presAssocID="{04352C08-B1A7-4134-9DE2-220B7D2675EB}" presName="node" presStyleLbl="node1" presStyleIdx="0" presStyleCnt="5">
        <dgm:presLayoutVars>
          <dgm:bulletEnabled val="1"/>
        </dgm:presLayoutVars>
      </dgm:prSet>
      <dgm:spPr/>
    </dgm:pt>
    <dgm:pt modelId="{1DCFA127-8221-41DF-982C-4F26372C116D}" type="pres">
      <dgm:prSet presAssocID="{04352C08-B1A7-4134-9DE2-220B7D2675EB}" presName="spNode" presStyleCnt="0"/>
      <dgm:spPr/>
    </dgm:pt>
    <dgm:pt modelId="{6E480389-4349-46B8-BCC4-2F24DF79A0D7}" type="pres">
      <dgm:prSet presAssocID="{A5E0A78A-23A4-4C68-9B16-7D09FA16AA25}" presName="sibTrans" presStyleLbl="sibTrans1D1" presStyleIdx="0" presStyleCnt="5"/>
      <dgm:spPr/>
    </dgm:pt>
    <dgm:pt modelId="{4894B202-211C-4842-B960-73BA31419CD2}" type="pres">
      <dgm:prSet presAssocID="{4C753F76-298E-4D68-ABC6-EC71D40EF672}" presName="node" presStyleLbl="node1" presStyleIdx="1" presStyleCnt="5">
        <dgm:presLayoutVars>
          <dgm:bulletEnabled val="1"/>
        </dgm:presLayoutVars>
      </dgm:prSet>
      <dgm:spPr/>
    </dgm:pt>
    <dgm:pt modelId="{39741658-1F68-41E5-971F-7DA2CB21FDFF}" type="pres">
      <dgm:prSet presAssocID="{4C753F76-298E-4D68-ABC6-EC71D40EF672}" presName="spNode" presStyleCnt="0"/>
      <dgm:spPr/>
    </dgm:pt>
    <dgm:pt modelId="{05AA63EA-43DA-4D50-89E4-616C840ED240}" type="pres">
      <dgm:prSet presAssocID="{85D89B50-25DC-4C57-A52B-9965AA43F8B6}" presName="sibTrans" presStyleLbl="sibTrans1D1" presStyleIdx="1" presStyleCnt="5"/>
      <dgm:spPr/>
    </dgm:pt>
    <dgm:pt modelId="{E3CE3307-55E4-4501-8C00-A067614A9B1D}" type="pres">
      <dgm:prSet presAssocID="{FD3F1BA0-DA74-4E07-A616-A5342EA33D0C}" presName="node" presStyleLbl="node1" presStyleIdx="2" presStyleCnt="5">
        <dgm:presLayoutVars>
          <dgm:bulletEnabled val="1"/>
        </dgm:presLayoutVars>
      </dgm:prSet>
      <dgm:spPr/>
    </dgm:pt>
    <dgm:pt modelId="{BA9F28E8-1278-4DCB-AD9B-2E19C66844D9}" type="pres">
      <dgm:prSet presAssocID="{FD3F1BA0-DA74-4E07-A616-A5342EA33D0C}" presName="spNode" presStyleCnt="0"/>
      <dgm:spPr/>
    </dgm:pt>
    <dgm:pt modelId="{D8DC94AA-6C30-4CCD-84DD-7164F75F32C4}" type="pres">
      <dgm:prSet presAssocID="{18E1DE89-3789-415E-91AB-74BA2DE1A540}" presName="sibTrans" presStyleLbl="sibTrans1D1" presStyleIdx="2" presStyleCnt="5"/>
      <dgm:spPr/>
    </dgm:pt>
    <dgm:pt modelId="{0E687D98-0BA3-43CF-819F-A8985C9B90A2}" type="pres">
      <dgm:prSet presAssocID="{30D6B327-BBCA-425A-9839-CD3786BAEF84}" presName="node" presStyleLbl="node1" presStyleIdx="3" presStyleCnt="5">
        <dgm:presLayoutVars>
          <dgm:bulletEnabled val="1"/>
        </dgm:presLayoutVars>
      </dgm:prSet>
      <dgm:spPr/>
    </dgm:pt>
    <dgm:pt modelId="{57A4C21F-F9CC-4DE3-9FAB-30F5B7644D90}" type="pres">
      <dgm:prSet presAssocID="{30D6B327-BBCA-425A-9839-CD3786BAEF84}" presName="spNode" presStyleCnt="0"/>
      <dgm:spPr/>
    </dgm:pt>
    <dgm:pt modelId="{867BCF57-AC81-455E-9333-E9D47BB819B4}" type="pres">
      <dgm:prSet presAssocID="{E2B662EF-734C-4C39-9D47-875030769C5C}" presName="sibTrans" presStyleLbl="sibTrans1D1" presStyleIdx="3" presStyleCnt="5"/>
      <dgm:spPr/>
    </dgm:pt>
    <dgm:pt modelId="{2EC32D43-97E7-40AD-9E16-B2775CF8CD7F}" type="pres">
      <dgm:prSet presAssocID="{A6FDC5C3-783F-4183-87EE-941CAC235B54}" presName="node" presStyleLbl="node1" presStyleIdx="4" presStyleCnt="5">
        <dgm:presLayoutVars>
          <dgm:bulletEnabled val="1"/>
        </dgm:presLayoutVars>
      </dgm:prSet>
      <dgm:spPr/>
    </dgm:pt>
    <dgm:pt modelId="{35A74F5B-740B-4D9A-8058-3B52663E3999}" type="pres">
      <dgm:prSet presAssocID="{A6FDC5C3-783F-4183-87EE-941CAC235B54}" presName="spNode" presStyleCnt="0"/>
      <dgm:spPr/>
    </dgm:pt>
    <dgm:pt modelId="{88849742-DF66-46F6-AB45-257BE7A74C0E}" type="pres">
      <dgm:prSet presAssocID="{A3A999B1-7C46-422C-894D-77B6255AA025}" presName="sibTrans" presStyleLbl="sibTrans1D1" presStyleIdx="4" presStyleCnt="5"/>
      <dgm:spPr/>
    </dgm:pt>
  </dgm:ptLst>
  <dgm:cxnLst>
    <dgm:cxn modelId="{77616C1B-0671-48AB-8794-4745DEA4988B}" type="presOf" srcId="{A3A999B1-7C46-422C-894D-77B6255AA025}" destId="{88849742-DF66-46F6-AB45-257BE7A74C0E}" srcOrd="0" destOrd="0" presId="urn:microsoft.com/office/officeart/2005/8/layout/cycle6"/>
    <dgm:cxn modelId="{56EF3325-9929-430A-A987-678D3CC1E9AC}" srcId="{9AFC230B-E32F-4357-83E4-746C1CD6CE46}" destId="{30D6B327-BBCA-425A-9839-CD3786BAEF84}" srcOrd="3" destOrd="0" parTransId="{EB898248-4E7D-4462-BD41-1BF5106D5B43}" sibTransId="{E2B662EF-734C-4C39-9D47-875030769C5C}"/>
    <dgm:cxn modelId="{958F7E33-45BC-4B0D-9337-35857A1DAB30}" type="presOf" srcId="{04352C08-B1A7-4134-9DE2-220B7D2675EB}" destId="{8B80A0F0-A465-4593-9B34-F7261AB61703}" srcOrd="0" destOrd="0" presId="urn:microsoft.com/office/officeart/2005/8/layout/cycle6"/>
    <dgm:cxn modelId="{29B66947-F503-4EB1-A3D5-EE867F190B02}" type="presOf" srcId="{30D6B327-BBCA-425A-9839-CD3786BAEF84}" destId="{0E687D98-0BA3-43CF-819F-A8985C9B90A2}" srcOrd="0" destOrd="0" presId="urn:microsoft.com/office/officeart/2005/8/layout/cycle6"/>
    <dgm:cxn modelId="{47FFF94D-FCF0-411A-896E-BDC368D72ACA}" type="presOf" srcId="{E2B662EF-734C-4C39-9D47-875030769C5C}" destId="{867BCF57-AC81-455E-9333-E9D47BB819B4}" srcOrd="0" destOrd="0" presId="urn:microsoft.com/office/officeart/2005/8/layout/cycle6"/>
    <dgm:cxn modelId="{3178704E-F278-49DF-9618-EB1D3D3FC658}" type="presOf" srcId="{A5E0A78A-23A4-4C68-9B16-7D09FA16AA25}" destId="{6E480389-4349-46B8-BCC4-2F24DF79A0D7}" srcOrd="0" destOrd="0" presId="urn:microsoft.com/office/officeart/2005/8/layout/cycle6"/>
    <dgm:cxn modelId="{B484D96E-ED4D-48EF-A939-31DC6D683027}" type="presOf" srcId="{4C753F76-298E-4D68-ABC6-EC71D40EF672}" destId="{4894B202-211C-4842-B960-73BA31419CD2}" srcOrd="0" destOrd="0" presId="urn:microsoft.com/office/officeart/2005/8/layout/cycle6"/>
    <dgm:cxn modelId="{6BA89390-8D3A-4A73-8AA1-EA0A0B28C66B}" type="presOf" srcId="{9AFC230B-E32F-4357-83E4-746C1CD6CE46}" destId="{5502B0D0-9300-4AC1-8371-1334916ED55B}" srcOrd="0" destOrd="0" presId="urn:microsoft.com/office/officeart/2005/8/layout/cycle6"/>
    <dgm:cxn modelId="{F1A72996-80B5-477B-BD4A-6CDD6406901B}" type="presOf" srcId="{FD3F1BA0-DA74-4E07-A616-A5342EA33D0C}" destId="{E3CE3307-55E4-4501-8C00-A067614A9B1D}" srcOrd="0" destOrd="0" presId="urn:microsoft.com/office/officeart/2005/8/layout/cycle6"/>
    <dgm:cxn modelId="{99C6B2B0-9669-42B7-9BDC-90F8234BB048}" srcId="{9AFC230B-E32F-4357-83E4-746C1CD6CE46}" destId="{04352C08-B1A7-4134-9DE2-220B7D2675EB}" srcOrd="0" destOrd="0" parTransId="{B9FB57B5-9731-4A77-9370-122965C466C9}" sibTransId="{A5E0A78A-23A4-4C68-9B16-7D09FA16AA25}"/>
    <dgm:cxn modelId="{D4E0CAB2-A62A-46E2-9F5B-CBACE2B92301}" srcId="{9AFC230B-E32F-4357-83E4-746C1CD6CE46}" destId="{4C753F76-298E-4D68-ABC6-EC71D40EF672}" srcOrd="1" destOrd="0" parTransId="{AA29C045-7D81-44EF-AAB4-5FF63560CF0E}" sibTransId="{85D89B50-25DC-4C57-A52B-9965AA43F8B6}"/>
    <dgm:cxn modelId="{392175C4-860F-40A6-8903-CD37A7EEB654}" type="presOf" srcId="{85D89B50-25DC-4C57-A52B-9965AA43F8B6}" destId="{05AA63EA-43DA-4D50-89E4-616C840ED240}" srcOrd="0" destOrd="0" presId="urn:microsoft.com/office/officeart/2005/8/layout/cycle6"/>
    <dgm:cxn modelId="{38FE18DA-9183-4775-9B53-A4ACBA9BE858}" type="presOf" srcId="{A6FDC5C3-783F-4183-87EE-941CAC235B54}" destId="{2EC32D43-97E7-40AD-9E16-B2775CF8CD7F}" srcOrd="0" destOrd="0" presId="urn:microsoft.com/office/officeart/2005/8/layout/cycle6"/>
    <dgm:cxn modelId="{D42BC8E7-F0B4-43B9-B838-3B2AE8518760}" srcId="{9AFC230B-E32F-4357-83E4-746C1CD6CE46}" destId="{A6FDC5C3-783F-4183-87EE-941CAC235B54}" srcOrd="4" destOrd="0" parTransId="{C0192B0E-3A3D-4E37-A1A3-C69D4D3B4406}" sibTransId="{A3A999B1-7C46-422C-894D-77B6255AA025}"/>
    <dgm:cxn modelId="{51CFCEFB-81EB-412D-9FC7-727EF54D20CB}" type="presOf" srcId="{18E1DE89-3789-415E-91AB-74BA2DE1A540}" destId="{D8DC94AA-6C30-4CCD-84DD-7164F75F32C4}" srcOrd="0" destOrd="0" presId="urn:microsoft.com/office/officeart/2005/8/layout/cycle6"/>
    <dgm:cxn modelId="{6FD572FC-CC92-4DCB-9CB4-07482BE9891A}" srcId="{9AFC230B-E32F-4357-83E4-746C1CD6CE46}" destId="{FD3F1BA0-DA74-4E07-A616-A5342EA33D0C}" srcOrd="2" destOrd="0" parTransId="{B9D89B54-B7C7-4859-9933-281D209EC89B}" sibTransId="{18E1DE89-3789-415E-91AB-74BA2DE1A540}"/>
    <dgm:cxn modelId="{EE6E6861-715F-4DED-9B89-EB54EBAE2FE1}" type="presParOf" srcId="{5502B0D0-9300-4AC1-8371-1334916ED55B}" destId="{8B80A0F0-A465-4593-9B34-F7261AB61703}" srcOrd="0" destOrd="0" presId="urn:microsoft.com/office/officeart/2005/8/layout/cycle6"/>
    <dgm:cxn modelId="{36BB0668-C259-4A4A-B5F6-671AB6193C9D}" type="presParOf" srcId="{5502B0D0-9300-4AC1-8371-1334916ED55B}" destId="{1DCFA127-8221-41DF-982C-4F26372C116D}" srcOrd="1" destOrd="0" presId="urn:microsoft.com/office/officeart/2005/8/layout/cycle6"/>
    <dgm:cxn modelId="{37AC25AD-FD4D-4BD6-AF18-C0AD9E9FEC00}" type="presParOf" srcId="{5502B0D0-9300-4AC1-8371-1334916ED55B}" destId="{6E480389-4349-46B8-BCC4-2F24DF79A0D7}" srcOrd="2" destOrd="0" presId="urn:microsoft.com/office/officeart/2005/8/layout/cycle6"/>
    <dgm:cxn modelId="{7119E4E8-BD3F-4D34-822E-74BD9E03B1C8}" type="presParOf" srcId="{5502B0D0-9300-4AC1-8371-1334916ED55B}" destId="{4894B202-211C-4842-B960-73BA31419CD2}" srcOrd="3" destOrd="0" presId="urn:microsoft.com/office/officeart/2005/8/layout/cycle6"/>
    <dgm:cxn modelId="{322508F4-D99F-4E5F-BB23-7E64B48F28BF}" type="presParOf" srcId="{5502B0D0-9300-4AC1-8371-1334916ED55B}" destId="{39741658-1F68-41E5-971F-7DA2CB21FDFF}" srcOrd="4" destOrd="0" presId="urn:microsoft.com/office/officeart/2005/8/layout/cycle6"/>
    <dgm:cxn modelId="{07F95FC0-846B-46F0-A706-E6A8C4A3BE2F}" type="presParOf" srcId="{5502B0D0-9300-4AC1-8371-1334916ED55B}" destId="{05AA63EA-43DA-4D50-89E4-616C840ED240}" srcOrd="5" destOrd="0" presId="urn:microsoft.com/office/officeart/2005/8/layout/cycle6"/>
    <dgm:cxn modelId="{8DA7B1B3-931F-43D0-B7E8-B63FC3B03347}" type="presParOf" srcId="{5502B0D0-9300-4AC1-8371-1334916ED55B}" destId="{E3CE3307-55E4-4501-8C00-A067614A9B1D}" srcOrd="6" destOrd="0" presId="urn:microsoft.com/office/officeart/2005/8/layout/cycle6"/>
    <dgm:cxn modelId="{4443C152-373D-4569-9C61-314C47B23A07}" type="presParOf" srcId="{5502B0D0-9300-4AC1-8371-1334916ED55B}" destId="{BA9F28E8-1278-4DCB-AD9B-2E19C66844D9}" srcOrd="7" destOrd="0" presId="urn:microsoft.com/office/officeart/2005/8/layout/cycle6"/>
    <dgm:cxn modelId="{0ACE4C3C-925E-4C0E-9CC9-B8A5392F901D}" type="presParOf" srcId="{5502B0D0-9300-4AC1-8371-1334916ED55B}" destId="{D8DC94AA-6C30-4CCD-84DD-7164F75F32C4}" srcOrd="8" destOrd="0" presId="urn:microsoft.com/office/officeart/2005/8/layout/cycle6"/>
    <dgm:cxn modelId="{6A8507C4-45C4-46EE-9C7F-29A60DD1785F}" type="presParOf" srcId="{5502B0D0-9300-4AC1-8371-1334916ED55B}" destId="{0E687D98-0BA3-43CF-819F-A8985C9B90A2}" srcOrd="9" destOrd="0" presId="urn:microsoft.com/office/officeart/2005/8/layout/cycle6"/>
    <dgm:cxn modelId="{F88EEC4E-3E62-443A-9DF6-D3BD19128D7F}" type="presParOf" srcId="{5502B0D0-9300-4AC1-8371-1334916ED55B}" destId="{57A4C21F-F9CC-4DE3-9FAB-30F5B7644D90}" srcOrd="10" destOrd="0" presId="urn:microsoft.com/office/officeart/2005/8/layout/cycle6"/>
    <dgm:cxn modelId="{2C7B42AE-2078-4394-AED1-610571A4A6A3}" type="presParOf" srcId="{5502B0D0-9300-4AC1-8371-1334916ED55B}" destId="{867BCF57-AC81-455E-9333-E9D47BB819B4}" srcOrd="11" destOrd="0" presId="urn:microsoft.com/office/officeart/2005/8/layout/cycle6"/>
    <dgm:cxn modelId="{D84C6336-9CF6-468B-826D-3692A406C822}" type="presParOf" srcId="{5502B0D0-9300-4AC1-8371-1334916ED55B}" destId="{2EC32D43-97E7-40AD-9E16-B2775CF8CD7F}" srcOrd="12" destOrd="0" presId="urn:microsoft.com/office/officeart/2005/8/layout/cycle6"/>
    <dgm:cxn modelId="{5DB4D9D4-B890-4AA0-A1EE-6FCA203D25B9}" type="presParOf" srcId="{5502B0D0-9300-4AC1-8371-1334916ED55B}" destId="{35A74F5B-740B-4D9A-8058-3B52663E3999}" srcOrd="13" destOrd="0" presId="urn:microsoft.com/office/officeart/2005/8/layout/cycle6"/>
    <dgm:cxn modelId="{D699B640-3337-4B61-A27D-7CC61A2ECC7F}" type="presParOf" srcId="{5502B0D0-9300-4AC1-8371-1334916ED55B}" destId="{88849742-DF66-46F6-AB45-257BE7A74C0E}" srcOrd="14" destOrd="0" presId="urn:microsoft.com/office/officeart/2005/8/layout/cycle6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0A0F0-A465-4593-9B34-F7261AB61703}">
      <dsp:nvSpPr>
        <dsp:cNvPr id="0" name=""/>
        <dsp:cNvSpPr/>
      </dsp:nvSpPr>
      <dsp:spPr>
        <a:xfrm>
          <a:off x="4022176" y="829"/>
          <a:ext cx="2653591" cy="17248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b="1" kern="12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Forme</a:t>
          </a:r>
        </a:p>
      </dsp:txBody>
      <dsp:txXfrm>
        <a:off x="4106375" y="85028"/>
        <a:ext cx="2485193" cy="1556436"/>
      </dsp:txXfrm>
    </dsp:sp>
    <dsp:sp modelId="{6E480389-4349-46B8-BCC4-2F24DF79A0D7}">
      <dsp:nvSpPr>
        <dsp:cNvPr id="0" name=""/>
        <dsp:cNvSpPr/>
      </dsp:nvSpPr>
      <dsp:spPr>
        <a:xfrm>
          <a:off x="1901947" y="863247"/>
          <a:ext cx="6894048" cy="6894048"/>
        </a:xfrm>
        <a:custGeom>
          <a:avLst/>
          <a:gdLst/>
          <a:ahLst/>
          <a:cxnLst/>
          <a:rect l="0" t="0" r="0" b="0"/>
          <a:pathLst>
            <a:path>
              <a:moveTo>
                <a:pt x="4792061" y="273248"/>
              </a:moveTo>
              <a:arcTo wR="3447024" hR="3447024" stAng="17578026" swAng="1962173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4B202-211C-4842-B960-73BA31419CD2}">
      <dsp:nvSpPr>
        <dsp:cNvPr id="0" name=""/>
        <dsp:cNvSpPr/>
      </dsp:nvSpPr>
      <dsp:spPr>
        <a:xfrm>
          <a:off x="7300491" y="2382665"/>
          <a:ext cx="2653591" cy="17248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b="1" kern="12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Fond</a:t>
          </a:r>
        </a:p>
      </dsp:txBody>
      <dsp:txXfrm>
        <a:off x="7384690" y="2466864"/>
        <a:ext cx="2485193" cy="1556436"/>
      </dsp:txXfrm>
    </dsp:sp>
    <dsp:sp modelId="{05AA63EA-43DA-4D50-89E4-616C840ED240}">
      <dsp:nvSpPr>
        <dsp:cNvPr id="0" name=""/>
        <dsp:cNvSpPr/>
      </dsp:nvSpPr>
      <dsp:spPr>
        <a:xfrm>
          <a:off x="1901947" y="863247"/>
          <a:ext cx="6894048" cy="6894048"/>
        </a:xfrm>
        <a:custGeom>
          <a:avLst/>
          <a:gdLst/>
          <a:ahLst/>
          <a:cxnLst/>
          <a:rect l="0" t="0" r="0" b="0"/>
          <a:pathLst>
            <a:path>
              <a:moveTo>
                <a:pt x="6889307" y="3266291"/>
              </a:moveTo>
              <a:arcTo wR="3447024" hR="3447024" stAng="21419671" swAng="2196791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CE3307-55E4-4501-8C00-A067614A9B1D}">
      <dsp:nvSpPr>
        <dsp:cNvPr id="0" name=""/>
        <dsp:cNvSpPr/>
      </dsp:nvSpPr>
      <dsp:spPr>
        <a:xfrm>
          <a:off x="6048286" y="6236555"/>
          <a:ext cx="2653591" cy="17248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b="1" kern="12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Personnage(s)</a:t>
          </a:r>
        </a:p>
      </dsp:txBody>
      <dsp:txXfrm>
        <a:off x="6132485" y="6320754"/>
        <a:ext cx="2485193" cy="1556436"/>
      </dsp:txXfrm>
    </dsp:sp>
    <dsp:sp modelId="{D8DC94AA-6C30-4CCD-84DD-7164F75F32C4}">
      <dsp:nvSpPr>
        <dsp:cNvPr id="0" name=""/>
        <dsp:cNvSpPr/>
      </dsp:nvSpPr>
      <dsp:spPr>
        <a:xfrm>
          <a:off x="1901947" y="863247"/>
          <a:ext cx="6894048" cy="6894048"/>
        </a:xfrm>
        <a:custGeom>
          <a:avLst/>
          <a:gdLst/>
          <a:ahLst/>
          <a:cxnLst/>
          <a:rect l="0" t="0" r="0" b="0"/>
          <a:pathLst>
            <a:path>
              <a:moveTo>
                <a:pt x="4132637" y="6825176"/>
              </a:moveTo>
              <a:arcTo wR="3447024" hR="3447024" stAng="4711641" swAng="1376717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87D98-0BA3-43CF-819F-A8985C9B90A2}">
      <dsp:nvSpPr>
        <dsp:cNvPr id="0" name=""/>
        <dsp:cNvSpPr/>
      </dsp:nvSpPr>
      <dsp:spPr>
        <a:xfrm>
          <a:off x="1996066" y="6236555"/>
          <a:ext cx="2653591" cy="17248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b="1" kern="12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Mise en scène</a:t>
          </a:r>
        </a:p>
      </dsp:txBody>
      <dsp:txXfrm>
        <a:off x="2080265" y="6320754"/>
        <a:ext cx="2485193" cy="1556436"/>
      </dsp:txXfrm>
    </dsp:sp>
    <dsp:sp modelId="{867BCF57-AC81-455E-9333-E9D47BB819B4}">
      <dsp:nvSpPr>
        <dsp:cNvPr id="0" name=""/>
        <dsp:cNvSpPr/>
      </dsp:nvSpPr>
      <dsp:spPr>
        <a:xfrm>
          <a:off x="1901947" y="863247"/>
          <a:ext cx="6894048" cy="6894048"/>
        </a:xfrm>
        <a:custGeom>
          <a:avLst/>
          <a:gdLst/>
          <a:ahLst/>
          <a:cxnLst/>
          <a:rect l="0" t="0" r="0" b="0"/>
          <a:pathLst>
            <a:path>
              <a:moveTo>
                <a:pt x="576180" y="5354964"/>
              </a:moveTo>
              <a:arcTo wR="3447024" hR="3447024" stAng="8783538" swAng="2196791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C32D43-97E7-40AD-9E16-B2775CF8CD7F}">
      <dsp:nvSpPr>
        <dsp:cNvPr id="0" name=""/>
        <dsp:cNvSpPr/>
      </dsp:nvSpPr>
      <dsp:spPr>
        <a:xfrm>
          <a:off x="743861" y="2382665"/>
          <a:ext cx="2653591" cy="17248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b="1" kern="120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Effets</a:t>
          </a:r>
        </a:p>
      </dsp:txBody>
      <dsp:txXfrm>
        <a:off x="828060" y="2466864"/>
        <a:ext cx="2485193" cy="1556436"/>
      </dsp:txXfrm>
    </dsp:sp>
    <dsp:sp modelId="{88849742-DF66-46F6-AB45-257BE7A74C0E}">
      <dsp:nvSpPr>
        <dsp:cNvPr id="0" name=""/>
        <dsp:cNvSpPr/>
      </dsp:nvSpPr>
      <dsp:spPr>
        <a:xfrm>
          <a:off x="1901947" y="863247"/>
          <a:ext cx="6894048" cy="6894048"/>
        </a:xfrm>
        <a:custGeom>
          <a:avLst/>
          <a:gdLst/>
          <a:ahLst/>
          <a:cxnLst/>
          <a:rect l="0" t="0" r="0" b="0"/>
          <a:pathLst>
            <a:path>
              <a:moveTo>
                <a:pt x="600461" y="1503045"/>
              </a:moveTo>
              <a:arcTo wR="3447024" hR="3447024" stAng="12859801" swAng="1962173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2DD5A-047D-47B4-BE38-C4E046EA196A}" type="datetimeFigureOut">
              <a:rPr lang="fr-FR" smtClean="0"/>
              <a:t>06/04/2025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FDD30-F072-4E39-BB35-A3629247A6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57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FDD30-F072-4E39-BB35-A3629247A60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65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9EFD3-BFE0-181B-AAF2-66E1062CF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0715B79-64B2-5041-8335-B8873BFA1F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F846958-4C08-1C5E-1410-814C90038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98B166-3C9E-30D1-7910-6AFEC31620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FDD30-F072-4E39-BB35-A3629247A60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546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dirty="0" err="1"/>
              <a:t>Gypsy</a:t>
            </a:r>
            <a:r>
              <a:rPr lang="fr-FR" dirty="0"/>
              <a:t> 1959/2015</a:t>
            </a:r>
          </a:p>
          <a:p>
            <a:r>
              <a:rPr lang="fr-FR" i="1" dirty="0" err="1"/>
              <a:t>Company</a:t>
            </a:r>
            <a:r>
              <a:rPr lang="fr-FR" dirty="0"/>
              <a:t> 1970/2018</a:t>
            </a:r>
          </a:p>
          <a:p>
            <a:r>
              <a:rPr lang="fr-FR" i="1" dirty="0" err="1"/>
              <a:t>Into</a:t>
            </a:r>
            <a:r>
              <a:rPr lang="fr-FR" i="1" dirty="0"/>
              <a:t> the Woods </a:t>
            </a:r>
            <a:r>
              <a:rPr lang="fr-FR" dirty="0"/>
              <a:t>1987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FDD30-F072-4E39-BB35-A3629247A60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941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1CA36-9941-7D59-BB54-54B70A74B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73A9458-2ADD-19BC-58B7-1F43FA4EF7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B52AE26-12C5-F07B-AD9E-078F42928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3F9C90-EC6A-2D52-05AA-E8836101A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FDD30-F072-4E39-BB35-A3629247A60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993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FDD30-F072-4E39-BB35-A3629247A60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893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kern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FDD30-F072-4E39-BB35-A3629247A60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684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0" Type="http://schemas.openxmlformats.org/officeDocument/2006/relationships/image" Target="../media/image1.jpe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5.png"/><Relationship Id="rId18" Type="http://schemas.openxmlformats.org/officeDocument/2006/relationships/image" Target="../media/image8.sv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microsoft.com/office/2007/relationships/hdphoto" Target="../media/hdphoto1.wdp"/><Relationship Id="rId17" Type="http://schemas.openxmlformats.org/officeDocument/2006/relationships/image" Target="../media/image7.png"/><Relationship Id="rId2" Type="http://schemas.openxmlformats.org/officeDocument/2006/relationships/tags" Target="../tags/tag9.xml"/><Relationship Id="rId16" Type="http://schemas.microsoft.com/office/2007/relationships/hdphoto" Target="../media/hdphoto3.wdp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4.png"/><Relationship Id="rId5" Type="http://schemas.openxmlformats.org/officeDocument/2006/relationships/tags" Target="../tags/tag12.xml"/><Relationship Id="rId15" Type="http://schemas.openxmlformats.org/officeDocument/2006/relationships/image" Target="../media/image6.png"/><Relationship Id="rId10" Type="http://schemas.openxmlformats.org/officeDocument/2006/relationships/notesSlide" Target="../notesSlides/notesSlide2.xml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7.xml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notesSlide" Target="../notesSlides/notesSlide3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12.jpg"/><Relationship Id="rId2" Type="http://schemas.openxmlformats.org/officeDocument/2006/relationships/tags" Target="../tags/tag17.xml"/><Relationship Id="rId16" Type="http://schemas.openxmlformats.org/officeDocument/2006/relationships/image" Target="../media/image11.jp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image" Target="../media/image10.jpg"/><Relationship Id="rId10" Type="http://schemas.openxmlformats.org/officeDocument/2006/relationships/tags" Target="../tags/tag25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5.png"/><Relationship Id="rId18" Type="http://schemas.openxmlformats.org/officeDocument/2006/relationships/image" Target="../media/image8.sv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microsoft.com/office/2007/relationships/hdphoto" Target="../media/hdphoto1.wdp"/><Relationship Id="rId17" Type="http://schemas.openxmlformats.org/officeDocument/2006/relationships/image" Target="../media/image7.png"/><Relationship Id="rId2" Type="http://schemas.openxmlformats.org/officeDocument/2006/relationships/tags" Target="../tags/tag28.xml"/><Relationship Id="rId16" Type="http://schemas.microsoft.com/office/2007/relationships/hdphoto" Target="../media/hdphoto3.wdp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4.png"/><Relationship Id="rId5" Type="http://schemas.openxmlformats.org/officeDocument/2006/relationships/tags" Target="../tags/tag31.xml"/><Relationship Id="rId15" Type="http://schemas.openxmlformats.org/officeDocument/2006/relationships/image" Target="../media/image6.png"/><Relationship Id="rId10" Type="http://schemas.openxmlformats.org/officeDocument/2006/relationships/notesSlide" Target="../notesSlides/notesSlide4.xml"/><Relationship Id="rId4" Type="http://schemas.openxmlformats.org/officeDocument/2006/relationships/tags" Target="../tags/tag30.xml"/><Relationship Id="rId9" Type="http://schemas.openxmlformats.org/officeDocument/2006/relationships/slideLayout" Target="../slideLayouts/slideLayout7.xml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tags" Target="../tags/tag47.xml"/><Relationship Id="rId18" Type="http://schemas.openxmlformats.org/officeDocument/2006/relationships/diagramQuickStyle" Target="../diagrams/quickStyle1.xml"/><Relationship Id="rId3" Type="http://schemas.openxmlformats.org/officeDocument/2006/relationships/tags" Target="../tags/tag37.xml"/><Relationship Id="rId21" Type="http://schemas.openxmlformats.org/officeDocument/2006/relationships/image" Target="../media/image7.png"/><Relationship Id="rId7" Type="http://schemas.openxmlformats.org/officeDocument/2006/relationships/tags" Target="../tags/tag41.xml"/><Relationship Id="rId12" Type="http://schemas.openxmlformats.org/officeDocument/2006/relationships/tags" Target="../tags/tag46.xml"/><Relationship Id="rId17" Type="http://schemas.openxmlformats.org/officeDocument/2006/relationships/diagramLayout" Target="../diagrams/layout1.xml"/><Relationship Id="rId2" Type="http://schemas.openxmlformats.org/officeDocument/2006/relationships/tags" Target="../tags/tag36.xml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5" Type="http://schemas.openxmlformats.org/officeDocument/2006/relationships/tags" Target="../tags/tag39.xml"/><Relationship Id="rId15" Type="http://schemas.openxmlformats.org/officeDocument/2006/relationships/notesSlide" Target="../notesSlides/notesSlide5.xml"/><Relationship Id="rId10" Type="http://schemas.openxmlformats.org/officeDocument/2006/relationships/tags" Target="../tags/tag44.xml"/><Relationship Id="rId19" Type="http://schemas.openxmlformats.org/officeDocument/2006/relationships/diagramColors" Target="../diagrams/colors1.xml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18" Type="http://schemas.openxmlformats.org/officeDocument/2006/relationships/tags" Target="../tags/tag65.xml"/><Relationship Id="rId3" Type="http://schemas.openxmlformats.org/officeDocument/2006/relationships/tags" Target="../tags/tag50.xml"/><Relationship Id="rId21" Type="http://schemas.openxmlformats.org/officeDocument/2006/relationships/notesSlide" Target="../notesSlides/notesSlide6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tags" Target="../tags/tag64.xml"/><Relationship Id="rId2" Type="http://schemas.openxmlformats.org/officeDocument/2006/relationships/tags" Target="../tags/tag49.xml"/><Relationship Id="rId16" Type="http://schemas.openxmlformats.org/officeDocument/2006/relationships/tags" Target="../tags/tag63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5" Type="http://schemas.openxmlformats.org/officeDocument/2006/relationships/tags" Target="../tags/tag52.xml"/><Relationship Id="rId15" Type="http://schemas.openxmlformats.org/officeDocument/2006/relationships/tags" Target="../tags/tag62.xml"/><Relationship Id="rId23" Type="http://schemas.openxmlformats.org/officeDocument/2006/relationships/image" Target="../media/image8.svg"/><Relationship Id="rId10" Type="http://schemas.openxmlformats.org/officeDocument/2006/relationships/tags" Target="../tags/tag57.xml"/><Relationship Id="rId19" Type="http://schemas.openxmlformats.org/officeDocument/2006/relationships/tags" Target="../tags/tag66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Relationship Id="rId2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7" Type="http://schemas.openxmlformats.org/officeDocument/2006/relationships/image" Target="../media/image8.sv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555" b="-9555"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3" name="TextBox 3"/>
          <p:cNvSpPr txBox="1"/>
          <p:nvPr>
            <p:custDataLst>
              <p:tags r:id="rId2"/>
            </p:custDataLst>
          </p:nvPr>
        </p:nvSpPr>
        <p:spPr>
          <a:xfrm>
            <a:off x="685800" y="3675598"/>
            <a:ext cx="16916398" cy="2935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  <a:spcBef>
                <a:spcPct val="0"/>
              </a:spcBef>
            </a:pPr>
            <a:r>
              <a:rPr lang="fr-FR" sz="12000" noProof="0" dirty="0">
                <a:solidFill>
                  <a:srgbClr val="FFFFFF"/>
                </a:solidFill>
                <a:latin typeface="Girassol"/>
                <a:ea typeface="Girassol"/>
                <a:cs typeface="Girassol"/>
                <a:sym typeface="Girassol"/>
              </a:rPr>
              <a:t>LA TRADUCTION DE CHANSONS DE COMÉDIE MUSICALE</a:t>
            </a:r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4538951" y="8076147"/>
            <a:ext cx="9210097" cy="124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fr-FR" sz="2400" b="1" spc="500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Journée des </a:t>
            </a:r>
            <a:r>
              <a:rPr lang="fr-FR" sz="2400" b="1" spc="500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doctorant·e·s</a:t>
            </a:r>
            <a:r>
              <a:rPr lang="fr-FR" sz="2400" b="1" spc="500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ED3bis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fr-FR" sz="1500" spc="500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23 mai 2025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fr-FR" sz="1500" b="1" spc="500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Pierre Robaux (</a:t>
            </a:r>
            <a:r>
              <a:rPr lang="fr-FR" sz="1500" b="1" spc="500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ULiège</a:t>
            </a:r>
            <a:r>
              <a:rPr lang="fr-FR" sz="1500" b="1" spc="500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16138169" y="9603638"/>
            <a:ext cx="1550287" cy="198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  <a:spcBef>
                <a:spcPct val="0"/>
              </a:spcBef>
            </a:pPr>
            <a:r>
              <a:rPr lang="fr-FR" sz="1200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Page | 01</a:t>
            </a:r>
          </a:p>
        </p:txBody>
      </p:sp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17650355" y="8578878"/>
            <a:ext cx="0" cy="736572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C82C842E-7D59-41DB-AC56-60868978DB6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957747" y="9480868"/>
            <a:ext cx="226699" cy="226699"/>
          </a:xfrm>
          <a:custGeom>
            <a:avLst/>
            <a:gdLst/>
            <a:ahLst/>
            <a:cxnLst/>
            <a:rect l="l" t="t" r="r" b="b"/>
            <a:pathLst>
              <a:path w="226699" h="226699">
                <a:moveTo>
                  <a:pt x="0" y="0"/>
                </a:moveTo>
                <a:lnTo>
                  <a:pt x="226699" y="0"/>
                </a:lnTo>
                <a:lnTo>
                  <a:pt x="226699" y="226699"/>
                </a:lnTo>
                <a:lnTo>
                  <a:pt x="0" y="2266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8097729F-4885-5C5B-C28C-4F37A8BD95E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368856" y="9488787"/>
            <a:ext cx="1550287" cy="203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04"/>
              </a:lnSpc>
              <a:spcBef>
                <a:spcPct val="0"/>
              </a:spcBef>
            </a:pPr>
            <a:r>
              <a:rPr lang="fr-FR" sz="1217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probaux@uliege.be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26B365-141C-1356-0535-327F68B21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36AD8503-0B4F-DD41-DA7E-A11A9FB120C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138169" y="9603638"/>
            <a:ext cx="1550287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  <a:spcBef>
                <a:spcPct val="0"/>
              </a:spcBef>
            </a:pPr>
            <a:r>
              <a:rPr lang="fr-FR" sz="1200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Page | 02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0708E510-B73F-AEAC-C160-4DF217BC33E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7650355" y="8578878"/>
            <a:ext cx="0" cy="736572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9644CDA-6B46-CB84-0A46-957524B69937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725422" y="1714500"/>
            <a:ext cx="7418578" cy="2729512"/>
            <a:chOff x="0" y="-48148"/>
            <a:chExt cx="9891438" cy="3639349"/>
          </a:xfrm>
        </p:grpSpPr>
        <p:pic>
          <p:nvPicPr>
            <p:cNvPr id="8" name="Picture 8" descr="Vue rapprochée et en diagonale sur les touches d’un piano">
              <a:extLst>
                <a:ext uri="{FF2B5EF4-FFF2-40B4-BE49-F238E27FC236}">
                  <a16:creationId xmlns:a16="http://schemas.microsoft.com/office/drawing/2014/main" id="{2B4E3CAE-980E-B08B-84E7-985CE3E6D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95" b="22395"/>
            <a:stretch/>
          </p:blipFill>
          <p:spPr>
            <a:xfrm>
              <a:off x="0" y="-48148"/>
              <a:ext cx="9891438" cy="3639349"/>
            </a:xfrm>
            <a:prstGeom prst="rect">
              <a:avLst/>
            </a:prstGeom>
          </p:spPr>
        </p:pic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74B58F8C-AA3C-F7FC-F709-19CEA3A4150C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725422" y="5150577"/>
            <a:ext cx="3428300" cy="3428300"/>
            <a:chOff x="0" y="0"/>
            <a:chExt cx="4571067" cy="4571067"/>
          </a:xfrm>
        </p:grpSpPr>
        <p:pic>
          <p:nvPicPr>
            <p:cNvPr id="10" name="Picture 10" descr="Gros plan de clé de sol sur partition">
              <a:extLst>
                <a:ext uri="{FF2B5EF4-FFF2-40B4-BE49-F238E27FC236}">
                  <a16:creationId xmlns:a16="http://schemas.microsoft.com/office/drawing/2014/main" id="{0742656A-5C53-6189-7036-C51F78BE4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0" y="0"/>
              <a:ext cx="4571067" cy="4571067"/>
            </a:xfrm>
            <a:prstGeom prst="rect">
              <a:avLst/>
            </a:prstGeom>
          </p:spPr>
        </p:pic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5051967-45F5-45F7-1C49-80F427F13B0C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715700" y="5150577"/>
            <a:ext cx="3428300" cy="3428300"/>
            <a:chOff x="0" y="0"/>
            <a:chExt cx="4571067" cy="4571067"/>
          </a:xfrm>
        </p:grpSpPr>
        <p:pic>
          <p:nvPicPr>
            <p:cNvPr id="12" name="Picture 12" descr="Sièges vides dans un cinéma">
              <a:extLst>
                <a:ext uri="{FF2B5EF4-FFF2-40B4-BE49-F238E27FC236}">
                  <a16:creationId xmlns:a16="http://schemas.microsoft.com/office/drawing/2014/main" id="{A98B402C-75E9-0488-5769-F2538310F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0" r="16680"/>
            <a:stretch/>
          </p:blipFill>
          <p:spPr>
            <a:xfrm>
              <a:off x="0" y="0"/>
              <a:ext cx="4571067" cy="4571067"/>
            </a:xfrm>
            <a:prstGeom prst="rect">
              <a:avLst/>
            </a:prstGeom>
          </p:spPr>
        </p:pic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B2B2B597-1473-0AF2-BE78-830D4C6FABD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79952" y="2247900"/>
            <a:ext cx="7131445" cy="1194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800"/>
              </a:lnSpc>
              <a:spcBef>
                <a:spcPct val="0"/>
              </a:spcBef>
            </a:pPr>
            <a:r>
              <a:rPr lang="fr-FR" sz="7000" noProof="0" dirty="0">
                <a:solidFill>
                  <a:schemeClr val="bg1"/>
                </a:solidFill>
                <a:latin typeface="Girassol"/>
                <a:ea typeface="Girassol"/>
                <a:cs typeface="Girassol"/>
                <a:sym typeface="Girassol"/>
              </a:rPr>
              <a:t>PROJET DE THÈSE </a:t>
            </a:r>
            <a:r>
              <a:rPr lang="fr-FR" sz="5000" noProof="0" dirty="0">
                <a:solidFill>
                  <a:schemeClr val="bg1"/>
                </a:solidFill>
                <a:latin typeface="Girassol"/>
                <a:ea typeface="Girassol"/>
                <a:cs typeface="Girassol"/>
                <a:sym typeface="Girassol"/>
              </a:rPr>
              <a:t>#1</a:t>
            </a:r>
          </a:p>
        </p:txBody>
      </p:sp>
      <p:pic>
        <p:nvPicPr>
          <p:cNvPr id="2" name="Graphique 1" descr="Notes de musique avec un remplissage uni">
            <a:extLst>
              <a:ext uri="{FF2B5EF4-FFF2-40B4-BE49-F238E27FC236}">
                <a16:creationId xmlns:a16="http://schemas.microsoft.com/office/drawing/2014/main" id="{9F46A438-B4C4-AF11-5D8A-FBD2A89663D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494347" y="485168"/>
            <a:ext cx="1194109" cy="1194109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EDB4C20F-14A4-6AE0-9146-1D166D2518D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71485" y="4006399"/>
            <a:ext cx="7131445" cy="4631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300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Domaine → Traduction de textes destinés à être chantés (// chansons de comédie musicale)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endParaRPr lang="fr-FR" sz="2300" noProof="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34290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300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Titre de la thèse → </a:t>
            </a:r>
            <a:endParaRPr lang="fr-FR" sz="500" noProof="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ctr">
              <a:lnSpc>
                <a:spcPts val="3500"/>
              </a:lnSpc>
              <a:spcBef>
                <a:spcPct val="0"/>
              </a:spcBef>
            </a:pPr>
            <a:endParaRPr lang="fr-FR" sz="2300" i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fr-FR" sz="2000" i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Into</a:t>
            </a:r>
            <a:r>
              <a:rPr lang="fr-FR" sz="2000" i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fr-FR" sz="2000" i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Sondheim’s</a:t>
            </a:r>
            <a:r>
              <a:rPr lang="fr-FR" sz="2000" i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fr-FR" sz="2000" i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Words</a:t>
            </a:r>
            <a:r>
              <a:rPr lang="fr-FR" sz="2000" i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fr-FR" sz="20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: Entre fidélité et flexibilité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fr-FR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Vers une approche théorique et méthodologique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fr-FR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de la traduction de textes destinés à être chantés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endParaRPr lang="fr-FR" sz="2300" noProof="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342900" indent="-342900" algn="l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300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Corpus → 3 spectacles de Stephen Sondheim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fr-FR" sz="2300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		+ mes propres traductions FR</a:t>
            </a:r>
            <a:endParaRPr lang="fr-FR" noProof="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8021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>
            <p:custDataLst>
              <p:tags r:id="rId1"/>
            </p:custDataLst>
          </p:nvPr>
        </p:nvSpPr>
        <p:spPr>
          <a:xfrm>
            <a:off x="16138169" y="9603638"/>
            <a:ext cx="1550287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  <a:spcBef>
                <a:spcPct val="0"/>
              </a:spcBef>
            </a:pPr>
            <a:r>
              <a:rPr lang="fr-FR" sz="1200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Page | 03</a:t>
            </a:r>
          </a:p>
        </p:txBody>
      </p:sp>
      <p:sp>
        <p:nvSpPr>
          <p:cNvPr id="6" name="AutoShape 6"/>
          <p:cNvSpPr/>
          <p:nvPr>
            <p:custDataLst>
              <p:tags r:id="rId2"/>
            </p:custDataLst>
          </p:nvPr>
        </p:nvSpPr>
        <p:spPr>
          <a:xfrm>
            <a:off x="17650355" y="8578878"/>
            <a:ext cx="0" cy="736572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/>
          <p:cNvGrpSpPr/>
          <p:nvPr>
            <p:custDataLst>
              <p:tags r:id="rId3"/>
            </p:custDataLst>
          </p:nvPr>
        </p:nvGrpSpPr>
        <p:grpSpPr>
          <a:xfrm>
            <a:off x="1772892" y="3463505"/>
            <a:ext cx="3428300" cy="5115373"/>
            <a:chOff x="0" y="0"/>
            <a:chExt cx="4571067" cy="457106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0" r="16490"/>
            <a:stretch/>
          </p:blipFill>
          <p:spPr>
            <a:xfrm>
              <a:off x="0" y="0"/>
              <a:ext cx="4571067" cy="457106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>
            <p:custDataLst>
              <p:tags r:id="rId4"/>
            </p:custDataLst>
          </p:nvPr>
        </p:nvGrpSpPr>
        <p:grpSpPr>
          <a:xfrm>
            <a:off x="5554357" y="3463505"/>
            <a:ext cx="3428300" cy="5115373"/>
            <a:chOff x="0" y="0"/>
            <a:chExt cx="4571067" cy="457106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" b="761"/>
            <a:stretch/>
          </p:blipFill>
          <p:spPr>
            <a:xfrm>
              <a:off x="0" y="0"/>
              <a:ext cx="4571067" cy="4571067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>
            <p:custDataLst>
              <p:tags r:id="rId5"/>
            </p:custDataLst>
          </p:nvPr>
        </p:nvGrpSpPr>
        <p:grpSpPr>
          <a:xfrm>
            <a:off x="9335822" y="3463505"/>
            <a:ext cx="3428300" cy="5115373"/>
            <a:chOff x="0" y="0"/>
            <a:chExt cx="4571067" cy="457106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" r="2073"/>
            <a:stretch/>
          </p:blipFill>
          <p:spPr>
            <a:xfrm>
              <a:off x="0" y="0"/>
              <a:ext cx="4571067" cy="4571067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>
            <p:custDataLst>
              <p:tags r:id="rId6"/>
            </p:custDataLst>
          </p:nvPr>
        </p:nvGrpSpPr>
        <p:grpSpPr>
          <a:xfrm>
            <a:off x="13117287" y="3463505"/>
            <a:ext cx="3428300" cy="5115373"/>
            <a:chOff x="0" y="0"/>
            <a:chExt cx="4571067" cy="457106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4" b="2104"/>
            <a:stretch/>
          </p:blipFill>
          <p:spPr>
            <a:xfrm>
              <a:off x="0" y="0"/>
              <a:ext cx="4571067" cy="4571067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>
            <p:custDataLst>
              <p:tags r:id="rId7"/>
            </p:custDataLst>
          </p:nvPr>
        </p:nvSpPr>
        <p:spPr>
          <a:xfrm>
            <a:off x="1920657" y="1945445"/>
            <a:ext cx="6276651" cy="1067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0"/>
              </a:lnSpc>
            </a:pPr>
            <a:r>
              <a:rPr lang="fr-FR" sz="7000" noProof="0" dirty="0">
                <a:solidFill>
                  <a:srgbClr val="FFFFFF"/>
                </a:solidFill>
                <a:latin typeface="Girassol"/>
                <a:ea typeface="Girassol"/>
                <a:cs typeface="Girassol"/>
                <a:sym typeface="Girassol"/>
              </a:rPr>
              <a:t>CORPUS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879128-EEAF-CC83-8ED7-928BE739246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392113" y="8772757"/>
            <a:ext cx="2189858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000"/>
              </a:lnSpc>
              <a:spcBef>
                <a:spcPct val="0"/>
              </a:spcBef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1930-2021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9AD8AE3-A1DE-5632-2405-5ACE859950A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553336" y="8772757"/>
            <a:ext cx="1430341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000"/>
              </a:lnSpc>
              <a:spcBef>
                <a:spcPct val="0"/>
              </a:spcBef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2015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F5CE05D-B5BB-1244-6F3B-DFB2924A7FE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334801" y="8772757"/>
            <a:ext cx="1430341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000"/>
              </a:lnSpc>
              <a:spcBef>
                <a:spcPct val="0"/>
              </a:spcBef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2018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596834A-23B5-F8D0-25F0-0372E6DE929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4116266" y="8772757"/>
            <a:ext cx="1430341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000"/>
              </a:lnSpc>
              <a:spcBef>
                <a:spcPct val="0"/>
              </a:spcBef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1987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481F87-364B-284C-5D4E-970EB866B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780B8FE9-3AB0-860B-615F-E5CC8100A5F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138169" y="9603638"/>
            <a:ext cx="1550287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  <a:spcBef>
                <a:spcPct val="0"/>
              </a:spcBef>
            </a:pPr>
            <a:r>
              <a:rPr lang="fr-FR" sz="1200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Page | 04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F6FE4D69-0690-C11B-87D0-AAD75A7DC81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7650355" y="8578878"/>
            <a:ext cx="0" cy="736572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82D4D49E-977E-5FDB-CF93-1D30C438899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725422" y="1714500"/>
            <a:ext cx="7418578" cy="2729512"/>
            <a:chOff x="0" y="-48148"/>
            <a:chExt cx="9891438" cy="3639349"/>
          </a:xfrm>
        </p:grpSpPr>
        <p:pic>
          <p:nvPicPr>
            <p:cNvPr id="8" name="Picture 8" descr="Vue rapprochée et en diagonale sur les touches d’un piano">
              <a:extLst>
                <a:ext uri="{FF2B5EF4-FFF2-40B4-BE49-F238E27FC236}">
                  <a16:creationId xmlns:a16="http://schemas.microsoft.com/office/drawing/2014/main" id="{4FF8ED77-47A8-DE33-DBF3-788FA96C4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95" b="22395"/>
            <a:stretch/>
          </p:blipFill>
          <p:spPr>
            <a:xfrm>
              <a:off x="0" y="-48148"/>
              <a:ext cx="9891438" cy="3639349"/>
            </a:xfrm>
            <a:prstGeom prst="rect">
              <a:avLst/>
            </a:prstGeom>
          </p:spPr>
        </p:pic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2B424805-F185-CA23-6DA6-5C395843BBD3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725422" y="5150577"/>
            <a:ext cx="3428300" cy="3428300"/>
            <a:chOff x="0" y="0"/>
            <a:chExt cx="4571067" cy="4571067"/>
          </a:xfrm>
        </p:grpSpPr>
        <p:pic>
          <p:nvPicPr>
            <p:cNvPr id="10" name="Picture 10" descr="Gros plan de clé de sol sur partition">
              <a:extLst>
                <a:ext uri="{FF2B5EF4-FFF2-40B4-BE49-F238E27FC236}">
                  <a16:creationId xmlns:a16="http://schemas.microsoft.com/office/drawing/2014/main" id="{9C14C9AF-BF11-2228-70AF-D039546DD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0" y="0"/>
              <a:ext cx="4571067" cy="4571067"/>
            </a:xfrm>
            <a:prstGeom prst="rect">
              <a:avLst/>
            </a:prstGeom>
          </p:spPr>
        </p:pic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D3692F7-8121-E52E-9191-18BAF8507DB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715700" y="5150577"/>
            <a:ext cx="3428300" cy="3428300"/>
            <a:chOff x="0" y="0"/>
            <a:chExt cx="4571067" cy="4571067"/>
          </a:xfrm>
        </p:grpSpPr>
        <p:pic>
          <p:nvPicPr>
            <p:cNvPr id="12" name="Picture 12" descr="Sièges vides dans un cinéma">
              <a:extLst>
                <a:ext uri="{FF2B5EF4-FFF2-40B4-BE49-F238E27FC236}">
                  <a16:creationId xmlns:a16="http://schemas.microsoft.com/office/drawing/2014/main" id="{AEDDD922-C01F-B046-9335-25E3AD87C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0" r="16680"/>
            <a:stretch/>
          </p:blipFill>
          <p:spPr>
            <a:xfrm>
              <a:off x="0" y="0"/>
              <a:ext cx="4571067" cy="4571067"/>
            </a:xfrm>
            <a:prstGeom prst="rect">
              <a:avLst/>
            </a:prstGeom>
          </p:spPr>
        </p:pic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7F47FB05-4625-11B5-5409-47523DCA913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79952" y="2247900"/>
            <a:ext cx="7046048" cy="1194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800"/>
              </a:lnSpc>
              <a:spcBef>
                <a:spcPct val="0"/>
              </a:spcBef>
            </a:pPr>
            <a:r>
              <a:rPr lang="fr-FR" sz="7000" noProof="0" dirty="0">
                <a:solidFill>
                  <a:schemeClr val="bg1"/>
                </a:solidFill>
                <a:latin typeface="Girassol"/>
                <a:ea typeface="Girassol"/>
                <a:cs typeface="Girassol"/>
                <a:sym typeface="Girassol"/>
              </a:rPr>
              <a:t>PROJET DE THÈSE </a:t>
            </a:r>
            <a:r>
              <a:rPr lang="fr-FR" sz="5000" noProof="0" dirty="0">
                <a:solidFill>
                  <a:schemeClr val="bg1"/>
                </a:solidFill>
                <a:latin typeface="Girassol"/>
                <a:ea typeface="Girassol"/>
                <a:cs typeface="Girassol"/>
                <a:sym typeface="Girassol"/>
              </a:rPr>
              <a:t>#2</a:t>
            </a:r>
          </a:p>
        </p:txBody>
      </p:sp>
      <p:pic>
        <p:nvPicPr>
          <p:cNvPr id="2" name="Graphique 1" descr="Notes de musique avec un remplissage uni">
            <a:extLst>
              <a:ext uri="{FF2B5EF4-FFF2-40B4-BE49-F238E27FC236}">
                <a16:creationId xmlns:a16="http://schemas.microsoft.com/office/drawing/2014/main" id="{E36D28DB-08F7-A693-5A3A-02EBFF75A25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494347" y="485168"/>
            <a:ext cx="1194109" cy="1194109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E6934373-3B15-63C3-5F99-FBA81E2490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79952" y="4353520"/>
            <a:ext cx="7170403" cy="4324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300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Objectifs →</a:t>
            </a:r>
          </a:p>
          <a:p>
            <a:pPr marL="342900" indent="-342900" algn="l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FR" sz="2300" noProof="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800100" lvl="1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300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Développement d’une théorie de traduction et d’un outil appelé “New Pentathlon Tool” (NPT)</a:t>
            </a:r>
          </a:p>
          <a:p>
            <a:pPr lvl="1">
              <a:lnSpc>
                <a:spcPts val="3000"/>
              </a:lnSpc>
              <a:spcBef>
                <a:spcPct val="0"/>
              </a:spcBef>
            </a:pPr>
            <a:endParaRPr lang="fr-FR" sz="2000" noProof="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800100" lvl="1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300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Décrire et expliquer ma méthodologie et mon processus de traduction</a:t>
            </a:r>
          </a:p>
          <a:p>
            <a:pPr lvl="1">
              <a:lnSpc>
                <a:spcPts val="3000"/>
              </a:lnSpc>
              <a:spcBef>
                <a:spcPct val="0"/>
              </a:spcBef>
            </a:pPr>
            <a:endParaRPr lang="fr-FR" sz="2000" noProof="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800100" lvl="1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300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Évaluer la pertinence du NPT et des critères qui le composent</a:t>
            </a:r>
          </a:p>
        </p:txBody>
      </p:sp>
    </p:spTree>
    <p:extLst>
      <p:ext uri="{BB962C8B-B14F-4D97-AF65-F5344CB8AC3E}">
        <p14:creationId xmlns:p14="http://schemas.microsoft.com/office/powerpoint/2010/main" val="346603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003893-307B-B75D-1040-FA65B9EE6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DE9653D-337E-39BE-298A-943ABBF9AB4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138169" y="9603638"/>
            <a:ext cx="1550287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  <a:spcBef>
                <a:spcPct val="0"/>
              </a:spcBef>
            </a:pPr>
            <a:r>
              <a:rPr lang="fr-FR" sz="1200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Page | 05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6817944-FA80-A420-E4EE-C5375FED45B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7650355" y="8578878"/>
            <a:ext cx="0" cy="736572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C3C7F7D-A902-ACC9-5FD2-F7F569C4205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128196" y="1407438"/>
            <a:ext cx="5914091" cy="3249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70"/>
              </a:lnSpc>
            </a:pPr>
            <a:r>
              <a:rPr lang="fr-FR" sz="7000" noProof="0" dirty="0">
                <a:solidFill>
                  <a:srgbClr val="FFFFFF"/>
                </a:solidFill>
                <a:latin typeface="Girassol"/>
                <a:ea typeface="Girassol"/>
                <a:cs typeface="Girassol"/>
                <a:sym typeface="Girassol"/>
              </a:rPr>
              <a:t>LE NEW PENTATHLON TOOL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1DBF36AC-EAC8-2AE7-1D21-832D22DB6CE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128196" y="4930376"/>
            <a:ext cx="6560260" cy="3698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300" b="1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“New” </a:t>
            </a:r>
            <a:r>
              <a:rPr lang="fr-FR" sz="2300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→ Nouvelle version du </a:t>
            </a:r>
            <a:r>
              <a:rPr lang="fr-FR" sz="2300" i="1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Pentathlon </a:t>
            </a:r>
            <a:r>
              <a:rPr lang="fr-FR" sz="2300" i="1" noProof="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Principle</a:t>
            </a:r>
            <a:r>
              <a:rPr lang="fr-FR" sz="2300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(PP) de Peter Low</a:t>
            </a:r>
          </a:p>
          <a:p>
            <a:pPr marL="1257300" lvl="2" indent="-342900">
              <a:lnSpc>
                <a:spcPts val="3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PP de Low = 5 critères</a:t>
            </a:r>
          </a:p>
          <a:p>
            <a:pPr lvl="2">
              <a:lnSpc>
                <a:spcPts val="2500"/>
              </a:lnSpc>
              <a:spcBef>
                <a:spcPct val="0"/>
              </a:spcBef>
            </a:pPr>
            <a:r>
              <a:rPr lang="fr-FR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     (</a:t>
            </a:r>
            <a:r>
              <a:rPr lang="fr-FR" i="1" noProof="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singability</a:t>
            </a:r>
            <a:r>
              <a:rPr lang="fr-FR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, </a:t>
            </a:r>
            <a:r>
              <a:rPr lang="fr-FR" i="1" noProof="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sense</a:t>
            </a:r>
            <a:r>
              <a:rPr lang="fr-FR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, </a:t>
            </a:r>
            <a:r>
              <a:rPr lang="fr-FR" i="1" noProof="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naturalness</a:t>
            </a:r>
            <a:r>
              <a:rPr lang="fr-FR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, </a:t>
            </a:r>
            <a:r>
              <a:rPr lang="fr-FR" i="1" noProof="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rhythm</a:t>
            </a:r>
            <a:r>
              <a:rPr lang="fr-FR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, </a:t>
            </a:r>
            <a:r>
              <a:rPr lang="fr-FR" i="1" noProof="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rhyme</a:t>
            </a:r>
            <a:r>
              <a:rPr lang="fr-FR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)</a:t>
            </a:r>
          </a:p>
          <a:p>
            <a:pPr marL="342900" indent="-342900" algn="l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FR" sz="2300" noProof="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342900" indent="-342900" algn="l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300" b="1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“Pentathlon”</a:t>
            </a:r>
            <a:r>
              <a:rPr lang="fr-FR" sz="2300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→ 5 types de fidélités</a:t>
            </a:r>
          </a:p>
          <a:p>
            <a:pPr marL="457200" indent="-457200" algn="l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FR" sz="2300" noProof="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457200" indent="-457200" algn="l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300" b="1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“Tool” </a:t>
            </a:r>
            <a:r>
              <a:rPr lang="fr-FR" sz="2300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→ Traduction + évaluation qualité</a:t>
            </a:r>
          </a:p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fr-FR" noProof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		     (amont)         	             (aval)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4060DE7-B5AB-01C7-C1CE-A0DC613A998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983369" y="1979418"/>
            <a:ext cx="6400800" cy="63627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graphicFrame>
        <p:nvGraphicFramePr>
          <p:cNvPr id="23" name="Diagramme 22">
            <a:extLst>
              <a:ext uri="{FF2B5EF4-FFF2-40B4-BE49-F238E27FC236}">
                <a16:creationId xmlns:a16="http://schemas.microsoft.com/office/drawing/2014/main" id="{6A878C90-2BA7-88B9-FAB8-7C2C711F36E3}"/>
              </a:ext>
            </a:extLst>
          </p:cNvPr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968531247"/>
              </p:ext>
            </p:extLst>
          </p:nvPr>
        </p:nvGraphicFramePr>
        <p:xfrm>
          <a:off x="-165203" y="1122490"/>
          <a:ext cx="10697944" cy="8076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5" name="ZoneTexte 24">
            <a:extLst>
              <a:ext uri="{FF2B5EF4-FFF2-40B4-BE49-F238E27FC236}">
                <a16:creationId xmlns:a16="http://schemas.microsoft.com/office/drawing/2014/main" id="{948D3422-1DF5-9956-AEED-B704926E0CF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18946945">
            <a:off x="2253718" y="257255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flexibilité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AFAE982-D8A3-2008-812C-F6AEDD29C50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 rot="2667754">
            <a:off x="6889025" y="254582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flexibilité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1DF2946-6588-82E8-6065-D57696B6B35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 rot="14876612">
            <a:off x="1432901" y="61508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flexibilité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0E4EF1C-A285-BDAB-93D8-0106FA60613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 rot="6721939">
            <a:off x="7715060" y="61508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flexibilité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6781DC8-CC55-3EB9-3BAB-5962107AF07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574169" y="830758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flexibilité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E3DA2B2-6BCD-BF8A-E64D-6CA2BC0002C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948233" y="4656597"/>
            <a:ext cx="2471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Fidélité</a:t>
            </a:r>
          </a:p>
        </p:txBody>
      </p:sp>
      <p:pic>
        <p:nvPicPr>
          <p:cNvPr id="2" name="Graphique 1" descr="Notes de musique avec un remplissage uni">
            <a:extLst>
              <a:ext uri="{FF2B5EF4-FFF2-40B4-BE49-F238E27FC236}">
                <a16:creationId xmlns:a16="http://schemas.microsoft.com/office/drawing/2014/main" id="{84A4539F-D3DB-0B61-DA52-03F3C8F6D46C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6494347" y="485168"/>
            <a:ext cx="1194109" cy="119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4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>
            <p:custDataLst>
              <p:tags r:id="rId1"/>
            </p:custDataLst>
          </p:nvPr>
        </p:nvSpPr>
        <p:spPr>
          <a:xfrm>
            <a:off x="16138169" y="9603638"/>
            <a:ext cx="1550287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  <a:spcBef>
                <a:spcPct val="0"/>
              </a:spcBef>
            </a:pPr>
            <a:r>
              <a:rPr lang="fr-FR" sz="1200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Page | 06</a:t>
            </a:r>
          </a:p>
        </p:txBody>
      </p:sp>
      <p:sp>
        <p:nvSpPr>
          <p:cNvPr id="6" name="AutoShape 6"/>
          <p:cNvSpPr/>
          <p:nvPr>
            <p:custDataLst>
              <p:tags r:id="rId2"/>
            </p:custDataLst>
          </p:nvPr>
        </p:nvSpPr>
        <p:spPr>
          <a:xfrm>
            <a:off x="17650355" y="8578878"/>
            <a:ext cx="0" cy="736572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9" name="TextBox 9"/>
          <p:cNvSpPr txBox="1"/>
          <p:nvPr>
            <p:custDataLst>
              <p:tags r:id="rId3"/>
            </p:custDataLst>
          </p:nvPr>
        </p:nvSpPr>
        <p:spPr>
          <a:xfrm>
            <a:off x="1920656" y="1127661"/>
            <a:ext cx="5538348" cy="215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0"/>
              </a:lnSpc>
            </a:pPr>
            <a:r>
              <a:rPr lang="fr-FR" sz="7000" noProof="0" dirty="0">
                <a:solidFill>
                  <a:srgbClr val="FFFFFF"/>
                </a:solidFill>
                <a:latin typeface="Girassol"/>
                <a:ea typeface="Girassol"/>
                <a:cs typeface="Girassol"/>
                <a:sym typeface="Girassol"/>
              </a:rPr>
              <a:t>CINQ TYPES</a:t>
            </a:r>
          </a:p>
          <a:p>
            <a:pPr algn="l">
              <a:lnSpc>
                <a:spcPts val="8470"/>
              </a:lnSpc>
            </a:pPr>
            <a:r>
              <a:rPr lang="fr-FR" sz="7000" dirty="0">
                <a:solidFill>
                  <a:srgbClr val="FFFFFF"/>
                </a:solidFill>
                <a:latin typeface="Girassol"/>
                <a:ea typeface="Girassol"/>
                <a:cs typeface="Girassol"/>
                <a:sym typeface="Girassol"/>
              </a:rPr>
              <a:t>DE FIDÉLITÉS</a:t>
            </a:r>
            <a:endParaRPr lang="fr-FR" sz="7000" noProof="0" dirty="0">
              <a:solidFill>
                <a:srgbClr val="FFFFFF"/>
              </a:solidFill>
              <a:latin typeface="Girassol"/>
              <a:ea typeface="Girassol"/>
              <a:cs typeface="Girassol"/>
              <a:sym typeface="Girassol"/>
            </a:endParaRPr>
          </a:p>
        </p:txBody>
      </p:sp>
      <p:sp>
        <p:nvSpPr>
          <p:cNvPr id="10" name="TextBox 10"/>
          <p:cNvSpPr txBox="1"/>
          <p:nvPr>
            <p:custDataLst>
              <p:tags r:id="rId4"/>
            </p:custDataLst>
          </p:nvPr>
        </p:nvSpPr>
        <p:spPr>
          <a:xfrm>
            <a:off x="1920657" y="4378588"/>
            <a:ext cx="3972686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8650" lvl="1" indent="-1714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i="1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Singability</a:t>
            </a:r>
            <a:endParaRPr lang="fr-FR" i="1" noProof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28650" lvl="1" indent="-1714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i="1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Naturalness</a:t>
            </a:r>
            <a:endParaRPr lang="fr-FR" i="1" noProof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28650" lvl="1" indent="-1714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i="1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Rhythm</a:t>
            </a:r>
            <a:endParaRPr lang="fr-FR" i="1" noProof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28650" lvl="1" indent="-1714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i="1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Rhyme</a:t>
            </a:r>
            <a:endParaRPr lang="fr-FR" i="1" noProof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TextBox 11"/>
          <p:cNvSpPr txBox="1"/>
          <p:nvPr>
            <p:custDataLst>
              <p:tags r:id="rId5"/>
            </p:custDataLst>
          </p:nvPr>
        </p:nvSpPr>
        <p:spPr>
          <a:xfrm>
            <a:off x="1920656" y="3890908"/>
            <a:ext cx="3108539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fr-FR" sz="2300" b="1" noProof="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Fidélité à la forme</a:t>
            </a:r>
          </a:p>
        </p:txBody>
      </p:sp>
      <p:sp>
        <p:nvSpPr>
          <p:cNvPr id="12" name="TextBox 12"/>
          <p:cNvSpPr txBox="1"/>
          <p:nvPr>
            <p:custDataLst>
              <p:tags r:id="rId6"/>
            </p:custDataLst>
          </p:nvPr>
        </p:nvSpPr>
        <p:spPr>
          <a:xfrm>
            <a:off x="1920657" y="6293884"/>
            <a:ext cx="3972686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950" lvl="1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i="1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Explicit </a:t>
            </a:r>
            <a:r>
              <a:rPr lang="fr-FR" i="1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sense</a:t>
            </a:r>
            <a:endParaRPr lang="fr-FR" i="1" noProof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42950" lvl="1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i="1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Implicit</a:t>
            </a:r>
            <a:r>
              <a:rPr lang="fr-FR" i="1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-FR" i="1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sense</a:t>
            </a:r>
            <a:endParaRPr lang="fr-FR" i="1" noProof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TextBox 13"/>
          <p:cNvSpPr txBox="1"/>
          <p:nvPr>
            <p:custDataLst>
              <p:tags r:id="rId7"/>
            </p:custDataLst>
          </p:nvPr>
        </p:nvSpPr>
        <p:spPr>
          <a:xfrm>
            <a:off x="1920656" y="5808333"/>
            <a:ext cx="3464972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fr-FR" sz="2300" b="1" noProof="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Fidélité au fond</a:t>
            </a:r>
          </a:p>
        </p:txBody>
      </p:sp>
      <p:sp>
        <p:nvSpPr>
          <p:cNvPr id="14" name="TextBox 14"/>
          <p:cNvSpPr txBox="1"/>
          <p:nvPr>
            <p:custDataLst>
              <p:tags r:id="rId8"/>
            </p:custDataLst>
          </p:nvPr>
        </p:nvSpPr>
        <p:spPr>
          <a:xfrm>
            <a:off x="1920657" y="7702981"/>
            <a:ext cx="3972686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950" lvl="1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Émouvoir</a:t>
            </a:r>
            <a:endParaRPr lang="fr-FR" noProof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42950" lvl="1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Faire rire</a:t>
            </a:r>
          </a:p>
          <a:p>
            <a:pPr marL="742950" lvl="1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Faire pleurer</a:t>
            </a:r>
          </a:p>
          <a:p>
            <a:pPr marL="742950" lvl="1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Irriter</a:t>
            </a:r>
          </a:p>
          <a:p>
            <a:pPr marL="742950" lvl="1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Convaincre</a:t>
            </a:r>
          </a:p>
          <a:p>
            <a:pPr marL="742950" lvl="1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</a:p>
        </p:txBody>
      </p:sp>
      <p:sp>
        <p:nvSpPr>
          <p:cNvPr id="15" name="TextBox 15"/>
          <p:cNvSpPr txBox="1"/>
          <p:nvPr>
            <p:custDataLst>
              <p:tags r:id="rId9"/>
            </p:custDataLst>
          </p:nvPr>
        </p:nvSpPr>
        <p:spPr>
          <a:xfrm>
            <a:off x="1920656" y="7215301"/>
            <a:ext cx="3302345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fr-FR" sz="2300" b="1" noProof="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Fidélité aux effets</a:t>
            </a:r>
          </a:p>
        </p:txBody>
      </p:sp>
      <p:sp>
        <p:nvSpPr>
          <p:cNvPr id="16" name="TextBox 16"/>
          <p:cNvSpPr txBox="1"/>
          <p:nvPr>
            <p:custDataLst>
              <p:tags r:id="rId10"/>
            </p:custDataLst>
          </p:nvPr>
        </p:nvSpPr>
        <p:spPr>
          <a:xfrm>
            <a:off x="6934931" y="4386367"/>
            <a:ext cx="4075023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1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Marqueurs linguistiques d’identité (registre, ton, accent)</a:t>
            </a:r>
          </a:p>
        </p:txBody>
      </p:sp>
      <p:sp>
        <p:nvSpPr>
          <p:cNvPr id="17" name="TextBox 17"/>
          <p:cNvSpPr txBox="1"/>
          <p:nvPr>
            <p:custDataLst>
              <p:tags r:id="rId11"/>
            </p:custDataLst>
          </p:nvPr>
        </p:nvSpPr>
        <p:spPr>
          <a:xfrm>
            <a:off x="6934931" y="3900816"/>
            <a:ext cx="4099016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fr-FR" sz="2300" b="1" noProof="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Fidélité aux personnages</a:t>
            </a:r>
          </a:p>
        </p:txBody>
      </p:sp>
      <p:pic>
        <p:nvPicPr>
          <p:cNvPr id="2" name="Graphique 1" descr="Notes de musique avec un remplissage uni">
            <a:extLst>
              <a:ext uri="{FF2B5EF4-FFF2-40B4-BE49-F238E27FC236}">
                <a16:creationId xmlns:a16="http://schemas.microsoft.com/office/drawing/2014/main" id="{880D1375-05D2-95AA-3286-63B770DC02F4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494347" y="485168"/>
            <a:ext cx="1194109" cy="1194109"/>
          </a:xfrm>
          <a:prstGeom prst="rect">
            <a:avLst/>
          </a:prstGeom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0CA4687F-A85C-4270-E250-D3D6EA1686F6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934932" y="6297092"/>
            <a:ext cx="3972686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950" lvl="1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Repères textuels (didascalies)</a:t>
            </a:r>
          </a:p>
          <a:p>
            <a:pPr marL="742950" lvl="1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Interactions de plusieurs éléments :</a:t>
            </a:r>
          </a:p>
          <a:p>
            <a:pPr marL="1200150" lvl="2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Chorégraphie</a:t>
            </a:r>
          </a:p>
          <a:p>
            <a:pPr marL="1200150" lvl="2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Costumes</a:t>
            </a:r>
          </a:p>
          <a:p>
            <a:pPr marL="1200150" lvl="2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Décors</a:t>
            </a:r>
            <a:endParaRPr lang="fr-FR" noProof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00150" lvl="2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Jeux de lumière</a:t>
            </a:r>
          </a:p>
          <a:p>
            <a:pPr marL="1200150" lvl="2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Jeux de son</a:t>
            </a:r>
            <a:endParaRPr lang="fr-FR" noProof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31BDF69-70AF-5F9B-DBF9-4FE543A70B5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934931" y="5809412"/>
            <a:ext cx="3972686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fr-FR" sz="2300" b="1" noProof="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Fidélité à la mise en scène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4C74A092-04FE-D7AB-268F-336488FFDC74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2140082" y="4378588"/>
            <a:ext cx="515731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1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Garantit l’équilibre entre les cinq critères</a:t>
            </a:r>
          </a:p>
          <a:p>
            <a:pPr marL="742950" lvl="1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FR" noProof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42950" lvl="1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 flexibilité et la fidélité cohabitent dans le texte traduit et sont étroitement liées</a:t>
            </a:r>
          </a:p>
          <a:p>
            <a:pPr lvl="1">
              <a:lnSpc>
                <a:spcPts val="2000"/>
              </a:lnSpc>
              <a:spcBef>
                <a:spcPct val="0"/>
              </a:spcBef>
            </a:pPr>
            <a:endParaRPr lang="fr-FR" noProof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42950" lvl="1" indent="-2857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 tâche du traductaire de chansons de comédie musicale revient à</a:t>
            </a: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“</a:t>
            </a:r>
            <a:r>
              <a:rPr lang="fr-FR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exercis</a:t>
            </a: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[</a:t>
            </a:r>
            <a:r>
              <a:rPr lang="fr-FR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ing</a:t>
            </a:r>
            <a:r>
              <a:rPr lang="fr-FR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]</a:t>
            </a: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damage control and </a:t>
            </a:r>
            <a:r>
              <a:rPr lang="fr-FR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try</a:t>
            </a: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[</a:t>
            </a:r>
            <a:r>
              <a:rPr lang="fr-FR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ing</a:t>
            </a: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] to </a:t>
            </a:r>
            <a:r>
              <a:rPr lang="fr-FR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choose</a:t>
            </a: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components one sacrifices </a:t>
            </a:r>
            <a:r>
              <a:rPr lang="fr-FR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advisedly</a:t>
            </a: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fr-FR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locally</a:t>
            </a: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and </a:t>
            </a:r>
            <a:r>
              <a:rPr lang="fr-FR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individually</a:t>
            </a: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” (</a:t>
            </a:r>
            <a:r>
              <a:rPr lang="fr-FR" noProof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Golomb</a:t>
            </a:r>
            <a:r>
              <a:rPr lang="fr-FR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2005: 137)</a:t>
            </a:r>
          </a:p>
          <a:p>
            <a:pPr marL="285750" indent="-285750" algn="l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FR" noProof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72F83542-D224-CFF0-BDCA-159E213EB407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2140082" y="3890908"/>
            <a:ext cx="3108539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fr-FR" sz="2300" b="1" noProof="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 Flexibilité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BE39DBF-20F6-69F6-C82C-3F3CB12D5BB5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600200" y="3543300"/>
            <a:ext cx="9677397" cy="60603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4E40A2F9-059F-DE69-CBD0-16355A6F2F0B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2989528" y="7175091"/>
            <a:ext cx="3923164" cy="992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  <a:spcBef>
                <a:spcPct val="0"/>
              </a:spcBef>
            </a:pPr>
            <a:r>
              <a:rPr lang="fr-FR" sz="2000" b="1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= être fidèlement flexible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fr-FR" sz="2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et flexiblement fidèle</a:t>
            </a:r>
            <a:endParaRPr lang="fr-FR" sz="2000" b="1" noProof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7CE1DE-C692-2B83-EA6E-0B5570DA8CF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3453082" y="8138100"/>
            <a:ext cx="2996056" cy="334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fr-FR" sz="1500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(Robaux 2025,  à paraître)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4" grpId="0"/>
      <p:bldP spid="21" grpId="0"/>
      <p:bldP spid="22" grpId="0"/>
      <p:bldP spid="5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>
            <p:custDataLst>
              <p:tags r:id="rId1"/>
            </p:custDataLst>
          </p:nvPr>
        </p:nvSpPr>
        <p:spPr>
          <a:xfrm>
            <a:off x="16138169" y="9603638"/>
            <a:ext cx="1550287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  <a:spcBef>
                <a:spcPct val="0"/>
              </a:spcBef>
            </a:pPr>
            <a:r>
              <a:rPr lang="fr-FR" sz="1200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Page | 07</a:t>
            </a:r>
          </a:p>
        </p:txBody>
      </p:sp>
      <p:sp>
        <p:nvSpPr>
          <p:cNvPr id="6" name="AutoShape 6"/>
          <p:cNvSpPr/>
          <p:nvPr>
            <p:custDataLst>
              <p:tags r:id="rId2"/>
            </p:custDataLst>
          </p:nvPr>
        </p:nvSpPr>
        <p:spPr>
          <a:xfrm>
            <a:off x="17650355" y="8578878"/>
            <a:ext cx="0" cy="736572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11" name="TextBox 11"/>
          <p:cNvSpPr txBox="1"/>
          <p:nvPr>
            <p:custDataLst>
              <p:tags r:id="rId3"/>
            </p:custDataLst>
          </p:nvPr>
        </p:nvSpPr>
        <p:spPr>
          <a:xfrm>
            <a:off x="5348580" y="4092550"/>
            <a:ext cx="7590840" cy="2101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674"/>
              </a:lnSpc>
            </a:pPr>
            <a:r>
              <a:rPr lang="fr-FR" sz="13780" noProof="0" dirty="0">
                <a:solidFill>
                  <a:srgbClr val="FFFFFF"/>
                </a:solidFill>
                <a:latin typeface="Girassol"/>
                <a:ea typeface="Girassol"/>
                <a:cs typeface="Girassol"/>
                <a:sym typeface="Girassol"/>
              </a:rPr>
              <a:t>MERCI</a:t>
            </a:r>
          </a:p>
        </p:txBody>
      </p:sp>
      <p:pic>
        <p:nvPicPr>
          <p:cNvPr id="21" name="Graphique 20" descr="Notes de musique avec un remplissage uni">
            <a:extLst>
              <a:ext uri="{FF2B5EF4-FFF2-40B4-BE49-F238E27FC236}">
                <a16:creationId xmlns:a16="http://schemas.microsoft.com/office/drawing/2014/main" id="{DB7E59FA-DF69-C151-FA50-0E36BC9DE86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20100" y="6194450"/>
            <a:ext cx="1447800" cy="14478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402</Words>
  <Application>Microsoft Office PowerPoint</Application>
  <PresentationFormat>Personnalisé</PresentationFormat>
  <Paragraphs>102</Paragraphs>
  <Slides>7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5" baseType="lpstr">
      <vt:lpstr>Girassol</vt:lpstr>
      <vt:lpstr>Aptos</vt:lpstr>
      <vt:lpstr>Open Sans Bold</vt:lpstr>
      <vt:lpstr>Open Sans</vt:lpstr>
      <vt:lpstr>Arial</vt:lpstr>
      <vt:lpstr>Times New Roman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White Vintage Classic Music Presentation</dc:title>
  <cp:lastModifiedBy>Pierre Robaux</cp:lastModifiedBy>
  <cp:revision>1</cp:revision>
  <dcterms:created xsi:type="dcterms:W3CDTF">2006-08-16T00:00:00Z</dcterms:created>
  <dcterms:modified xsi:type="dcterms:W3CDTF">2025-04-06T12:15:18Z</dcterms:modified>
  <dc:identifier>DAGcWZJmnpg</dc:identifier>
</cp:coreProperties>
</file>